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sldIdLst>
    <p:sldId id="256" r:id="rId3"/>
    <p:sldId id="258" r:id="rId5"/>
    <p:sldId id="289" r:id="rId6"/>
    <p:sldId id="259" r:id="rId7"/>
    <p:sldId id="260" r:id="rId8"/>
    <p:sldId id="265" r:id="rId9"/>
    <p:sldId id="261" r:id="rId10"/>
    <p:sldId id="262" r:id="rId11"/>
    <p:sldId id="263" r:id="rId12"/>
    <p:sldId id="266" r:id="rId13"/>
    <p:sldId id="267" r:id="rId14"/>
    <p:sldId id="268" r:id="rId15"/>
    <p:sldId id="269" r:id="rId16"/>
    <p:sldId id="270" r:id="rId17"/>
    <p:sldId id="271" r:id="rId18"/>
    <p:sldId id="272" r:id="rId19"/>
    <p:sldId id="273" r:id="rId20"/>
    <p:sldId id="264" r:id="rId21"/>
    <p:sldId id="274" r:id="rId22"/>
    <p:sldId id="275" r:id="rId23"/>
    <p:sldId id="276" r:id="rId24"/>
    <p:sldId id="277" r:id="rId25"/>
    <p:sldId id="279" r:id="rId26"/>
    <p:sldId id="283" r:id="rId27"/>
    <p:sldId id="280" r:id="rId28"/>
    <p:sldId id="285" r:id="rId29"/>
    <p:sldId id="290" r:id="rId30"/>
    <p:sldId id="281" r:id="rId31"/>
    <p:sldId id="282" r:id="rId32"/>
    <p:sldId id="284" r:id="rId33"/>
    <p:sldId id="286" r:id="rId34"/>
    <p:sldId id="287" r:id="rId35"/>
    <p:sldId id="288" r:id="rId36"/>
  </p:sldIdLst>
  <p:sldSz cx="12801600" cy="7200900"/>
  <p:notesSz cx="6858000" cy="9144000"/>
  <p:custDataLst>
    <p:tags r:id="rId40"/>
  </p:custDataLst>
  <p:defaultTextStyle>
    <a:defPPr>
      <a:defRPr lang="zh-CN"/>
    </a:defPPr>
    <a:lvl1pPr marL="0" algn="l" defTabSz="1069975" rtl="0" eaLnBrk="1" latinLnBrk="0" hangingPunct="1">
      <a:defRPr sz="2100" kern="1200">
        <a:solidFill>
          <a:schemeClr val="tx1"/>
        </a:solidFill>
        <a:latin typeface="+mn-lt"/>
        <a:ea typeface="+mn-ea"/>
        <a:cs typeface="+mn-cs"/>
      </a:defRPr>
    </a:lvl1pPr>
    <a:lvl2pPr marL="534670" algn="l" defTabSz="1069975" rtl="0" eaLnBrk="1" latinLnBrk="0" hangingPunct="1">
      <a:defRPr sz="2100" kern="1200">
        <a:solidFill>
          <a:schemeClr val="tx1"/>
        </a:solidFill>
        <a:latin typeface="+mn-lt"/>
        <a:ea typeface="+mn-ea"/>
        <a:cs typeface="+mn-cs"/>
      </a:defRPr>
    </a:lvl2pPr>
    <a:lvl3pPr marL="1069975" algn="l" defTabSz="1069975" rtl="0" eaLnBrk="1" latinLnBrk="0" hangingPunct="1">
      <a:defRPr sz="2100" kern="1200">
        <a:solidFill>
          <a:schemeClr val="tx1"/>
        </a:solidFill>
        <a:latin typeface="+mn-lt"/>
        <a:ea typeface="+mn-ea"/>
        <a:cs typeface="+mn-cs"/>
      </a:defRPr>
    </a:lvl3pPr>
    <a:lvl4pPr marL="1604645" algn="l" defTabSz="1069975" rtl="0" eaLnBrk="1" latinLnBrk="0" hangingPunct="1">
      <a:defRPr sz="2100" kern="1200">
        <a:solidFill>
          <a:schemeClr val="tx1"/>
        </a:solidFill>
        <a:latin typeface="+mn-lt"/>
        <a:ea typeface="+mn-ea"/>
        <a:cs typeface="+mn-cs"/>
      </a:defRPr>
    </a:lvl4pPr>
    <a:lvl5pPr marL="2139950" algn="l" defTabSz="1069975" rtl="0" eaLnBrk="1" latinLnBrk="0" hangingPunct="1">
      <a:defRPr sz="2100" kern="1200">
        <a:solidFill>
          <a:schemeClr val="tx1"/>
        </a:solidFill>
        <a:latin typeface="+mn-lt"/>
        <a:ea typeface="+mn-ea"/>
        <a:cs typeface="+mn-cs"/>
      </a:defRPr>
    </a:lvl5pPr>
    <a:lvl6pPr marL="2674620" algn="l" defTabSz="1069975" rtl="0" eaLnBrk="1" latinLnBrk="0" hangingPunct="1">
      <a:defRPr sz="2100" kern="1200">
        <a:solidFill>
          <a:schemeClr val="tx1"/>
        </a:solidFill>
        <a:latin typeface="+mn-lt"/>
        <a:ea typeface="+mn-ea"/>
        <a:cs typeface="+mn-cs"/>
      </a:defRPr>
    </a:lvl6pPr>
    <a:lvl7pPr marL="3209290" algn="l" defTabSz="1069975" rtl="0" eaLnBrk="1" latinLnBrk="0" hangingPunct="1">
      <a:defRPr sz="2100" kern="1200">
        <a:solidFill>
          <a:schemeClr val="tx1"/>
        </a:solidFill>
        <a:latin typeface="+mn-lt"/>
        <a:ea typeface="+mn-ea"/>
        <a:cs typeface="+mn-cs"/>
      </a:defRPr>
    </a:lvl7pPr>
    <a:lvl8pPr marL="3744595" algn="l" defTabSz="1069975" rtl="0" eaLnBrk="1" latinLnBrk="0" hangingPunct="1">
      <a:defRPr sz="2100" kern="1200">
        <a:solidFill>
          <a:schemeClr val="tx1"/>
        </a:solidFill>
        <a:latin typeface="+mn-lt"/>
        <a:ea typeface="+mn-ea"/>
        <a:cs typeface="+mn-cs"/>
      </a:defRPr>
    </a:lvl8pPr>
    <a:lvl9pPr marL="4279265" algn="l" defTabSz="1069975" rtl="0" eaLnBrk="1" latinLnBrk="0" hangingPunct="1">
      <a:defRPr sz="21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268" userDrawn="1">
          <p15:clr>
            <a:srgbClr val="A4A3A4"/>
          </p15:clr>
        </p15:guide>
        <p15:guide id="2" pos="4032"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60000"/>
    <a:srgbClr val="FCA30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215" autoAdjust="0"/>
    <p:restoredTop sz="94660"/>
  </p:normalViewPr>
  <p:slideViewPr>
    <p:cSldViewPr showGuides="1">
      <p:cViewPr varScale="1">
        <p:scale>
          <a:sx n="102" d="100"/>
          <a:sy n="102" d="100"/>
        </p:scale>
        <p:origin x="456" y="96"/>
      </p:cViewPr>
      <p:guideLst>
        <p:guide orient="horz" pos="2268"/>
        <p:guide pos="4032"/>
      </p:guideLst>
    </p:cSldViewPr>
  </p:slideViewPr>
  <p:notesTextViewPr>
    <p:cViewPr>
      <p:scale>
        <a:sx n="1" d="1"/>
        <a:sy n="1" d="1"/>
      </p:scale>
      <p:origin x="0" y="0"/>
    </p:cViewPr>
  </p:notesTextViewPr>
  <p:sorterViewPr>
    <p:cViewPr>
      <p:scale>
        <a:sx n="50" d="100"/>
        <a:sy n="50"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0" Type="http://schemas.openxmlformats.org/officeDocument/2006/relationships/tags" Target="tags/tag4.xml"/><Relationship Id="rId4" Type="http://schemas.openxmlformats.org/officeDocument/2006/relationships/notesMaster" Target="notesMasters/notesMaster1.xml"/><Relationship Id="rId39" Type="http://schemas.openxmlformats.org/officeDocument/2006/relationships/tableStyles" Target="tableStyles.xml"/><Relationship Id="rId38" Type="http://schemas.openxmlformats.org/officeDocument/2006/relationships/viewProps" Target="viewProps.xml"/><Relationship Id="rId37" Type="http://schemas.openxmlformats.org/officeDocument/2006/relationships/presProps" Target="presProps.xml"/><Relationship Id="rId36" Type="http://schemas.openxmlformats.org/officeDocument/2006/relationships/slide" Target="slides/slide33.xml"/><Relationship Id="rId35" Type="http://schemas.openxmlformats.org/officeDocument/2006/relationships/slide" Target="slides/slide32.xml"/><Relationship Id="rId34" Type="http://schemas.openxmlformats.org/officeDocument/2006/relationships/slide" Target="slides/slide31.xml"/><Relationship Id="rId33" Type="http://schemas.openxmlformats.org/officeDocument/2006/relationships/slide" Target="slides/slide30.xml"/><Relationship Id="rId32" Type="http://schemas.openxmlformats.org/officeDocument/2006/relationships/slide" Target="slides/slide29.xml"/><Relationship Id="rId31" Type="http://schemas.openxmlformats.org/officeDocument/2006/relationships/slide" Target="slides/slide28.xml"/><Relationship Id="rId30" Type="http://schemas.openxmlformats.org/officeDocument/2006/relationships/slide" Target="slides/slide27.xml"/><Relationship Id="rId3" Type="http://schemas.openxmlformats.org/officeDocument/2006/relationships/slide" Target="slides/slide1.xml"/><Relationship Id="rId29" Type="http://schemas.openxmlformats.org/officeDocument/2006/relationships/slide" Target="slides/slide26.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9BC03DA-8B7D-447E-9C29-3A60D78EE7F9}"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1924613-4AE4-47A1-995F-688A24B34954}"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1069975" rtl="0" eaLnBrk="1" latinLnBrk="0" hangingPunct="1">
      <a:defRPr sz="1400" kern="1200">
        <a:solidFill>
          <a:schemeClr val="tx1"/>
        </a:solidFill>
        <a:latin typeface="+mn-lt"/>
        <a:ea typeface="+mn-ea"/>
        <a:cs typeface="+mn-cs"/>
      </a:defRPr>
    </a:lvl1pPr>
    <a:lvl2pPr marL="534670" algn="l" defTabSz="1069975" rtl="0" eaLnBrk="1" latinLnBrk="0" hangingPunct="1">
      <a:defRPr sz="1400" kern="1200">
        <a:solidFill>
          <a:schemeClr val="tx1"/>
        </a:solidFill>
        <a:latin typeface="+mn-lt"/>
        <a:ea typeface="+mn-ea"/>
        <a:cs typeface="+mn-cs"/>
      </a:defRPr>
    </a:lvl2pPr>
    <a:lvl3pPr marL="1069975" algn="l" defTabSz="1069975" rtl="0" eaLnBrk="1" latinLnBrk="0" hangingPunct="1">
      <a:defRPr sz="1400" kern="1200">
        <a:solidFill>
          <a:schemeClr val="tx1"/>
        </a:solidFill>
        <a:latin typeface="+mn-lt"/>
        <a:ea typeface="+mn-ea"/>
        <a:cs typeface="+mn-cs"/>
      </a:defRPr>
    </a:lvl3pPr>
    <a:lvl4pPr marL="1604645" algn="l" defTabSz="1069975" rtl="0" eaLnBrk="1" latinLnBrk="0" hangingPunct="1">
      <a:defRPr sz="1400" kern="1200">
        <a:solidFill>
          <a:schemeClr val="tx1"/>
        </a:solidFill>
        <a:latin typeface="+mn-lt"/>
        <a:ea typeface="+mn-ea"/>
        <a:cs typeface="+mn-cs"/>
      </a:defRPr>
    </a:lvl4pPr>
    <a:lvl5pPr marL="2139950" algn="l" defTabSz="1069975" rtl="0" eaLnBrk="1" latinLnBrk="0" hangingPunct="1">
      <a:defRPr sz="1400" kern="1200">
        <a:solidFill>
          <a:schemeClr val="tx1"/>
        </a:solidFill>
        <a:latin typeface="+mn-lt"/>
        <a:ea typeface="+mn-ea"/>
        <a:cs typeface="+mn-cs"/>
      </a:defRPr>
    </a:lvl5pPr>
    <a:lvl6pPr marL="2674620" algn="l" defTabSz="1069975" rtl="0" eaLnBrk="1" latinLnBrk="0" hangingPunct="1">
      <a:defRPr sz="1400" kern="1200">
        <a:solidFill>
          <a:schemeClr val="tx1"/>
        </a:solidFill>
        <a:latin typeface="+mn-lt"/>
        <a:ea typeface="+mn-ea"/>
        <a:cs typeface="+mn-cs"/>
      </a:defRPr>
    </a:lvl6pPr>
    <a:lvl7pPr marL="3209290" algn="l" defTabSz="1069975" rtl="0" eaLnBrk="1" latinLnBrk="0" hangingPunct="1">
      <a:defRPr sz="1400" kern="1200">
        <a:solidFill>
          <a:schemeClr val="tx1"/>
        </a:solidFill>
        <a:latin typeface="+mn-lt"/>
        <a:ea typeface="+mn-ea"/>
        <a:cs typeface="+mn-cs"/>
      </a:defRPr>
    </a:lvl7pPr>
    <a:lvl8pPr marL="3744595" algn="l" defTabSz="1069975" rtl="0" eaLnBrk="1" latinLnBrk="0" hangingPunct="1">
      <a:defRPr sz="1400" kern="1200">
        <a:solidFill>
          <a:schemeClr val="tx1"/>
        </a:solidFill>
        <a:latin typeface="+mn-lt"/>
        <a:ea typeface="+mn-ea"/>
        <a:cs typeface="+mn-cs"/>
      </a:defRPr>
    </a:lvl8pPr>
    <a:lvl9pPr marL="4279265" algn="l" defTabSz="1069975" rtl="0" eaLnBrk="1" latinLnBrk="0" hangingPunct="1">
      <a:defRPr sz="14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2.xml"/></Relationships>
</file>

<file path=ppt/notesSlides/_rels/notesSlide2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3.xml"/></Relationships>
</file>

<file path=ppt/notesSlides/_rels/notesSlide2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4.xml"/></Relationships>
</file>

<file path=ppt/notesSlides/_rels/notesSlide2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5.xml"/></Relationships>
</file>

<file path=ppt/notesSlides/_rels/notesSlide2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6.xml"/></Relationships>
</file>

<file path=ppt/notesSlides/_rels/notesSlide2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7.xml"/></Relationships>
</file>

<file path=ppt/notesSlides/_rels/notesSlide2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8.xml"/></Relationships>
</file>

<file path=ppt/notesSlides/_rels/notesSlide2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9.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3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0.xml"/></Relationships>
</file>

<file path=ppt/notesSlides/_rels/notesSlide3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1.xml"/></Relationships>
</file>

<file path=ppt/notesSlides/_rels/notesSlide3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2.xml"/></Relationships>
</file>

<file path=ppt/notesSlides/_rels/notesSlide3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3.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B1924613-4AE4-47A1-995F-688A24B34954}" type="slidenum">
              <a:rPr lang="zh-CN" altLang="en-US" smtClean="0"/>
            </a:fld>
            <a:endParaRPr lang="zh-CN"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2324CB8-5ED7-4F52-9624-236BCCB4B688}" type="slidenum">
              <a:rPr lang="zh-CN" altLang="en-US" smtClean="0"/>
            </a:fld>
            <a:endParaRPr lang="zh-CN"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2324CB8-5ED7-4F52-9624-236BCCB4B688}" type="slidenum">
              <a:rPr lang="zh-CN" altLang="en-US" smtClean="0"/>
            </a:fld>
            <a:endParaRPr lang="zh-CN"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2324CB8-5ED7-4F52-9624-236BCCB4B688}" type="slidenum">
              <a:rPr lang="zh-CN" altLang="en-US" smtClean="0"/>
            </a:fld>
            <a:endParaRPr lang="zh-CN"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2324CB8-5ED7-4F52-9624-236BCCB4B688}" type="slidenum">
              <a:rPr lang="zh-CN" altLang="en-US" smtClean="0"/>
            </a:fld>
            <a:endParaRPr lang="zh-CN"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2324CB8-5ED7-4F52-9624-236BCCB4B688}" type="slidenum">
              <a:rPr lang="zh-CN" altLang="en-US" smtClean="0"/>
            </a:fld>
            <a:endParaRPr lang="zh-CN"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2324CB8-5ED7-4F52-9624-236BCCB4B688}" type="slidenum">
              <a:rPr lang="zh-CN" altLang="en-US" smtClean="0"/>
            </a:fld>
            <a:endParaRPr lang="zh-CN"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2324CB8-5ED7-4F52-9624-236BCCB4B688}" type="slidenum">
              <a:rPr lang="zh-CN" altLang="en-US" smtClean="0"/>
            </a:fld>
            <a:endParaRPr lang="zh-CN"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2324CB8-5ED7-4F52-9624-236BCCB4B688}" type="slidenum">
              <a:rPr lang="zh-CN" altLang="en-US" smtClean="0"/>
            </a:fld>
            <a:endParaRPr lang="zh-CN"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2324CB8-5ED7-4F52-9624-236BCCB4B688}" type="slidenum">
              <a:rPr lang="zh-CN" altLang="en-US" smtClean="0"/>
            </a:fld>
            <a:endParaRPr lang="zh-CN"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2324CB8-5ED7-4F52-9624-236BCCB4B688}" type="slidenum">
              <a:rPr lang="zh-CN" altLang="en-US" smtClean="0"/>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2324CB8-5ED7-4F52-9624-236BCCB4B688}" type="slidenum">
              <a:rPr lang="zh-CN" altLang="en-US" smtClean="0"/>
            </a:fld>
            <a:endParaRPr lang="zh-CN" alt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2324CB8-5ED7-4F52-9624-236BCCB4B688}" type="slidenum">
              <a:rPr lang="zh-CN" altLang="en-US" smtClean="0"/>
            </a:fld>
            <a:endParaRPr lang="zh-CN" alt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2324CB8-5ED7-4F52-9624-236BCCB4B688}" type="slidenum">
              <a:rPr lang="zh-CN" altLang="en-US" smtClean="0"/>
            </a:fld>
            <a:endParaRPr lang="zh-CN" alt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2324CB8-5ED7-4F52-9624-236BCCB4B688}" type="slidenum">
              <a:rPr lang="zh-CN" altLang="en-US" smtClean="0"/>
            </a:fld>
            <a:endParaRPr lang="zh-CN" alt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2324CB8-5ED7-4F52-9624-236BCCB4B688}" type="slidenum">
              <a:rPr lang="zh-CN" altLang="en-US" smtClean="0"/>
            </a:fld>
            <a:endParaRPr lang="zh-CN" alt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2324CB8-5ED7-4F52-9624-236BCCB4B688}" type="slidenum">
              <a:rPr lang="zh-CN" altLang="en-US" smtClean="0"/>
            </a:fld>
            <a:endParaRPr lang="zh-CN" alt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2324CB8-5ED7-4F52-9624-236BCCB4B688}" type="slidenum">
              <a:rPr lang="zh-CN" altLang="en-US" smtClean="0"/>
            </a:fld>
            <a:endParaRPr lang="zh-CN" alt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2324CB8-5ED7-4F52-9624-236BCCB4B688}" type="slidenum">
              <a:rPr lang="zh-CN" altLang="en-US" smtClean="0"/>
            </a:fld>
            <a:endParaRPr lang="zh-CN" alt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6848DDA5-EEBD-40D0-8E5D-6624D3EF6800}" type="slidenum">
              <a:rPr lang="zh-CN" altLang="en-US" smtClean="0"/>
            </a:fld>
            <a:endParaRPr lang="zh-CN" alt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2324CB8-5ED7-4F52-9624-236BCCB4B688}" type="slidenum">
              <a:rPr lang="zh-CN" altLang="en-US" smtClean="0"/>
            </a:fld>
            <a:endParaRPr lang="zh-CN" alt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2324CB8-5ED7-4F52-9624-236BCCB4B688}" type="slidenum">
              <a:rPr lang="zh-CN" altLang="en-US" smtClean="0"/>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2324CB8-5ED7-4F52-9624-236BCCB4B688}" type="slidenum">
              <a:rPr lang="zh-CN" altLang="en-US" smtClean="0"/>
            </a:fld>
            <a:endParaRPr lang="zh-CN" alt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2324CB8-5ED7-4F52-9624-236BCCB4B688}" type="slidenum">
              <a:rPr lang="zh-CN" altLang="en-US" smtClean="0"/>
            </a:fld>
            <a:endParaRPr lang="zh-CN" alt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2324CB8-5ED7-4F52-9624-236BCCB4B688}" type="slidenum">
              <a:rPr lang="zh-CN" altLang="en-US" smtClean="0"/>
            </a:fld>
            <a:endParaRPr lang="zh-CN" alt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2324CB8-5ED7-4F52-9624-236BCCB4B688}" type="slidenum">
              <a:rPr lang="zh-CN" altLang="en-US" smtClean="0"/>
            </a:fld>
            <a:endParaRPr lang="zh-CN" alt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2324CB8-5ED7-4F52-9624-236BCCB4B688}" type="slidenum">
              <a:rPr lang="zh-CN" altLang="en-US" smtClean="0"/>
            </a:fld>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2324CB8-5ED7-4F52-9624-236BCCB4B688}" type="slidenum">
              <a:rPr lang="zh-CN" altLang="en-US" smtClean="0"/>
            </a:fld>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2324CB8-5ED7-4F52-9624-236BCCB4B688}" type="slidenum">
              <a:rPr lang="zh-CN" altLang="en-US" smtClean="0"/>
            </a:fld>
            <a:endParaRPr lang="zh-CN"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2324CB8-5ED7-4F52-9624-236BCCB4B688}" type="slidenum">
              <a:rPr lang="zh-CN" altLang="en-US" smtClean="0"/>
            </a:fld>
            <a:endParaRPr lang="zh-CN"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2324CB8-5ED7-4F52-9624-236BCCB4B688}" type="slidenum">
              <a:rPr lang="zh-CN" altLang="en-US" smtClean="0"/>
            </a:fld>
            <a:endParaRPr lang="zh-CN"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2324CB8-5ED7-4F52-9624-236BCCB4B688}" type="slidenum">
              <a:rPr lang="zh-CN" altLang="en-US" smtClean="0"/>
            </a:fld>
            <a:endParaRPr lang="zh-CN"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2324CB8-5ED7-4F52-9624-236BCCB4B688}" type="slidenum">
              <a:rPr lang="zh-CN" altLang="en-US" smtClean="0"/>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1648272" y="288082"/>
            <a:ext cx="8656229" cy="901690"/>
          </a:xfrm>
        </p:spPr>
        <p:txBody>
          <a:bodyPr>
            <a:normAutofit/>
          </a:bodyPr>
          <a:lstStyle>
            <a:lvl1pPr algn="l">
              <a:defRPr sz="4000">
                <a:solidFill>
                  <a:schemeClr val="tx1">
                    <a:lumMod val="75000"/>
                    <a:lumOff val="25000"/>
                  </a:schemeClr>
                </a:solidFill>
              </a:defRPr>
            </a:lvl1p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DC92ECF9-1C64-45C7-A351-5C2B04CB53AB}"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EE00B7EE-1E89-4FFA-B365-5BB8C644522A}" type="slidenum">
              <a:rPr lang="zh-CN" altLang="en-US" smtClean="0"/>
            </a:fld>
            <a:endParaRPr lang="zh-CN" altLang="en-US"/>
          </a:p>
        </p:txBody>
      </p:sp>
      <p:sp>
        <p:nvSpPr>
          <p:cNvPr id="7" name="Line 45"/>
          <p:cNvSpPr>
            <a:spLocks noChangeShapeType="1"/>
          </p:cNvSpPr>
          <p:nvPr userDrawn="1"/>
        </p:nvSpPr>
        <p:spPr bwMode="auto">
          <a:xfrm>
            <a:off x="843348" y="1083655"/>
            <a:ext cx="5989500" cy="0"/>
          </a:xfrm>
          <a:prstGeom prst="line">
            <a:avLst/>
          </a:prstGeom>
          <a:solidFill>
            <a:schemeClr val="accent1">
              <a:lumMod val="75000"/>
            </a:schemeClr>
          </a:solidFill>
          <a:ln w="9525">
            <a:solidFill>
              <a:srgbClr val="760000"/>
            </a:solidFill>
            <a:round/>
          </a:ln>
        </p:spPr>
        <p:txBody>
          <a:bodyPr wrap="none" lIns="109678" tIns="54838" rIns="109678" bIns="54838" anchor="ctr"/>
          <a:lstStyle/>
          <a:p>
            <a:endParaRPr lang="zh-CN" altLang="en-US" dirty="0">
              <a:latin typeface="微软雅黑" panose="020B0503020204020204" pitchFamily="34" charset="-122"/>
              <a:ea typeface="微软雅黑" panose="020B0503020204020204" pitchFamily="34" charset="-122"/>
            </a:endParaRPr>
          </a:p>
        </p:txBody>
      </p:sp>
      <p:sp>
        <p:nvSpPr>
          <p:cNvPr id="8" name="流程图: 延期 8"/>
          <p:cNvSpPr/>
          <p:nvPr userDrawn="1"/>
        </p:nvSpPr>
        <p:spPr>
          <a:xfrm>
            <a:off x="25617" y="432098"/>
            <a:ext cx="1409206" cy="894076"/>
          </a:xfrm>
          <a:custGeom>
            <a:avLst/>
            <a:gdLst>
              <a:gd name="connsiteX0" fmla="*/ 0 w 2304653"/>
              <a:gd name="connsiteY0" fmla="*/ 0 h 1872208"/>
              <a:gd name="connsiteX1" fmla="*/ 1152327 w 2304653"/>
              <a:gd name="connsiteY1" fmla="*/ 0 h 1872208"/>
              <a:gd name="connsiteX2" fmla="*/ 2304654 w 2304653"/>
              <a:gd name="connsiteY2" fmla="*/ 936104 h 1872208"/>
              <a:gd name="connsiteX3" fmla="*/ 1152327 w 2304653"/>
              <a:gd name="connsiteY3" fmla="*/ 1872208 h 1872208"/>
              <a:gd name="connsiteX4" fmla="*/ 0 w 2304653"/>
              <a:gd name="connsiteY4" fmla="*/ 1872208 h 1872208"/>
              <a:gd name="connsiteX5" fmla="*/ 0 w 2304653"/>
              <a:gd name="connsiteY5" fmla="*/ 0 h 1872208"/>
              <a:gd name="connsiteX0-1" fmla="*/ 0 w 3204064"/>
              <a:gd name="connsiteY0-2" fmla="*/ 0 h 1887198"/>
              <a:gd name="connsiteX1-3" fmla="*/ 2051737 w 3204064"/>
              <a:gd name="connsiteY1-4" fmla="*/ 14990 h 1887198"/>
              <a:gd name="connsiteX2-5" fmla="*/ 3204064 w 3204064"/>
              <a:gd name="connsiteY2-6" fmla="*/ 951094 h 1887198"/>
              <a:gd name="connsiteX3-7" fmla="*/ 2051737 w 3204064"/>
              <a:gd name="connsiteY3-8" fmla="*/ 1887198 h 1887198"/>
              <a:gd name="connsiteX4-9" fmla="*/ 899410 w 3204064"/>
              <a:gd name="connsiteY4-10" fmla="*/ 1887198 h 1887198"/>
              <a:gd name="connsiteX5-11" fmla="*/ 0 w 3204064"/>
              <a:gd name="connsiteY5-12" fmla="*/ 0 h 1887198"/>
              <a:gd name="connsiteX0-13" fmla="*/ 0 w 3204064"/>
              <a:gd name="connsiteY0-14" fmla="*/ 0 h 1887198"/>
              <a:gd name="connsiteX1-15" fmla="*/ 2051737 w 3204064"/>
              <a:gd name="connsiteY1-16" fmla="*/ 14990 h 1887198"/>
              <a:gd name="connsiteX2-17" fmla="*/ 3204064 w 3204064"/>
              <a:gd name="connsiteY2-18" fmla="*/ 951094 h 1887198"/>
              <a:gd name="connsiteX3-19" fmla="*/ 2051737 w 3204064"/>
              <a:gd name="connsiteY3-20" fmla="*/ 1887198 h 1887198"/>
              <a:gd name="connsiteX4-21" fmla="*/ 29980 w 3204064"/>
              <a:gd name="connsiteY4-22" fmla="*/ 1887198 h 1887198"/>
              <a:gd name="connsiteX5-23" fmla="*/ 0 w 3204064"/>
              <a:gd name="connsiteY5-24" fmla="*/ 0 h 1887198"/>
              <a:gd name="connsiteX0-25" fmla="*/ 0 w 3189073"/>
              <a:gd name="connsiteY0-26" fmla="*/ 0 h 1872208"/>
              <a:gd name="connsiteX1-27" fmla="*/ 2036746 w 3189073"/>
              <a:gd name="connsiteY1-28" fmla="*/ 0 h 1872208"/>
              <a:gd name="connsiteX2-29" fmla="*/ 3189073 w 3189073"/>
              <a:gd name="connsiteY2-30" fmla="*/ 936104 h 1872208"/>
              <a:gd name="connsiteX3-31" fmla="*/ 2036746 w 3189073"/>
              <a:gd name="connsiteY3-32" fmla="*/ 1872208 h 1872208"/>
              <a:gd name="connsiteX4-33" fmla="*/ 14989 w 3189073"/>
              <a:gd name="connsiteY4-34" fmla="*/ 1872208 h 1872208"/>
              <a:gd name="connsiteX5-35" fmla="*/ 0 w 3189073"/>
              <a:gd name="connsiteY5-36" fmla="*/ 0 h 1872208"/>
              <a:gd name="connsiteX0-37" fmla="*/ 0 w 3848302"/>
              <a:gd name="connsiteY0-38" fmla="*/ 14991 h 1872208"/>
              <a:gd name="connsiteX1-39" fmla="*/ 2695975 w 3848302"/>
              <a:gd name="connsiteY1-40" fmla="*/ 0 h 1872208"/>
              <a:gd name="connsiteX2-41" fmla="*/ 3848302 w 3848302"/>
              <a:gd name="connsiteY2-42" fmla="*/ 936104 h 1872208"/>
              <a:gd name="connsiteX3-43" fmla="*/ 2695975 w 3848302"/>
              <a:gd name="connsiteY3-44" fmla="*/ 1872208 h 1872208"/>
              <a:gd name="connsiteX4-45" fmla="*/ 674218 w 3848302"/>
              <a:gd name="connsiteY4-46" fmla="*/ 1872208 h 1872208"/>
              <a:gd name="connsiteX5-47" fmla="*/ 0 w 3848302"/>
              <a:gd name="connsiteY5-48" fmla="*/ 14991 h 1872208"/>
              <a:gd name="connsiteX0-49" fmla="*/ 0 w 3848302"/>
              <a:gd name="connsiteY0-50" fmla="*/ 14991 h 1902188"/>
              <a:gd name="connsiteX1-51" fmla="*/ 2695975 w 3848302"/>
              <a:gd name="connsiteY1-52" fmla="*/ 0 h 1902188"/>
              <a:gd name="connsiteX2-53" fmla="*/ 3848302 w 3848302"/>
              <a:gd name="connsiteY2-54" fmla="*/ 936104 h 1902188"/>
              <a:gd name="connsiteX3-55" fmla="*/ 2695975 w 3848302"/>
              <a:gd name="connsiteY3-56" fmla="*/ 1872208 h 1902188"/>
              <a:gd name="connsiteX4-57" fmla="*/ 31469 w 3848302"/>
              <a:gd name="connsiteY4-58" fmla="*/ 1902188 h 1902188"/>
              <a:gd name="connsiteX5-59" fmla="*/ 0 w 3848302"/>
              <a:gd name="connsiteY5-60" fmla="*/ 14991 h 1902188"/>
              <a:gd name="connsiteX0-61" fmla="*/ 0 w 3864784"/>
              <a:gd name="connsiteY0-62" fmla="*/ 29981 h 1902188"/>
              <a:gd name="connsiteX1-63" fmla="*/ 2712457 w 3864784"/>
              <a:gd name="connsiteY1-64" fmla="*/ 0 h 1902188"/>
              <a:gd name="connsiteX2-65" fmla="*/ 3864784 w 3864784"/>
              <a:gd name="connsiteY2-66" fmla="*/ 936104 h 1902188"/>
              <a:gd name="connsiteX3-67" fmla="*/ 2712457 w 3864784"/>
              <a:gd name="connsiteY3-68" fmla="*/ 1872208 h 1902188"/>
              <a:gd name="connsiteX4-69" fmla="*/ 47951 w 3864784"/>
              <a:gd name="connsiteY4-70" fmla="*/ 1902188 h 1902188"/>
              <a:gd name="connsiteX5-71" fmla="*/ 0 w 3864784"/>
              <a:gd name="connsiteY5-72" fmla="*/ 29981 h 1902188"/>
              <a:gd name="connsiteX0-73" fmla="*/ 0 w 3831822"/>
              <a:gd name="connsiteY0-74" fmla="*/ 14990 h 1902188"/>
              <a:gd name="connsiteX1-75" fmla="*/ 2679495 w 3831822"/>
              <a:gd name="connsiteY1-76" fmla="*/ 0 h 1902188"/>
              <a:gd name="connsiteX2-77" fmla="*/ 3831822 w 3831822"/>
              <a:gd name="connsiteY2-78" fmla="*/ 936104 h 1902188"/>
              <a:gd name="connsiteX3-79" fmla="*/ 2679495 w 3831822"/>
              <a:gd name="connsiteY3-80" fmla="*/ 1872208 h 1902188"/>
              <a:gd name="connsiteX4-81" fmla="*/ 14989 w 3831822"/>
              <a:gd name="connsiteY4-82" fmla="*/ 1902188 h 1902188"/>
              <a:gd name="connsiteX5-83" fmla="*/ 0 w 3831822"/>
              <a:gd name="connsiteY5-84" fmla="*/ 14990 h 1902188"/>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Lst>
            <a:rect l="l" t="t" r="r" b="b"/>
            <a:pathLst>
              <a:path w="3831822" h="1902188">
                <a:moveTo>
                  <a:pt x="0" y="14990"/>
                </a:moveTo>
                <a:lnTo>
                  <a:pt x="2679495" y="0"/>
                </a:lnTo>
                <a:cubicBezTo>
                  <a:pt x="3315908" y="0"/>
                  <a:pt x="3831822" y="419108"/>
                  <a:pt x="3831822" y="936104"/>
                </a:cubicBezTo>
                <a:cubicBezTo>
                  <a:pt x="3831822" y="1453100"/>
                  <a:pt x="3315908" y="1872208"/>
                  <a:pt x="2679495" y="1872208"/>
                </a:cubicBezTo>
                <a:lnTo>
                  <a:pt x="14989" y="1902188"/>
                </a:lnTo>
                <a:lnTo>
                  <a:pt x="0" y="14990"/>
                </a:lnTo>
                <a:close/>
              </a:path>
            </a:pathLst>
          </a:custGeom>
          <a:solidFill>
            <a:srgbClr val="C00000"/>
          </a:solidFill>
          <a:ln>
            <a:noFill/>
          </a:ln>
          <a:effectLst>
            <a:outerShdw blurRad="444500" dist="254000" dir="8100000" algn="tr"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4000" dirty="0">
              <a:solidFill>
                <a:schemeClr val="bg1"/>
              </a:solidFill>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14:presetBounceEnd="52000">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14:bounceEnd="52000">
                                          <p:cBhvr additive="base">
                                            <p:cTn id="7" dur="500" fill="hold"/>
                                            <p:tgtEl>
                                              <p:spTgt spid="2"/>
                                            </p:tgtEl>
                                            <p:attrNameLst>
                                              <p:attrName>ppt_x</p:attrName>
                                            </p:attrNameLst>
                                          </p:cBhvr>
                                          <p:tavLst>
                                            <p:tav tm="0">
                                              <p:val>
                                                <p:strVal val="0-#ppt_w/2"/>
                                              </p:val>
                                            </p:tav>
                                            <p:tav tm="100000">
                                              <p:val>
                                                <p:strVal val="#ppt_x"/>
                                              </p:val>
                                            </p:tav>
                                          </p:tavLst>
                                        </p:anim>
                                        <p:anim calcmode="lin" valueType="num" p14:bounceEnd="52000">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mc:Choice>
    <mc:Fallback>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DC92ECF9-1C64-45C7-A351-5C2B04CB53AB}"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EE00B7EE-1E89-4FFA-B365-5BB8C644522A}" type="slidenum">
              <a:rPr lang="zh-CN" altLang="en-US" smtClean="0"/>
            </a:fld>
            <a:endParaRPr lang="zh-CN" altLang="en-US"/>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4" Type="http://schemas.openxmlformats.org/officeDocument/2006/relationships/theme" Target="../theme/theme1.xml"/><Relationship Id="rId3"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3">
            <a:lum/>
          </a:blip>
          <a:srcRect/>
          <a:stretch>
            <a:fillRect l="-6000" r="-6000"/>
          </a:stretch>
        </a:blipFill>
        <a:effectLst/>
      </p:bgPr>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640080" y="288370"/>
            <a:ext cx="11521441" cy="1200150"/>
          </a:xfrm>
          <a:prstGeom prst="rect">
            <a:avLst/>
          </a:prstGeom>
        </p:spPr>
        <p:txBody>
          <a:bodyPr vert="horz" lIns="106985" tIns="53492" rIns="106985" bIns="53492" rtlCol="0" anchor="ctr">
            <a:normAutofit/>
          </a:bodyPr>
          <a:lstStyle/>
          <a:p>
            <a:r>
              <a:rPr lang="zh-CN" altLang="en-US"/>
              <a:t>单击此处编辑母版标题样式</a:t>
            </a:r>
            <a:endParaRPr lang="zh-CN" altLang="en-US"/>
          </a:p>
        </p:txBody>
      </p:sp>
      <p:sp>
        <p:nvSpPr>
          <p:cNvPr id="3" name="文本占位符 2"/>
          <p:cNvSpPr>
            <a:spLocks noGrp="1"/>
          </p:cNvSpPr>
          <p:nvPr>
            <p:ph type="body" idx="1"/>
          </p:nvPr>
        </p:nvSpPr>
        <p:spPr>
          <a:xfrm>
            <a:off x="640080" y="1680212"/>
            <a:ext cx="11521441" cy="4752261"/>
          </a:xfrm>
          <a:prstGeom prst="rect">
            <a:avLst/>
          </a:prstGeom>
        </p:spPr>
        <p:txBody>
          <a:bodyPr vert="horz" lIns="106985" tIns="53492" rIns="106985" bIns="53492" rtlCol="0">
            <a:normAutofit/>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2"/>
          </p:nvPr>
        </p:nvSpPr>
        <p:spPr>
          <a:xfrm>
            <a:off x="640080" y="6674169"/>
            <a:ext cx="2987040" cy="383381"/>
          </a:xfrm>
          <a:prstGeom prst="rect">
            <a:avLst/>
          </a:prstGeom>
        </p:spPr>
        <p:txBody>
          <a:bodyPr vert="horz" lIns="106985" tIns="53492" rIns="106985" bIns="53492" rtlCol="0" anchor="ctr"/>
          <a:lstStyle>
            <a:lvl1pPr algn="l">
              <a:defRPr sz="1400">
                <a:solidFill>
                  <a:schemeClr val="tx1">
                    <a:tint val="75000"/>
                  </a:schemeClr>
                </a:solidFill>
              </a:defRPr>
            </a:lvl1pPr>
          </a:lstStyle>
          <a:p>
            <a:fld id="{28C937AB-5291-48FC-9075-9F29944D13C7}" type="datetimeFigureOut">
              <a:rPr lang="zh-CN" altLang="en-US" smtClean="0"/>
            </a:fld>
            <a:endParaRPr lang="zh-CN" altLang="en-US"/>
          </a:p>
        </p:txBody>
      </p:sp>
      <p:sp>
        <p:nvSpPr>
          <p:cNvPr id="5" name="页脚占位符 4"/>
          <p:cNvSpPr>
            <a:spLocks noGrp="1"/>
          </p:cNvSpPr>
          <p:nvPr>
            <p:ph type="ftr" sz="quarter" idx="3"/>
          </p:nvPr>
        </p:nvSpPr>
        <p:spPr>
          <a:xfrm>
            <a:off x="4373881" y="6674169"/>
            <a:ext cx="4053840" cy="383381"/>
          </a:xfrm>
          <a:prstGeom prst="rect">
            <a:avLst/>
          </a:prstGeom>
        </p:spPr>
        <p:txBody>
          <a:bodyPr vert="horz" lIns="106985" tIns="53492" rIns="106985" bIns="53492" rtlCol="0" anchor="ctr"/>
          <a:lstStyle>
            <a:lvl1pPr algn="ctr">
              <a:defRPr sz="14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9174480" y="6674169"/>
            <a:ext cx="2987040" cy="383381"/>
          </a:xfrm>
          <a:prstGeom prst="rect">
            <a:avLst/>
          </a:prstGeom>
        </p:spPr>
        <p:txBody>
          <a:bodyPr vert="horz" lIns="106985" tIns="53492" rIns="106985" bIns="53492" rtlCol="0" anchor="ctr"/>
          <a:lstStyle>
            <a:lvl1pPr algn="r">
              <a:defRPr sz="1400">
                <a:solidFill>
                  <a:schemeClr val="tx1">
                    <a:tint val="75000"/>
                  </a:schemeClr>
                </a:solidFill>
              </a:defRPr>
            </a:lvl1pPr>
          </a:lstStyle>
          <a:p>
            <a:fld id="{78A3CECD-E187-45A6-BE7A-E277637993E6}"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xStyles>
    <p:titleStyle>
      <a:lvl1pPr algn="ctr" defTabSz="1069975" rtl="0" eaLnBrk="1" latinLnBrk="0" hangingPunct="1">
        <a:spcBef>
          <a:spcPct val="0"/>
        </a:spcBef>
        <a:buNone/>
        <a:defRPr sz="5100" kern="1200">
          <a:solidFill>
            <a:schemeClr val="tx1"/>
          </a:solidFill>
          <a:latin typeface="+mj-lt"/>
          <a:ea typeface="+mj-ea"/>
          <a:cs typeface="+mj-cs"/>
        </a:defRPr>
      </a:lvl1pPr>
    </p:titleStyle>
    <p:bodyStyle>
      <a:lvl1pPr marL="401320" indent="-401320" algn="l" defTabSz="1069975" rtl="0" eaLnBrk="1" latinLnBrk="0" hangingPunct="1">
        <a:spcBef>
          <a:spcPct val="20000"/>
        </a:spcBef>
        <a:buFont typeface="Arial" panose="020B0604020202020204" pitchFamily="34" charset="0"/>
        <a:buChar char="•"/>
        <a:defRPr sz="3700" kern="1200">
          <a:solidFill>
            <a:schemeClr val="tx1"/>
          </a:solidFill>
          <a:latin typeface="+mn-lt"/>
          <a:ea typeface="+mn-ea"/>
          <a:cs typeface="+mn-cs"/>
        </a:defRPr>
      </a:lvl1pPr>
      <a:lvl2pPr marL="869315" indent="-334645" algn="l" defTabSz="1069975" rtl="0" eaLnBrk="1" latinLnBrk="0" hangingPunct="1">
        <a:spcBef>
          <a:spcPct val="20000"/>
        </a:spcBef>
        <a:buFont typeface="Arial" panose="020B0604020202020204" pitchFamily="34" charset="0"/>
        <a:buChar char="–"/>
        <a:defRPr sz="3300" kern="1200">
          <a:solidFill>
            <a:schemeClr val="tx1"/>
          </a:solidFill>
          <a:latin typeface="+mn-lt"/>
          <a:ea typeface="+mn-ea"/>
          <a:cs typeface="+mn-cs"/>
        </a:defRPr>
      </a:lvl2pPr>
      <a:lvl3pPr marL="1337310" indent="-267335" algn="l" defTabSz="1069975"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3pPr>
      <a:lvl4pPr marL="1871980" indent="-267335" algn="l" defTabSz="1069975" rtl="0" eaLnBrk="1" latinLnBrk="0" hangingPunct="1">
        <a:spcBef>
          <a:spcPct val="20000"/>
        </a:spcBef>
        <a:buFont typeface="Arial" panose="020B0604020202020204" pitchFamily="34" charset="0"/>
        <a:buChar char="–"/>
        <a:defRPr sz="2300" kern="1200">
          <a:solidFill>
            <a:schemeClr val="tx1"/>
          </a:solidFill>
          <a:latin typeface="+mn-lt"/>
          <a:ea typeface="+mn-ea"/>
          <a:cs typeface="+mn-cs"/>
        </a:defRPr>
      </a:lvl4pPr>
      <a:lvl5pPr marL="2407285" indent="-267335" algn="l" defTabSz="1069975" rtl="0" eaLnBrk="1" latinLnBrk="0" hangingPunct="1">
        <a:spcBef>
          <a:spcPct val="20000"/>
        </a:spcBef>
        <a:buFont typeface="Arial" panose="020B0604020202020204" pitchFamily="34" charset="0"/>
        <a:buChar char="»"/>
        <a:defRPr sz="2300" kern="1200">
          <a:solidFill>
            <a:schemeClr val="tx1"/>
          </a:solidFill>
          <a:latin typeface="+mn-lt"/>
          <a:ea typeface="+mn-ea"/>
          <a:cs typeface="+mn-cs"/>
        </a:defRPr>
      </a:lvl5pPr>
      <a:lvl6pPr marL="2941955" indent="-267335" algn="l" defTabSz="1069975" rtl="0" eaLnBrk="1" latinLnBrk="0" hangingPunct="1">
        <a:spcBef>
          <a:spcPct val="20000"/>
        </a:spcBef>
        <a:buFont typeface="Arial" panose="020B0604020202020204" pitchFamily="34" charset="0"/>
        <a:buChar char="•"/>
        <a:defRPr sz="2300" kern="1200">
          <a:solidFill>
            <a:schemeClr val="tx1"/>
          </a:solidFill>
          <a:latin typeface="+mn-lt"/>
          <a:ea typeface="+mn-ea"/>
          <a:cs typeface="+mn-cs"/>
        </a:defRPr>
      </a:lvl6pPr>
      <a:lvl7pPr marL="3477260" indent="-267335" algn="l" defTabSz="1069975" rtl="0" eaLnBrk="1" latinLnBrk="0" hangingPunct="1">
        <a:spcBef>
          <a:spcPct val="20000"/>
        </a:spcBef>
        <a:buFont typeface="Arial" panose="020B0604020202020204" pitchFamily="34" charset="0"/>
        <a:buChar char="•"/>
        <a:defRPr sz="2300" kern="1200">
          <a:solidFill>
            <a:schemeClr val="tx1"/>
          </a:solidFill>
          <a:latin typeface="+mn-lt"/>
          <a:ea typeface="+mn-ea"/>
          <a:cs typeface="+mn-cs"/>
        </a:defRPr>
      </a:lvl7pPr>
      <a:lvl8pPr marL="4011930" indent="-267335" algn="l" defTabSz="1069975" rtl="0" eaLnBrk="1" latinLnBrk="0" hangingPunct="1">
        <a:spcBef>
          <a:spcPct val="20000"/>
        </a:spcBef>
        <a:buFont typeface="Arial" panose="020B0604020202020204" pitchFamily="34" charset="0"/>
        <a:buChar char="•"/>
        <a:defRPr sz="2300" kern="1200">
          <a:solidFill>
            <a:schemeClr val="tx1"/>
          </a:solidFill>
          <a:latin typeface="+mn-lt"/>
          <a:ea typeface="+mn-ea"/>
          <a:cs typeface="+mn-cs"/>
        </a:defRPr>
      </a:lvl8pPr>
      <a:lvl9pPr marL="4546600" indent="-267335" algn="l" defTabSz="1069975" rtl="0" eaLnBrk="1" latinLnBrk="0" hangingPunct="1">
        <a:spcBef>
          <a:spcPct val="20000"/>
        </a:spcBef>
        <a:buFont typeface="Arial" panose="020B0604020202020204" pitchFamily="34" charset="0"/>
        <a:buChar char="•"/>
        <a:defRPr sz="2300" kern="1200">
          <a:solidFill>
            <a:schemeClr val="tx1"/>
          </a:solidFill>
          <a:latin typeface="+mn-lt"/>
          <a:ea typeface="+mn-ea"/>
          <a:cs typeface="+mn-cs"/>
        </a:defRPr>
      </a:lvl9pPr>
    </p:bodyStyle>
    <p:otherStyle>
      <a:defPPr>
        <a:defRPr lang="zh-CN"/>
      </a:defPPr>
      <a:lvl1pPr marL="0" algn="l" defTabSz="1069975" rtl="0" eaLnBrk="1" latinLnBrk="0" hangingPunct="1">
        <a:defRPr sz="2100" kern="1200">
          <a:solidFill>
            <a:schemeClr val="tx1"/>
          </a:solidFill>
          <a:latin typeface="+mn-lt"/>
          <a:ea typeface="+mn-ea"/>
          <a:cs typeface="+mn-cs"/>
        </a:defRPr>
      </a:lvl1pPr>
      <a:lvl2pPr marL="534670" algn="l" defTabSz="1069975" rtl="0" eaLnBrk="1" latinLnBrk="0" hangingPunct="1">
        <a:defRPr sz="2100" kern="1200">
          <a:solidFill>
            <a:schemeClr val="tx1"/>
          </a:solidFill>
          <a:latin typeface="+mn-lt"/>
          <a:ea typeface="+mn-ea"/>
          <a:cs typeface="+mn-cs"/>
        </a:defRPr>
      </a:lvl2pPr>
      <a:lvl3pPr marL="1069975" algn="l" defTabSz="1069975" rtl="0" eaLnBrk="1" latinLnBrk="0" hangingPunct="1">
        <a:defRPr sz="2100" kern="1200">
          <a:solidFill>
            <a:schemeClr val="tx1"/>
          </a:solidFill>
          <a:latin typeface="+mn-lt"/>
          <a:ea typeface="+mn-ea"/>
          <a:cs typeface="+mn-cs"/>
        </a:defRPr>
      </a:lvl3pPr>
      <a:lvl4pPr marL="1604645" algn="l" defTabSz="1069975" rtl="0" eaLnBrk="1" latinLnBrk="0" hangingPunct="1">
        <a:defRPr sz="2100" kern="1200">
          <a:solidFill>
            <a:schemeClr val="tx1"/>
          </a:solidFill>
          <a:latin typeface="+mn-lt"/>
          <a:ea typeface="+mn-ea"/>
          <a:cs typeface="+mn-cs"/>
        </a:defRPr>
      </a:lvl4pPr>
      <a:lvl5pPr marL="2139950" algn="l" defTabSz="1069975" rtl="0" eaLnBrk="1" latinLnBrk="0" hangingPunct="1">
        <a:defRPr sz="2100" kern="1200">
          <a:solidFill>
            <a:schemeClr val="tx1"/>
          </a:solidFill>
          <a:latin typeface="+mn-lt"/>
          <a:ea typeface="+mn-ea"/>
          <a:cs typeface="+mn-cs"/>
        </a:defRPr>
      </a:lvl5pPr>
      <a:lvl6pPr marL="2674620" algn="l" defTabSz="1069975" rtl="0" eaLnBrk="1" latinLnBrk="0" hangingPunct="1">
        <a:defRPr sz="2100" kern="1200">
          <a:solidFill>
            <a:schemeClr val="tx1"/>
          </a:solidFill>
          <a:latin typeface="+mn-lt"/>
          <a:ea typeface="+mn-ea"/>
          <a:cs typeface="+mn-cs"/>
        </a:defRPr>
      </a:lvl6pPr>
      <a:lvl7pPr marL="3209290" algn="l" defTabSz="1069975" rtl="0" eaLnBrk="1" latinLnBrk="0" hangingPunct="1">
        <a:defRPr sz="2100" kern="1200">
          <a:solidFill>
            <a:schemeClr val="tx1"/>
          </a:solidFill>
          <a:latin typeface="+mn-lt"/>
          <a:ea typeface="+mn-ea"/>
          <a:cs typeface="+mn-cs"/>
        </a:defRPr>
      </a:lvl7pPr>
      <a:lvl8pPr marL="3744595" algn="l" defTabSz="1069975" rtl="0" eaLnBrk="1" latinLnBrk="0" hangingPunct="1">
        <a:defRPr sz="2100" kern="1200">
          <a:solidFill>
            <a:schemeClr val="tx1"/>
          </a:solidFill>
          <a:latin typeface="+mn-lt"/>
          <a:ea typeface="+mn-ea"/>
          <a:cs typeface="+mn-cs"/>
        </a:defRPr>
      </a:lvl8pPr>
      <a:lvl9pPr marL="4279265" algn="l" defTabSz="1069975" rtl="0" eaLnBrk="1" latinLnBrk="0" hangingPunct="1">
        <a:defRPr sz="21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1.xml"/><Relationship Id="rId1" Type="http://schemas.openxmlformats.org/officeDocument/2006/relationships/image" Target="../media/image8.jpe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4" Type="http://schemas.openxmlformats.org/officeDocument/2006/relationships/notesSlide" Target="../notesSlides/notesSlide2.xml"/><Relationship Id="rId3" Type="http://schemas.openxmlformats.org/officeDocument/2006/relationships/slideLayout" Target="../slideLayouts/slideLayout2.xml"/><Relationship Id="rId2" Type="http://schemas.openxmlformats.org/officeDocument/2006/relationships/image" Target="../media/image3.jpeg"/><Relationship Id="rId1" Type="http://schemas.openxmlformats.org/officeDocument/2006/relationships/image" Target="../media/image2.jpeg"/></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6" Type="http://schemas.openxmlformats.org/officeDocument/2006/relationships/notesSlide" Target="../notesSlides/notesSlide24.xml"/><Relationship Id="rId5" Type="http://schemas.openxmlformats.org/officeDocument/2006/relationships/slideLayout" Target="../slideLayouts/slideLayout1.xml"/><Relationship Id="rId4" Type="http://schemas.openxmlformats.org/officeDocument/2006/relationships/image" Target="../media/image12.png"/><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image" Target="../media/image9.png"/></Relationships>
</file>

<file path=ppt/slides/_rels/slide25.xml.rels><?xml version="1.0" encoding="UTF-8" standalone="yes"?>
<Relationships xmlns="http://schemas.openxmlformats.org/package/2006/relationships"><Relationship Id="rId6" Type="http://schemas.openxmlformats.org/officeDocument/2006/relationships/notesSlide" Target="../notesSlides/notesSlide25.xml"/><Relationship Id="rId5" Type="http://schemas.openxmlformats.org/officeDocument/2006/relationships/slideLayout" Target="../slideLayouts/slideLayout1.xml"/><Relationship Id="rId4" Type="http://schemas.openxmlformats.org/officeDocument/2006/relationships/image" Target="../media/image4.jpeg"/><Relationship Id="rId3" Type="http://schemas.openxmlformats.org/officeDocument/2006/relationships/image" Target="../media/image14.jpeg"/><Relationship Id="rId2" Type="http://schemas.openxmlformats.org/officeDocument/2006/relationships/image" Target="../media/image7.jpeg"/><Relationship Id="rId1" Type="http://schemas.openxmlformats.org/officeDocument/2006/relationships/image" Target="../media/image13.jpeg"/></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5" Type="http://schemas.openxmlformats.org/officeDocument/2006/relationships/notesSlide" Target="../notesSlides/notesSlide27.xml"/><Relationship Id="rId4" Type="http://schemas.openxmlformats.org/officeDocument/2006/relationships/slideLayout" Target="../slideLayouts/slideLayout1.xml"/><Relationship Id="rId3" Type="http://schemas.openxmlformats.org/officeDocument/2006/relationships/tags" Target="../tags/tag3.xml"/><Relationship Id="rId2" Type="http://schemas.openxmlformats.org/officeDocument/2006/relationships/tags" Target="../tags/tag2.xml"/><Relationship Id="rId1" Type="http://schemas.openxmlformats.org/officeDocument/2006/relationships/tags" Target="../tags/tag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6" Type="http://schemas.openxmlformats.org/officeDocument/2006/relationships/notesSlide" Target="../notesSlides/notesSlide6.xml"/><Relationship Id="rId5" Type="http://schemas.openxmlformats.org/officeDocument/2006/relationships/slideLayout" Target="../slideLayouts/slideLayout1.xml"/><Relationship Id="rId4" Type="http://schemas.openxmlformats.org/officeDocument/2006/relationships/image" Target="../media/image7.jpeg"/><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image" Target="../media/image4.jpe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直接连接符 6"/>
          <p:cNvCxnSpPr/>
          <p:nvPr/>
        </p:nvCxnSpPr>
        <p:spPr>
          <a:xfrm>
            <a:off x="3376464" y="3600450"/>
            <a:ext cx="7992000" cy="0"/>
          </a:xfrm>
          <a:prstGeom prst="line">
            <a:avLst/>
          </a:prstGeom>
          <a:ln w="28575">
            <a:solidFill>
              <a:srgbClr val="C00000"/>
            </a:solidFill>
          </a:ln>
          <a:effectLst>
            <a:outerShdw blurRad="1016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nvGrpSpPr>
          <p:cNvPr id="8" name="组合 7"/>
          <p:cNvGrpSpPr/>
          <p:nvPr/>
        </p:nvGrpSpPr>
        <p:grpSpPr>
          <a:xfrm>
            <a:off x="3791259" y="1917742"/>
            <a:ext cx="3650654" cy="1569660"/>
            <a:chOff x="3853815" y="1779399"/>
            <a:chExt cx="3650654" cy="1569660"/>
          </a:xfrm>
        </p:grpSpPr>
        <p:sp>
          <p:nvSpPr>
            <p:cNvPr id="9" name="TextBox 8"/>
            <p:cNvSpPr txBox="1"/>
            <p:nvPr/>
          </p:nvSpPr>
          <p:spPr>
            <a:xfrm>
              <a:off x="3853815" y="1936053"/>
              <a:ext cx="3650654" cy="1256352"/>
            </a:xfrm>
            <a:custGeom>
              <a:avLst/>
              <a:gdLst>
                <a:gd name="connsiteX0" fmla="*/ 0 w 3638754"/>
                <a:gd name="connsiteY0" fmla="*/ 0 h 1247943"/>
                <a:gd name="connsiteX1" fmla="*/ 3638754 w 3638754"/>
                <a:gd name="connsiteY1" fmla="*/ 0 h 1247943"/>
                <a:gd name="connsiteX2" fmla="*/ 3638754 w 3638754"/>
                <a:gd name="connsiteY2" fmla="*/ 1247943 h 1247943"/>
                <a:gd name="connsiteX3" fmla="*/ 0 w 3638754"/>
                <a:gd name="connsiteY3" fmla="*/ 1247943 h 1247943"/>
                <a:gd name="connsiteX4" fmla="*/ 0 w 3638754"/>
                <a:gd name="connsiteY4" fmla="*/ 0 h 1247943"/>
                <a:gd name="connsiteX0-1" fmla="*/ 0 w 3638754"/>
                <a:gd name="connsiteY0-2" fmla="*/ 8409 h 1256352"/>
                <a:gd name="connsiteX1-3" fmla="*/ 111925 w 3638754"/>
                <a:gd name="connsiteY1-4" fmla="*/ 0 h 1256352"/>
                <a:gd name="connsiteX2-5" fmla="*/ 3638754 w 3638754"/>
                <a:gd name="connsiteY2-6" fmla="*/ 8409 h 1256352"/>
                <a:gd name="connsiteX3-7" fmla="*/ 3638754 w 3638754"/>
                <a:gd name="connsiteY3-8" fmla="*/ 1256352 h 1256352"/>
                <a:gd name="connsiteX4-9" fmla="*/ 0 w 3638754"/>
                <a:gd name="connsiteY4-10" fmla="*/ 1256352 h 1256352"/>
                <a:gd name="connsiteX5" fmla="*/ 0 w 3638754"/>
                <a:gd name="connsiteY5" fmla="*/ 8409 h 1256352"/>
                <a:gd name="connsiteX0-11" fmla="*/ 11900 w 3650654"/>
                <a:gd name="connsiteY0-12" fmla="*/ 8409 h 1256352"/>
                <a:gd name="connsiteX1-13" fmla="*/ 123825 w 3650654"/>
                <a:gd name="connsiteY1-14" fmla="*/ 0 h 1256352"/>
                <a:gd name="connsiteX2-15" fmla="*/ 3650654 w 3650654"/>
                <a:gd name="connsiteY2-16" fmla="*/ 8409 h 1256352"/>
                <a:gd name="connsiteX3-17" fmla="*/ 3650654 w 3650654"/>
                <a:gd name="connsiteY3-18" fmla="*/ 1256352 h 1256352"/>
                <a:gd name="connsiteX4-19" fmla="*/ 11900 w 3650654"/>
                <a:gd name="connsiteY4-20" fmla="*/ 1256352 h 1256352"/>
                <a:gd name="connsiteX5-21" fmla="*/ 0 w 3650654"/>
                <a:gd name="connsiteY5-22" fmla="*/ 76200 h 1256352"/>
                <a:gd name="connsiteX6" fmla="*/ 11900 w 3650654"/>
                <a:gd name="connsiteY6" fmla="*/ 8409 h 1256352"/>
                <a:gd name="connsiteX0-23" fmla="*/ 0 w 3650654"/>
                <a:gd name="connsiteY0-24" fmla="*/ 76200 h 1256352"/>
                <a:gd name="connsiteX1-25" fmla="*/ 123825 w 3650654"/>
                <a:gd name="connsiteY1-26" fmla="*/ 0 h 1256352"/>
                <a:gd name="connsiteX2-27" fmla="*/ 3650654 w 3650654"/>
                <a:gd name="connsiteY2-28" fmla="*/ 8409 h 1256352"/>
                <a:gd name="connsiteX3-29" fmla="*/ 3650654 w 3650654"/>
                <a:gd name="connsiteY3-30" fmla="*/ 1256352 h 1256352"/>
                <a:gd name="connsiteX4-31" fmla="*/ 11900 w 3650654"/>
                <a:gd name="connsiteY4-32" fmla="*/ 1256352 h 1256352"/>
                <a:gd name="connsiteX5-33" fmla="*/ 0 w 3650654"/>
                <a:gd name="connsiteY5-34" fmla="*/ 76200 h 1256352"/>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21" y="connsiteY5-22"/>
                </a:cxn>
              </a:cxnLst>
              <a:rect l="l" t="t" r="r" b="b"/>
              <a:pathLst>
                <a:path w="3650654" h="1256352">
                  <a:moveTo>
                    <a:pt x="0" y="76200"/>
                  </a:moveTo>
                  <a:lnTo>
                    <a:pt x="123825" y="0"/>
                  </a:lnTo>
                  <a:lnTo>
                    <a:pt x="3650654" y="8409"/>
                  </a:lnTo>
                  <a:lnTo>
                    <a:pt x="3650654" y="1256352"/>
                  </a:lnTo>
                  <a:lnTo>
                    <a:pt x="11900" y="1256352"/>
                  </a:lnTo>
                  <a:lnTo>
                    <a:pt x="0" y="76200"/>
                  </a:lnTo>
                  <a:close/>
                </a:path>
              </a:pathLst>
            </a:custGeom>
            <a:solidFill>
              <a:srgbClr val="C00000"/>
            </a:solidFill>
            <a:ln>
              <a:noFill/>
            </a:ln>
            <a:effectLst>
              <a:outerShdw blurRad="444500" dist="254000" dir="8100000" algn="tr"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algn="ctr">
                <a:defRPr sz="3200">
                  <a:solidFill>
                    <a:schemeClr val="bg1"/>
                  </a:solidFill>
                  <a:latin typeface="微软雅黑" panose="020B0503020204020204" pitchFamily="34" charset="-122"/>
                  <a:ea typeface="微软雅黑" panose="020B0503020204020204" pitchFamily="34" charset="-122"/>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endParaRPr lang="zh-CN" altLang="en-US" sz="11500" dirty="0"/>
            </a:p>
          </p:txBody>
        </p:sp>
        <p:sp>
          <p:nvSpPr>
            <p:cNvPr id="10" name="TextBox 9"/>
            <p:cNvSpPr txBox="1"/>
            <p:nvPr/>
          </p:nvSpPr>
          <p:spPr>
            <a:xfrm>
              <a:off x="4228706" y="1779399"/>
              <a:ext cx="3084499" cy="1569660"/>
            </a:xfrm>
            <a:prstGeom prst="rect">
              <a:avLst/>
            </a:prstGeom>
            <a:noFill/>
          </p:spPr>
          <p:txBody>
            <a:bodyPr wrap="none" rtlCol="0">
              <a:spAutoFit/>
            </a:bodyPr>
            <a:lstStyle/>
            <a:p>
              <a:r>
                <a:rPr lang="en-US" altLang="zh-CN" sz="9600" spc="600" dirty="0" smtClean="0">
                  <a:solidFill>
                    <a:schemeClr val="bg1"/>
                  </a:solidFill>
                  <a:latin typeface="Impact" panose="020B0806030902050204" pitchFamily="34" charset="0"/>
                  <a:ea typeface="微软雅黑" panose="020B0503020204020204" pitchFamily="34" charset="-122"/>
                </a:rPr>
                <a:t>2030</a:t>
              </a:r>
              <a:endParaRPr lang="zh-CN" altLang="en-US" sz="9600" spc="600" dirty="0">
                <a:solidFill>
                  <a:schemeClr val="bg1"/>
                </a:solidFill>
                <a:latin typeface="Impact" panose="020B0806030902050204" pitchFamily="34" charset="0"/>
                <a:ea typeface="微软雅黑" panose="020B0503020204020204" pitchFamily="34" charset="-122"/>
              </a:endParaRPr>
            </a:p>
          </p:txBody>
        </p:sp>
      </p:grpSp>
      <p:sp>
        <p:nvSpPr>
          <p:cNvPr id="12" name="TextBox 11"/>
          <p:cNvSpPr txBox="1"/>
          <p:nvPr/>
        </p:nvSpPr>
        <p:spPr>
          <a:xfrm>
            <a:off x="3730661" y="3666982"/>
            <a:ext cx="6109270" cy="738615"/>
          </a:xfrm>
          <a:prstGeom prst="rect">
            <a:avLst/>
          </a:prstGeom>
          <a:noFill/>
        </p:spPr>
        <p:txBody>
          <a:bodyPr wrap="none" lIns="91393" tIns="45696" rIns="91393" bIns="45696" rtlCol="0">
            <a:spAutoFit/>
          </a:bodyPr>
          <a:lstStyle/>
          <a:p>
            <a:r>
              <a:rPr lang="zh-CN" altLang="en-US" sz="4200" b="1" dirty="0">
                <a:solidFill>
                  <a:schemeClr val="tx1">
                    <a:lumMod val="65000"/>
                    <a:lumOff val="35000"/>
                  </a:schemeClr>
                </a:solidFill>
                <a:latin typeface="微软雅黑" panose="020B0503020204020204" pitchFamily="34" charset="-122"/>
                <a:ea typeface="微软雅黑" panose="020B0503020204020204" pitchFamily="34" charset="-122"/>
              </a:rPr>
              <a:t>年度工作总结暨新年计划</a:t>
            </a:r>
            <a:endParaRPr lang="zh-CN" altLang="en-US" sz="4200" b="1" dirty="0">
              <a:solidFill>
                <a:schemeClr val="tx1">
                  <a:lumMod val="65000"/>
                  <a:lumOff val="35000"/>
                </a:schemeClr>
              </a:solidFill>
              <a:latin typeface="微软雅黑" panose="020B0503020204020204" pitchFamily="34" charset="-122"/>
              <a:ea typeface="微软雅黑" panose="020B0503020204020204" pitchFamily="34" charset="-122"/>
            </a:endParaRPr>
          </a:p>
        </p:txBody>
      </p:sp>
      <p:sp>
        <p:nvSpPr>
          <p:cNvPr id="13" name="TextBox 12"/>
          <p:cNvSpPr txBox="1"/>
          <p:nvPr/>
        </p:nvSpPr>
        <p:spPr>
          <a:xfrm>
            <a:off x="3813481" y="4480557"/>
            <a:ext cx="4514282" cy="323117"/>
          </a:xfrm>
          <a:prstGeom prst="rect">
            <a:avLst/>
          </a:prstGeom>
          <a:noFill/>
        </p:spPr>
        <p:txBody>
          <a:bodyPr wrap="none" lIns="91393" tIns="45696" rIns="91393" bIns="45696" rtlCol="0">
            <a:spAutoFit/>
          </a:bodyPr>
          <a:lstStyle/>
          <a:p>
            <a:r>
              <a:rPr lang="zh-CN" altLang="en-US" sz="1500" dirty="0">
                <a:solidFill>
                  <a:schemeClr val="tx1">
                    <a:lumMod val="65000"/>
                    <a:lumOff val="35000"/>
                  </a:schemeClr>
                </a:solidFill>
                <a:latin typeface="微软雅黑" panose="020B0503020204020204" pitchFamily="34" charset="-122"/>
                <a:ea typeface="微软雅黑" panose="020B0503020204020204" pitchFamily="34" charset="-122"/>
              </a:rPr>
              <a:t>汇报人：</a:t>
            </a:r>
            <a:r>
              <a:rPr lang="en-US" altLang="zh-CN" sz="1500" dirty="0">
                <a:solidFill>
                  <a:schemeClr val="tx1">
                    <a:lumMod val="65000"/>
                    <a:lumOff val="35000"/>
                  </a:schemeClr>
                </a:solidFill>
                <a:latin typeface="微软雅黑" panose="020B0503020204020204" pitchFamily="34" charset="-122"/>
                <a:ea typeface="微软雅黑" panose="020B0503020204020204" pitchFamily="34" charset="-122"/>
              </a:rPr>
              <a:t>xxx   /  </a:t>
            </a:r>
            <a:r>
              <a:rPr lang="zh-CN" altLang="en-US" sz="1500" dirty="0">
                <a:solidFill>
                  <a:schemeClr val="tx1">
                    <a:lumMod val="65000"/>
                    <a:lumOff val="35000"/>
                  </a:schemeClr>
                </a:solidFill>
                <a:latin typeface="微软雅黑" panose="020B0503020204020204" pitchFamily="34" charset="-122"/>
                <a:ea typeface="微软雅黑" panose="020B0503020204020204" pitchFamily="34" charset="-122"/>
              </a:rPr>
              <a:t>部门：销售部 </a:t>
            </a:r>
            <a:r>
              <a:rPr lang="en-US" altLang="zh-CN" sz="1500" dirty="0">
                <a:solidFill>
                  <a:schemeClr val="tx1">
                    <a:lumMod val="65000"/>
                    <a:lumOff val="35000"/>
                  </a:schemeClr>
                </a:solidFill>
                <a:latin typeface="微软雅黑" panose="020B0503020204020204" pitchFamily="34" charset="-122"/>
                <a:ea typeface="微软雅黑" panose="020B0503020204020204" pitchFamily="34" charset="-122"/>
              </a:rPr>
              <a:t>/ </a:t>
            </a:r>
            <a:r>
              <a:rPr lang="zh-CN" altLang="en-US" sz="1500" dirty="0">
                <a:solidFill>
                  <a:schemeClr val="tx1">
                    <a:lumMod val="65000"/>
                    <a:lumOff val="35000"/>
                  </a:schemeClr>
                </a:solidFill>
                <a:latin typeface="微软雅黑" panose="020B0503020204020204" pitchFamily="34" charset="-122"/>
                <a:ea typeface="微软雅黑" panose="020B0503020204020204" pitchFamily="34" charset="-122"/>
              </a:rPr>
              <a:t>时间：</a:t>
            </a:r>
            <a:r>
              <a:rPr lang="en-US" altLang="zh-CN" sz="1500" dirty="0" smtClean="0">
                <a:solidFill>
                  <a:schemeClr val="tx1">
                    <a:lumMod val="65000"/>
                    <a:lumOff val="35000"/>
                  </a:schemeClr>
                </a:solidFill>
                <a:latin typeface="微软雅黑" panose="020B0503020204020204" pitchFamily="34" charset="-122"/>
                <a:ea typeface="微软雅黑" panose="020B0503020204020204" pitchFamily="34" charset="-122"/>
              </a:rPr>
              <a:t>20XX</a:t>
            </a:r>
            <a:r>
              <a:rPr lang="zh-CN" altLang="en-US" sz="1500" dirty="0">
                <a:solidFill>
                  <a:schemeClr val="tx1">
                    <a:lumMod val="65000"/>
                    <a:lumOff val="35000"/>
                  </a:schemeClr>
                </a:solidFill>
                <a:latin typeface="微软雅黑" panose="020B0503020204020204" pitchFamily="34" charset="-122"/>
                <a:ea typeface="微软雅黑" panose="020B0503020204020204" pitchFamily="34" charset="-122"/>
              </a:rPr>
              <a:t>年</a:t>
            </a:r>
            <a:r>
              <a:rPr lang="en-US" altLang="zh-CN" sz="1500" dirty="0">
                <a:solidFill>
                  <a:schemeClr val="tx1">
                    <a:lumMod val="65000"/>
                    <a:lumOff val="35000"/>
                  </a:schemeClr>
                </a:solidFill>
                <a:latin typeface="微软雅黑" panose="020B0503020204020204" pitchFamily="34" charset="-122"/>
                <a:ea typeface="微软雅黑" panose="020B0503020204020204" pitchFamily="34" charset="-122"/>
              </a:rPr>
              <a:t>X</a:t>
            </a:r>
            <a:r>
              <a:rPr lang="zh-CN" altLang="en-US" sz="1500" dirty="0">
                <a:solidFill>
                  <a:schemeClr val="tx1">
                    <a:lumMod val="65000"/>
                    <a:lumOff val="35000"/>
                  </a:schemeClr>
                </a:solidFill>
                <a:latin typeface="微软雅黑" panose="020B0503020204020204" pitchFamily="34" charset="-122"/>
                <a:ea typeface="微软雅黑" panose="020B0503020204020204" pitchFamily="34" charset="-122"/>
              </a:rPr>
              <a:t>月</a:t>
            </a:r>
            <a:endParaRPr lang="zh-CN" altLang="en-US" sz="1500" dirty="0">
              <a:solidFill>
                <a:schemeClr val="tx1">
                  <a:lumMod val="65000"/>
                  <a:lumOff val="35000"/>
                </a:schemeClr>
              </a:solidFill>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mc:AlternateContent xmlns:mc="http://schemas.openxmlformats.org/markup-compatibility/2006">
    <mc:Choice xmlns:p14="http://schemas.microsoft.com/office/powerpoint/2010/main"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1000"/>
                                            <p:tgtEl>
                                              <p:spTgt spid="7"/>
                                            </p:tgtEl>
                                          </p:cBhvr>
                                        </p:animEffect>
                                      </p:childTnLst>
                                    </p:cTn>
                                  </p:par>
                                </p:childTnLst>
                              </p:cTn>
                            </p:par>
                            <p:par>
                              <p:cTn id="8" fill="hold">
                                <p:stCondLst>
                                  <p:cond delay="1000"/>
                                </p:stCondLst>
                                <p:childTnLst>
                                  <p:par>
                                    <p:cTn id="9" presetID="2" presetClass="entr" presetSubtype="2" fill="hold" nodeType="afterEffect" p14:presetBounceEnd="84000">
                                      <p:stCondLst>
                                        <p:cond delay="0"/>
                                      </p:stCondLst>
                                      <p:childTnLst>
                                        <p:set>
                                          <p:cBhvr>
                                            <p:cTn id="10" dur="1" fill="hold">
                                              <p:stCondLst>
                                                <p:cond delay="0"/>
                                              </p:stCondLst>
                                            </p:cTn>
                                            <p:tgtEl>
                                              <p:spTgt spid="8"/>
                                            </p:tgtEl>
                                            <p:attrNameLst>
                                              <p:attrName>style.visibility</p:attrName>
                                            </p:attrNameLst>
                                          </p:cBhvr>
                                          <p:to>
                                            <p:strVal val="visible"/>
                                          </p:to>
                                        </p:set>
                                        <p:anim calcmode="lin" valueType="num" p14:bounceEnd="84000">
                                          <p:cBhvr additive="base">
                                            <p:cTn id="11" dur="1000" fill="hold"/>
                                            <p:tgtEl>
                                              <p:spTgt spid="8"/>
                                            </p:tgtEl>
                                            <p:attrNameLst>
                                              <p:attrName>ppt_x</p:attrName>
                                            </p:attrNameLst>
                                          </p:cBhvr>
                                          <p:tavLst>
                                            <p:tav tm="0">
                                              <p:val>
                                                <p:strVal val="1+#ppt_w/2"/>
                                              </p:val>
                                            </p:tav>
                                            <p:tav tm="100000">
                                              <p:val>
                                                <p:strVal val="#ppt_x"/>
                                              </p:val>
                                            </p:tav>
                                          </p:tavLst>
                                        </p:anim>
                                        <p:anim calcmode="lin" valueType="num" p14:bounceEnd="84000">
                                          <p:cBhvr additive="base">
                                            <p:cTn id="12" dur="1000" fill="hold"/>
                                            <p:tgtEl>
                                              <p:spTgt spid="8"/>
                                            </p:tgtEl>
                                            <p:attrNameLst>
                                              <p:attrName>ppt_y</p:attrName>
                                            </p:attrNameLst>
                                          </p:cBhvr>
                                          <p:tavLst>
                                            <p:tav tm="0">
                                              <p:val>
                                                <p:strVal val="#ppt_y"/>
                                              </p:val>
                                            </p:tav>
                                            <p:tav tm="100000">
                                              <p:val>
                                                <p:strVal val="#ppt_y"/>
                                              </p:val>
                                            </p:tav>
                                          </p:tavLst>
                                        </p:anim>
                                      </p:childTnLst>
                                    </p:cTn>
                                  </p:par>
                                </p:childTnLst>
                              </p:cTn>
                            </p:par>
                            <p:par>
                              <p:cTn id="13" fill="hold">
                                <p:stCondLst>
                                  <p:cond delay="2000"/>
                                </p:stCondLst>
                                <p:childTnLst>
                                  <p:par>
                                    <p:cTn id="14" presetID="15" presetClass="entr" presetSubtype="0" fill="hold" grpId="0" nodeType="afterEffect">
                                      <p:stCondLst>
                                        <p:cond delay="0"/>
                                      </p:stCondLst>
                                      <p:iterate type="lt">
                                        <p:tmPct val="10000"/>
                                      </p:iterate>
                                      <p:childTnLst>
                                        <p:set>
                                          <p:cBhvr>
                                            <p:cTn id="15" dur="1" fill="hold">
                                              <p:stCondLst>
                                                <p:cond delay="0"/>
                                              </p:stCondLst>
                                            </p:cTn>
                                            <p:tgtEl>
                                              <p:spTgt spid="12"/>
                                            </p:tgtEl>
                                            <p:attrNameLst>
                                              <p:attrName>style.visibility</p:attrName>
                                            </p:attrNameLst>
                                          </p:cBhvr>
                                          <p:to>
                                            <p:strVal val="visible"/>
                                          </p:to>
                                        </p:set>
                                        <p:anim calcmode="lin" valueType="num">
                                          <p:cBhvr>
                                            <p:cTn id="16" dur="1000" fill="hold"/>
                                            <p:tgtEl>
                                              <p:spTgt spid="12"/>
                                            </p:tgtEl>
                                            <p:attrNameLst>
                                              <p:attrName>ppt_w</p:attrName>
                                            </p:attrNameLst>
                                          </p:cBhvr>
                                          <p:tavLst>
                                            <p:tav tm="0">
                                              <p:val>
                                                <p:fltVal val="0"/>
                                              </p:val>
                                            </p:tav>
                                            <p:tav tm="100000">
                                              <p:val>
                                                <p:strVal val="#ppt_w"/>
                                              </p:val>
                                            </p:tav>
                                          </p:tavLst>
                                        </p:anim>
                                        <p:anim calcmode="lin" valueType="num">
                                          <p:cBhvr>
                                            <p:cTn id="17" dur="1000" fill="hold"/>
                                            <p:tgtEl>
                                              <p:spTgt spid="12"/>
                                            </p:tgtEl>
                                            <p:attrNameLst>
                                              <p:attrName>ppt_h</p:attrName>
                                            </p:attrNameLst>
                                          </p:cBhvr>
                                          <p:tavLst>
                                            <p:tav tm="0">
                                              <p:val>
                                                <p:fltVal val="0"/>
                                              </p:val>
                                            </p:tav>
                                            <p:tav tm="100000">
                                              <p:val>
                                                <p:strVal val="#ppt_h"/>
                                              </p:val>
                                            </p:tav>
                                          </p:tavLst>
                                        </p:anim>
                                        <p:anim calcmode="lin" valueType="num">
                                          <p:cBhvr>
                                            <p:cTn id="18" dur="1000" fill="hold"/>
                                            <p:tgtEl>
                                              <p:spTgt spid="12"/>
                                            </p:tgtEl>
                                            <p:attrNameLst>
                                              <p:attrName>ppt_x</p:attrName>
                                            </p:attrNameLst>
                                          </p:cBhvr>
                                          <p:tavLst>
                                            <p:tav tm="0" fmla="#ppt_x+(cos(-2*pi*(1-$))*-#ppt_x-sin(-2*pi*(1-$))*(1-#ppt_y))*(1-$)">
                                              <p:val>
                                                <p:fltVal val="0"/>
                                              </p:val>
                                            </p:tav>
                                            <p:tav tm="100000">
                                              <p:val>
                                                <p:fltVal val="1"/>
                                              </p:val>
                                            </p:tav>
                                          </p:tavLst>
                                        </p:anim>
                                        <p:anim calcmode="lin" valueType="num">
                                          <p:cBhvr>
                                            <p:cTn id="19" dur="1000" fill="hold"/>
                                            <p:tgtEl>
                                              <p:spTgt spid="12"/>
                                            </p:tgtEl>
                                            <p:attrNameLst>
                                              <p:attrName>ppt_y</p:attrName>
                                            </p:attrNameLst>
                                          </p:cBhvr>
                                          <p:tavLst>
                                            <p:tav tm="0" fmla="#ppt_y+(sin(-2*pi*(1-$))*-#ppt_x+cos(-2*pi*(1-$))*(1-#ppt_y))*(1-$)">
                                              <p:val>
                                                <p:fltVal val="0"/>
                                              </p:val>
                                            </p:tav>
                                            <p:tav tm="100000">
                                              <p:val>
                                                <p:fltVal val="1"/>
                                              </p:val>
                                            </p:tav>
                                          </p:tavLst>
                                        </p:anim>
                                      </p:childTnLst>
                                    </p:cTn>
                                  </p:par>
                                </p:childTnLst>
                              </p:cTn>
                            </p:par>
                            <p:par>
                              <p:cTn id="20" fill="hold">
                                <p:stCondLst>
                                  <p:cond delay="4000"/>
                                </p:stCondLst>
                                <p:childTnLst>
                                  <p:par>
                                    <p:cTn id="21" presetID="49" presetClass="entr" presetSubtype="0" decel="100000" fill="hold" grpId="0" nodeType="afterEffect">
                                      <p:stCondLst>
                                        <p:cond delay="0"/>
                                      </p:stCondLst>
                                      <p:childTnLst>
                                        <p:set>
                                          <p:cBhvr>
                                            <p:cTn id="22" dur="1" fill="hold">
                                              <p:stCondLst>
                                                <p:cond delay="0"/>
                                              </p:stCondLst>
                                            </p:cTn>
                                            <p:tgtEl>
                                              <p:spTgt spid="13"/>
                                            </p:tgtEl>
                                            <p:attrNameLst>
                                              <p:attrName>style.visibility</p:attrName>
                                            </p:attrNameLst>
                                          </p:cBhvr>
                                          <p:to>
                                            <p:strVal val="visible"/>
                                          </p:to>
                                        </p:set>
                                        <p:anim calcmode="lin" valueType="num">
                                          <p:cBhvr>
                                            <p:cTn id="23" dur="500" fill="hold"/>
                                            <p:tgtEl>
                                              <p:spTgt spid="13"/>
                                            </p:tgtEl>
                                            <p:attrNameLst>
                                              <p:attrName>ppt_w</p:attrName>
                                            </p:attrNameLst>
                                          </p:cBhvr>
                                          <p:tavLst>
                                            <p:tav tm="0">
                                              <p:val>
                                                <p:fltVal val="0"/>
                                              </p:val>
                                            </p:tav>
                                            <p:tav tm="100000">
                                              <p:val>
                                                <p:strVal val="#ppt_w"/>
                                              </p:val>
                                            </p:tav>
                                          </p:tavLst>
                                        </p:anim>
                                        <p:anim calcmode="lin" valueType="num">
                                          <p:cBhvr>
                                            <p:cTn id="24" dur="500" fill="hold"/>
                                            <p:tgtEl>
                                              <p:spTgt spid="13"/>
                                            </p:tgtEl>
                                            <p:attrNameLst>
                                              <p:attrName>ppt_h</p:attrName>
                                            </p:attrNameLst>
                                          </p:cBhvr>
                                          <p:tavLst>
                                            <p:tav tm="0">
                                              <p:val>
                                                <p:fltVal val="0"/>
                                              </p:val>
                                            </p:tav>
                                            <p:tav tm="100000">
                                              <p:val>
                                                <p:strVal val="#ppt_h"/>
                                              </p:val>
                                            </p:tav>
                                          </p:tavLst>
                                        </p:anim>
                                        <p:anim calcmode="lin" valueType="num">
                                          <p:cBhvr>
                                            <p:cTn id="25" dur="500" fill="hold"/>
                                            <p:tgtEl>
                                              <p:spTgt spid="13"/>
                                            </p:tgtEl>
                                            <p:attrNameLst>
                                              <p:attrName>style.rotation</p:attrName>
                                            </p:attrNameLst>
                                          </p:cBhvr>
                                          <p:tavLst>
                                            <p:tav tm="0">
                                              <p:val>
                                                <p:fltVal val="360"/>
                                              </p:val>
                                            </p:tav>
                                            <p:tav tm="100000">
                                              <p:val>
                                                <p:fltVal val="0"/>
                                              </p:val>
                                            </p:tav>
                                          </p:tavLst>
                                        </p:anim>
                                        <p:animEffect transition="in" filter="fade">
                                          <p:cBhvr>
                                            <p:cTn id="26" dur="500"/>
                                            <p:tgtEl>
                                              <p:spTgt spid="13"/>
                                            </p:tgtEl>
                                          </p:cBhvr>
                                        </p:animEffect>
                                      </p:childTnLst>
                                    </p:cTn>
                                  </p:par>
                                </p:childTnLst>
                              </p:cTn>
                            </p:par>
                            <p:par>
                              <p:cTn id="27" fill="hold">
                                <p:stCondLst>
                                  <p:cond delay="4500"/>
                                </p:stCondLst>
                                <p:childTnLst>
                                  <p:par>
                                    <p:cTn id="28" presetID="27" presetClass="emph" presetSubtype="0" fill="remove" grpId="1" nodeType="afterEffect">
                                      <p:stCondLst>
                                        <p:cond delay="0"/>
                                      </p:stCondLst>
                                      <p:iterate type="lt">
                                        <p:tmPct val="10000"/>
                                      </p:iterate>
                                      <p:childTnLst>
                                        <p:animClr clrSpc="rgb" dir="cw">
                                          <p:cBhvr override="childStyle">
                                            <p:cTn id="29" dur="250" autoRev="1" fill="remove"/>
                                            <p:tgtEl>
                                              <p:spTgt spid="12"/>
                                            </p:tgtEl>
                                            <p:attrNameLst>
                                              <p:attrName>style.color</p:attrName>
                                            </p:attrNameLst>
                                          </p:cBhvr>
                                          <p:to>
                                            <a:srgbClr val="FF6600"/>
                                          </p:to>
                                        </p:animClr>
                                        <p:animClr clrSpc="rgb" dir="cw">
                                          <p:cBhvr>
                                            <p:cTn id="30" dur="250" autoRev="1" fill="remove"/>
                                            <p:tgtEl>
                                              <p:spTgt spid="12"/>
                                            </p:tgtEl>
                                            <p:attrNameLst>
                                              <p:attrName>fillcolor</p:attrName>
                                            </p:attrNameLst>
                                          </p:cBhvr>
                                          <p:to>
                                            <a:srgbClr val="FF6600"/>
                                          </p:to>
                                        </p:animClr>
                                        <p:set>
                                          <p:cBhvr>
                                            <p:cTn id="31" dur="250" autoRev="1" fill="remove"/>
                                            <p:tgtEl>
                                              <p:spTgt spid="12"/>
                                            </p:tgtEl>
                                            <p:attrNameLst>
                                              <p:attrName>fill.type</p:attrName>
                                            </p:attrNameLst>
                                          </p:cBhvr>
                                          <p:to>
                                            <p:strVal val="solid"/>
                                          </p:to>
                                        </p:set>
                                        <p:set>
                                          <p:cBhvr>
                                            <p:cTn id="32" dur="250" autoRev="1" fill="remove"/>
                                            <p:tgtEl>
                                              <p:spTgt spid="12"/>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2" grpId="1"/>
          <p:bldP spid="13" grpId="0"/>
        </p:bldLst>
      </p:timing>
    </mc:Choice>
    <mc:Fallback>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1000"/>
                                            <p:tgtEl>
                                              <p:spTgt spid="7"/>
                                            </p:tgtEl>
                                          </p:cBhvr>
                                        </p:animEffect>
                                      </p:childTnLst>
                                    </p:cTn>
                                  </p:par>
                                </p:childTnLst>
                              </p:cTn>
                            </p:par>
                            <p:par>
                              <p:cTn id="8" fill="hold">
                                <p:stCondLst>
                                  <p:cond delay="1000"/>
                                </p:stCondLst>
                                <p:childTnLst>
                                  <p:par>
                                    <p:cTn id="9" presetID="2" presetClass="entr" presetSubtype="2" fill="hold" nodeType="afterEffect">
                                      <p:stCondLst>
                                        <p:cond delay="0"/>
                                      </p:stCondLst>
                                      <p:childTnLst>
                                        <p:set>
                                          <p:cBhvr>
                                            <p:cTn id="10" dur="1" fill="hold">
                                              <p:stCondLst>
                                                <p:cond delay="0"/>
                                              </p:stCondLst>
                                            </p:cTn>
                                            <p:tgtEl>
                                              <p:spTgt spid="8"/>
                                            </p:tgtEl>
                                            <p:attrNameLst>
                                              <p:attrName>style.visibility</p:attrName>
                                            </p:attrNameLst>
                                          </p:cBhvr>
                                          <p:to>
                                            <p:strVal val="visible"/>
                                          </p:to>
                                        </p:set>
                                        <p:anim calcmode="lin" valueType="num">
                                          <p:cBhvr additive="base">
                                            <p:cTn id="11" dur="1000" fill="hold"/>
                                            <p:tgtEl>
                                              <p:spTgt spid="8"/>
                                            </p:tgtEl>
                                            <p:attrNameLst>
                                              <p:attrName>ppt_x</p:attrName>
                                            </p:attrNameLst>
                                          </p:cBhvr>
                                          <p:tavLst>
                                            <p:tav tm="0">
                                              <p:val>
                                                <p:strVal val="1+#ppt_w/2"/>
                                              </p:val>
                                            </p:tav>
                                            <p:tav tm="100000">
                                              <p:val>
                                                <p:strVal val="#ppt_x"/>
                                              </p:val>
                                            </p:tav>
                                          </p:tavLst>
                                        </p:anim>
                                        <p:anim calcmode="lin" valueType="num">
                                          <p:cBhvr additive="base">
                                            <p:cTn id="12" dur="1000" fill="hold"/>
                                            <p:tgtEl>
                                              <p:spTgt spid="8"/>
                                            </p:tgtEl>
                                            <p:attrNameLst>
                                              <p:attrName>ppt_y</p:attrName>
                                            </p:attrNameLst>
                                          </p:cBhvr>
                                          <p:tavLst>
                                            <p:tav tm="0">
                                              <p:val>
                                                <p:strVal val="#ppt_y"/>
                                              </p:val>
                                            </p:tav>
                                            <p:tav tm="100000">
                                              <p:val>
                                                <p:strVal val="#ppt_y"/>
                                              </p:val>
                                            </p:tav>
                                          </p:tavLst>
                                        </p:anim>
                                      </p:childTnLst>
                                    </p:cTn>
                                  </p:par>
                                </p:childTnLst>
                              </p:cTn>
                            </p:par>
                            <p:par>
                              <p:cTn id="13" fill="hold">
                                <p:stCondLst>
                                  <p:cond delay="2000"/>
                                </p:stCondLst>
                                <p:childTnLst>
                                  <p:par>
                                    <p:cTn id="14" presetID="15" presetClass="entr" presetSubtype="0" fill="hold" grpId="0" nodeType="afterEffect">
                                      <p:stCondLst>
                                        <p:cond delay="0"/>
                                      </p:stCondLst>
                                      <p:iterate type="lt">
                                        <p:tmPct val="10000"/>
                                      </p:iterate>
                                      <p:childTnLst>
                                        <p:set>
                                          <p:cBhvr>
                                            <p:cTn id="15" dur="1" fill="hold">
                                              <p:stCondLst>
                                                <p:cond delay="0"/>
                                              </p:stCondLst>
                                            </p:cTn>
                                            <p:tgtEl>
                                              <p:spTgt spid="12"/>
                                            </p:tgtEl>
                                            <p:attrNameLst>
                                              <p:attrName>style.visibility</p:attrName>
                                            </p:attrNameLst>
                                          </p:cBhvr>
                                          <p:to>
                                            <p:strVal val="visible"/>
                                          </p:to>
                                        </p:set>
                                        <p:anim calcmode="lin" valueType="num">
                                          <p:cBhvr>
                                            <p:cTn id="16" dur="1000" fill="hold"/>
                                            <p:tgtEl>
                                              <p:spTgt spid="12"/>
                                            </p:tgtEl>
                                            <p:attrNameLst>
                                              <p:attrName>ppt_w</p:attrName>
                                            </p:attrNameLst>
                                          </p:cBhvr>
                                          <p:tavLst>
                                            <p:tav tm="0">
                                              <p:val>
                                                <p:fltVal val="0"/>
                                              </p:val>
                                            </p:tav>
                                            <p:tav tm="100000">
                                              <p:val>
                                                <p:strVal val="#ppt_w"/>
                                              </p:val>
                                            </p:tav>
                                          </p:tavLst>
                                        </p:anim>
                                        <p:anim calcmode="lin" valueType="num">
                                          <p:cBhvr>
                                            <p:cTn id="17" dur="1000" fill="hold"/>
                                            <p:tgtEl>
                                              <p:spTgt spid="12"/>
                                            </p:tgtEl>
                                            <p:attrNameLst>
                                              <p:attrName>ppt_h</p:attrName>
                                            </p:attrNameLst>
                                          </p:cBhvr>
                                          <p:tavLst>
                                            <p:tav tm="0">
                                              <p:val>
                                                <p:fltVal val="0"/>
                                              </p:val>
                                            </p:tav>
                                            <p:tav tm="100000">
                                              <p:val>
                                                <p:strVal val="#ppt_h"/>
                                              </p:val>
                                            </p:tav>
                                          </p:tavLst>
                                        </p:anim>
                                        <p:anim calcmode="lin" valueType="num">
                                          <p:cBhvr>
                                            <p:cTn id="18" dur="1000" fill="hold"/>
                                            <p:tgtEl>
                                              <p:spTgt spid="12"/>
                                            </p:tgtEl>
                                            <p:attrNameLst>
                                              <p:attrName>ppt_x</p:attrName>
                                            </p:attrNameLst>
                                          </p:cBhvr>
                                          <p:tavLst>
                                            <p:tav tm="0" fmla="#ppt_x+(cos(-2*pi*(1-$))*-#ppt_x-sin(-2*pi*(1-$))*(1-#ppt_y))*(1-$)">
                                              <p:val>
                                                <p:fltVal val="0"/>
                                              </p:val>
                                            </p:tav>
                                            <p:tav tm="100000">
                                              <p:val>
                                                <p:fltVal val="1"/>
                                              </p:val>
                                            </p:tav>
                                          </p:tavLst>
                                        </p:anim>
                                        <p:anim calcmode="lin" valueType="num">
                                          <p:cBhvr>
                                            <p:cTn id="19" dur="1000" fill="hold"/>
                                            <p:tgtEl>
                                              <p:spTgt spid="12"/>
                                            </p:tgtEl>
                                            <p:attrNameLst>
                                              <p:attrName>ppt_y</p:attrName>
                                            </p:attrNameLst>
                                          </p:cBhvr>
                                          <p:tavLst>
                                            <p:tav tm="0" fmla="#ppt_y+(sin(-2*pi*(1-$))*-#ppt_x+cos(-2*pi*(1-$))*(1-#ppt_y))*(1-$)">
                                              <p:val>
                                                <p:fltVal val="0"/>
                                              </p:val>
                                            </p:tav>
                                            <p:tav tm="100000">
                                              <p:val>
                                                <p:fltVal val="1"/>
                                              </p:val>
                                            </p:tav>
                                          </p:tavLst>
                                        </p:anim>
                                      </p:childTnLst>
                                    </p:cTn>
                                  </p:par>
                                </p:childTnLst>
                              </p:cTn>
                            </p:par>
                            <p:par>
                              <p:cTn id="20" fill="hold">
                                <p:stCondLst>
                                  <p:cond delay="4000"/>
                                </p:stCondLst>
                                <p:childTnLst>
                                  <p:par>
                                    <p:cTn id="21" presetID="49" presetClass="entr" presetSubtype="0" decel="100000" fill="hold" grpId="0" nodeType="afterEffect">
                                      <p:stCondLst>
                                        <p:cond delay="0"/>
                                      </p:stCondLst>
                                      <p:childTnLst>
                                        <p:set>
                                          <p:cBhvr>
                                            <p:cTn id="22" dur="1" fill="hold">
                                              <p:stCondLst>
                                                <p:cond delay="0"/>
                                              </p:stCondLst>
                                            </p:cTn>
                                            <p:tgtEl>
                                              <p:spTgt spid="13"/>
                                            </p:tgtEl>
                                            <p:attrNameLst>
                                              <p:attrName>style.visibility</p:attrName>
                                            </p:attrNameLst>
                                          </p:cBhvr>
                                          <p:to>
                                            <p:strVal val="visible"/>
                                          </p:to>
                                        </p:set>
                                        <p:anim calcmode="lin" valueType="num">
                                          <p:cBhvr>
                                            <p:cTn id="23" dur="500" fill="hold"/>
                                            <p:tgtEl>
                                              <p:spTgt spid="13"/>
                                            </p:tgtEl>
                                            <p:attrNameLst>
                                              <p:attrName>ppt_w</p:attrName>
                                            </p:attrNameLst>
                                          </p:cBhvr>
                                          <p:tavLst>
                                            <p:tav tm="0">
                                              <p:val>
                                                <p:fltVal val="0"/>
                                              </p:val>
                                            </p:tav>
                                            <p:tav tm="100000">
                                              <p:val>
                                                <p:strVal val="#ppt_w"/>
                                              </p:val>
                                            </p:tav>
                                          </p:tavLst>
                                        </p:anim>
                                        <p:anim calcmode="lin" valueType="num">
                                          <p:cBhvr>
                                            <p:cTn id="24" dur="500" fill="hold"/>
                                            <p:tgtEl>
                                              <p:spTgt spid="13"/>
                                            </p:tgtEl>
                                            <p:attrNameLst>
                                              <p:attrName>ppt_h</p:attrName>
                                            </p:attrNameLst>
                                          </p:cBhvr>
                                          <p:tavLst>
                                            <p:tav tm="0">
                                              <p:val>
                                                <p:fltVal val="0"/>
                                              </p:val>
                                            </p:tav>
                                            <p:tav tm="100000">
                                              <p:val>
                                                <p:strVal val="#ppt_h"/>
                                              </p:val>
                                            </p:tav>
                                          </p:tavLst>
                                        </p:anim>
                                        <p:anim calcmode="lin" valueType="num">
                                          <p:cBhvr>
                                            <p:cTn id="25" dur="500" fill="hold"/>
                                            <p:tgtEl>
                                              <p:spTgt spid="13"/>
                                            </p:tgtEl>
                                            <p:attrNameLst>
                                              <p:attrName>style.rotation</p:attrName>
                                            </p:attrNameLst>
                                          </p:cBhvr>
                                          <p:tavLst>
                                            <p:tav tm="0">
                                              <p:val>
                                                <p:fltVal val="360"/>
                                              </p:val>
                                            </p:tav>
                                            <p:tav tm="100000">
                                              <p:val>
                                                <p:fltVal val="0"/>
                                              </p:val>
                                            </p:tav>
                                          </p:tavLst>
                                        </p:anim>
                                        <p:animEffect transition="in" filter="fade">
                                          <p:cBhvr>
                                            <p:cTn id="26" dur="500"/>
                                            <p:tgtEl>
                                              <p:spTgt spid="13"/>
                                            </p:tgtEl>
                                          </p:cBhvr>
                                        </p:animEffect>
                                      </p:childTnLst>
                                    </p:cTn>
                                  </p:par>
                                </p:childTnLst>
                              </p:cTn>
                            </p:par>
                            <p:par>
                              <p:cTn id="27" fill="hold">
                                <p:stCondLst>
                                  <p:cond delay="4500"/>
                                </p:stCondLst>
                                <p:childTnLst>
                                  <p:par>
                                    <p:cTn id="28" presetID="27" presetClass="emph" presetSubtype="0" fill="remove" grpId="1" nodeType="afterEffect">
                                      <p:stCondLst>
                                        <p:cond delay="0"/>
                                      </p:stCondLst>
                                      <p:iterate type="lt">
                                        <p:tmPct val="10000"/>
                                      </p:iterate>
                                      <p:childTnLst>
                                        <p:animClr clrSpc="rgb" dir="cw">
                                          <p:cBhvr override="childStyle">
                                            <p:cTn id="29" dur="250" autoRev="1" fill="remove"/>
                                            <p:tgtEl>
                                              <p:spTgt spid="12"/>
                                            </p:tgtEl>
                                            <p:attrNameLst>
                                              <p:attrName>style.color</p:attrName>
                                            </p:attrNameLst>
                                          </p:cBhvr>
                                          <p:to>
                                            <a:srgbClr val="FF6600"/>
                                          </p:to>
                                        </p:animClr>
                                        <p:animClr clrSpc="rgb" dir="cw">
                                          <p:cBhvr>
                                            <p:cTn id="30" dur="250" autoRev="1" fill="remove"/>
                                            <p:tgtEl>
                                              <p:spTgt spid="12"/>
                                            </p:tgtEl>
                                            <p:attrNameLst>
                                              <p:attrName>fillcolor</p:attrName>
                                            </p:attrNameLst>
                                          </p:cBhvr>
                                          <p:to>
                                            <a:srgbClr val="FF6600"/>
                                          </p:to>
                                        </p:animClr>
                                        <p:set>
                                          <p:cBhvr>
                                            <p:cTn id="31" dur="250" autoRev="1" fill="remove"/>
                                            <p:tgtEl>
                                              <p:spTgt spid="12"/>
                                            </p:tgtEl>
                                            <p:attrNameLst>
                                              <p:attrName>fill.type</p:attrName>
                                            </p:attrNameLst>
                                          </p:cBhvr>
                                          <p:to>
                                            <p:strVal val="solid"/>
                                          </p:to>
                                        </p:set>
                                        <p:set>
                                          <p:cBhvr>
                                            <p:cTn id="32" dur="250" autoRev="1" fill="remove"/>
                                            <p:tgtEl>
                                              <p:spTgt spid="12"/>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2" grpId="1"/>
          <p:bldP spid="13" grpId="0"/>
        </p:bldLst>
      </p:timing>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流程图: 延期 8"/>
          <p:cNvSpPr/>
          <p:nvPr/>
        </p:nvSpPr>
        <p:spPr>
          <a:xfrm>
            <a:off x="-7912" y="2562358"/>
            <a:ext cx="3485258" cy="1902188"/>
          </a:xfrm>
          <a:custGeom>
            <a:avLst/>
            <a:gdLst>
              <a:gd name="connsiteX0" fmla="*/ 0 w 2304653"/>
              <a:gd name="connsiteY0" fmla="*/ 0 h 1872208"/>
              <a:gd name="connsiteX1" fmla="*/ 1152327 w 2304653"/>
              <a:gd name="connsiteY1" fmla="*/ 0 h 1872208"/>
              <a:gd name="connsiteX2" fmla="*/ 2304654 w 2304653"/>
              <a:gd name="connsiteY2" fmla="*/ 936104 h 1872208"/>
              <a:gd name="connsiteX3" fmla="*/ 1152327 w 2304653"/>
              <a:gd name="connsiteY3" fmla="*/ 1872208 h 1872208"/>
              <a:gd name="connsiteX4" fmla="*/ 0 w 2304653"/>
              <a:gd name="connsiteY4" fmla="*/ 1872208 h 1872208"/>
              <a:gd name="connsiteX5" fmla="*/ 0 w 2304653"/>
              <a:gd name="connsiteY5" fmla="*/ 0 h 1872208"/>
              <a:gd name="connsiteX0-1" fmla="*/ 0 w 3204064"/>
              <a:gd name="connsiteY0-2" fmla="*/ 0 h 1887198"/>
              <a:gd name="connsiteX1-3" fmla="*/ 2051737 w 3204064"/>
              <a:gd name="connsiteY1-4" fmla="*/ 14990 h 1887198"/>
              <a:gd name="connsiteX2-5" fmla="*/ 3204064 w 3204064"/>
              <a:gd name="connsiteY2-6" fmla="*/ 951094 h 1887198"/>
              <a:gd name="connsiteX3-7" fmla="*/ 2051737 w 3204064"/>
              <a:gd name="connsiteY3-8" fmla="*/ 1887198 h 1887198"/>
              <a:gd name="connsiteX4-9" fmla="*/ 899410 w 3204064"/>
              <a:gd name="connsiteY4-10" fmla="*/ 1887198 h 1887198"/>
              <a:gd name="connsiteX5-11" fmla="*/ 0 w 3204064"/>
              <a:gd name="connsiteY5-12" fmla="*/ 0 h 1887198"/>
              <a:gd name="connsiteX0-13" fmla="*/ 0 w 3204064"/>
              <a:gd name="connsiteY0-14" fmla="*/ 0 h 1887198"/>
              <a:gd name="connsiteX1-15" fmla="*/ 2051737 w 3204064"/>
              <a:gd name="connsiteY1-16" fmla="*/ 14990 h 1887198"/>
              <a:gd name="connsiteX2-17" fmla="*/ 3204064 w 3204064"/>
              <a:gd name="connsiteY2-18" fmla="*/ 951094 h 1887198"/>
              <a:gd name="connsiteX3-19" fmla="*/ 2051737 w 3204064"/>
              <a:gd name="connsiteY3-20" fmla="*/ 1887198 h 1887198"/>
              <a:gd name="connsiteX4-21" fmla="*/ 29980 w 3204064"/>
              <a:gd name="connsiteY4-22" fmla="*/ 1887198 h 1887198"/>
              <a:gd name="connsiteX5-23" fmla="*/ 0 w 3204064"/>
              <a:gd name="connsiteY5-24" fmla="*/ 0 h 1887198"/>
              <a:gd name="connsiteX0-25" fmla="*/ 0 w 3189073"/>
              <a:gd name="connsiteY0-26" fmla="*/ 0 h 1872208"/>
              <a:gd name="connsiteX1-27" fmla="*/ 2036746 w 3189073"/>
              <a:gd name="connsiteY1-28" fmla="*/ 0 h 1872208"/>
              <a:gd name="connsiteX2-29" fmla="*/ 3189073 w 3189073"/>
              <a:gd name="connsiteY2-30" fmla="*/ 936104 h 1872208"/>
              <a:gd name="connsiteX3-31" fmla="*/ 2036746 w 3189073"/>
              <a:gd name="connsiteY3-32" fmla="*/ 1872208 h 1872208"/>
              <a:gd name="connsiteX4-33" fmla="*/ 14989 w 3189073"/>
              <a:gd name="connsiteY4-34" fmla="*/ 1872208 h 1872208"/>
              <a:gd name="connsiteX5-35" fmla="*/ 0 w 3189073"/>
              <a:gd name="connsiteY5-36" fmla="*/ 0 h 1872208"/>
              <a:gd name="connsiteX0-37" fmla="*/ 0 w 3848302"/>
              <a:gd name="connsiteY0-38" fmla="*/ 14991 h 1872208"/>
              <a:gd name="connsiteX1-39" fmla="*/ 2695975 w 3848302"/>
              <a:gd name="connsiteY1-40" fmla="*/ 0 h 1872208"/>
              <a:gd name="connsiteX2-41" fmla="*/ 3848302 w 3848302"/>
              <a:gd name="connsiteY2-42" fmla="*/ 936104 h 1872208"/>
              <a:gd name="connsiteX3-43" fmla="*/ 2695975 w 3848302"/>
              <a:gd name="connsiteY3-44" fmla="*/ 1872208 h 1872208"/>
              <a:gd name="connsiteX4-45" fmla="*/ 674218 w 3848302"/>
              <a:gd name="connsiteY4-46" fmla="*/ 1872208 h 1872208"/>
              <a:gd name="connsiteX5-47" fmla="*/ 0 w 3848302"/>
              <a:gd name="connsiteY5-48" fmla="*/ 14991 h 1872208"/>
              <a:gd name="connsiteX0-49" fmla="*/ 0 w 3848302"/>
              <a:gd name="connsiteY0-50" fmla="*/ 14991 h 1902188"/>
              <a:gd name="connsiteX1-51" fmla="*/ 2695975 w 3848302"/>
              <a:gd name="connsiteY1-52" fmla="*/ 0 h 1902188"/>
              <a:gd name="connsiteX2-53" fmla="*/ 3848302 w 3848302"/>
              <a:gd name="connsiteY2-54" fmla="*/ 936104 h 1902188"/>
              <a:gd name="connsiteX3-55" fmla="*/ 2695975 w 3848302"/>
              <a:gd name="connsiteY3-56" fmla="*/ 1872208 h 1902188"/>
              <a:gd name="connsiteX4-57" fmla="*/ 31469 w 3848302"/>
              <a:gd name="connsiteY4-58" fmla="*/ 1902188 h 1902188"/>
              <a:gd name="connsiteX5-59" fmla="*/ 0 w 3848302"/>
              <a:gd name="connsiteY5-60" fmla="*/ 14991 h 1902188"/>
              <a:gd name="connsiteX0-61" fmla="*/ 0 w 3864784"/>
              <a:gd name="connsiteY0-62" fmla="*/ 29981 h 1902188"/>
              <a:gd name="connsiteX1-63" fmla="*/ 2712457 w 3864784"/>
              <a:gd name="connsiteY1-64" fmla="*/ 0 h 1902188"/>
              <a:gd name="connsiteX2-65" fmla="*/ 3864784 w 3864784"/>
              <a:gd name="connsiteY2-66" fmla="*/ 936104 h 1902188"/>
              <a:gd name="connsiteX3-67" fmla="*/ 2712457 w 3864784"/>
              <a:gd name="connsiteY3-68" fmla="*/ 1872208 h 1902188"/>
              <a:gd name="connsiteX4-69" fmla="*/ 47951 w 3864784"/>
              <a:gd name="connsiteY4-70" fmla="*/ 1902188 h 1902188"/>
              <a:gd name="connsiteX5-71" fmla="*/ 0 w 3864784"/>
              <a:gd name="connsiteY5-72" fmla="*/ 29981 h 1902188"/>
              <a:gd name="connsiteX0-73" fmla="*/ 0 w 3831822"/>
              <a:gd name="connsiteY0-74" fmla="*/ 14990 h 1902188"/>
              <a:gd name="connsiteX1-75" fmla="*/ 2679495 w 3831822"/>
              <a:gd name="connsiteY1-76" fmla="*/ 0 h 1902188"/>
              <a:gd name="connsiteX2-77" fmla="*/ 3831822 w 3831822"/>
              <a:gd name="connsiteY2-78" fmla="*/ 936104 h 1902188"/>
              <a:gd name="connsiteX3-79" fmla="*/ 2679495 w 3831822"/>
              <a:gd name="connsiteY3-80" fmla="*/ 1872208 h 1902188"/>
              <a:gd name="connsiteX4-81" fmla="*/ 14989 w 3831822"/>
              <a:gd name="connsiteY4-82" fmla="*/ 1902188 h 1902188"/>
              <a:gd name="connsiteX5-83" fmla="*/ 0 w 3831822"/>
              <a:gd name="connsiteY5-84" fmla="*/ 14990 h 1902188"/>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Lst>
            <a:rect l="l" t="t" r="r" b="b"/>
            <a:pathLst>
              <a:path w="3831822" h="1902188">
                <a:moveTo>
                  <a:pt x="0" y="14990"/>
                </a:moveTo>
                <a:lnTo>
                  <a:pt x="2679495" y="0"/>
                </a:lnTo>
                <a:cubicBezTo>
                  <a:pt x="3315908" y="0"/>
                  <a:pt x="3831822" y="419108"/>
                  <a:pt x="3831822" y="936104"/>
                </a:cubicBezTo>
                <a:cubicBezTo>
                  <a:pt x="3831822" y="1453100"/>
                  <a:pt x="3315908" y="1872208"/>
                  <a:pt x="2679495" y="1872208"/>
                </a:cubicBezTo>
                <a:lnTo>
                  <a:pt x="14989" y="1902188"/>
                </a:lnTo>
                <a:lnTo>
                  <a:pt x="0" y="14990"/>
                </a:lnTo>
                <a:close/>
              </a:path>
            </a:pathLst>
          </a:custGeom>
          <a:solidFill>
            <a:srgbClr val="C00000"/>
          </a:solidFill>
          <a:ln>
            <a:noFill/>
          </a:ln>
          <a:effectLst>
            <a:outerShdw blurRad="444500" dist="254000" dir="8100000" algn="tr"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4000" dirty="0">
                <a:solidFill>
                  <a:schemeClr val="bg1"/>
                </a:solidFill>
                <a:latin typeface="微软雅黑" panose="020B0503020204020204" pitchFamily="34" charset="-122"/>
                <a:ea typeface="微软雅黑" panose="020B0503020204020204" pitchFamily="34" charset="-122"/>
              </a:rPr>
              <a:t>章节</a:t>
            </a:r>
            <a:endParaRPr lang="zh-CN" altLang="en-US" sz="4000" dirty="0">
              <a:solidFill>
                <a:schemeClr val="bg1"/>
              </a:solidFill>
              <a:latin typeface="微软雅黑" panose="020B0503020204020204" pitchFamily="34" charset="-122"/>
              <a:ea typeface="微软雅黑" panose="020B0503020204020204" pitchFamily="34" charset="-122"/>
            </a:endParaRPr>
          </a:p>
        </p:txBody>
      </p:sp>
      <p:sp>
        <p:nvSpPr>
          <p:cNvPr id="11" name="椭圆 10"/>
          <p:cNvSpPr/>
          <p:nvPr/>
        </p:nvSpPr>
        <p:spPr>
          <a:xfrm>
            <a:off x="4557466" y="3024386"/>
            <a:ext cx="864096" cy="864096"/>
          </a:xfrm>
          <a:prstGeom prst="ellipse">
            <a:avLst/>
          </a:prstGeom>
          <a:solidFill>
            <a:srgbClr val="C00000"/>
          </a:solidFill>
          <a:ln>
            <a:noFill/>
          </a:ln>
          <a:effectLst>
            <a:outerShdw blurRad="444500" dist="254000" dir="8100000" algn="tr"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3200" dirty="0">
                <a:solidFill>
                  <a:schemeClr val="bg1"/>
                </a:solidFill>
                <a:latin typeface="微软雅黑" panose="020B0503020204020204" pitchFamily="34" charset="-122"/>
                <a:ea typeface="微软雅黑" panose="020B0503020204020204" pitchFamily="34" charset="-122"/>
              </a:rPr>
              <a:t>2</a:t>
            </a:r>
            <a:endParaRPr lang="zh-CN" altLang="en-US" sz="3200" dirty="0">
              <a:solidFill>
                <a:schemeClr val="bg1"/>
              </a:solidFill>
              <a:latin typeface="微软雅黑" panose="020B0503020204020204" pitchFamily="34" charset="-122"/>
              <a:ea typeface="微软雅黑" panose="020B0503020204020204" pitchFamily="34" charset="-122"/>
            </a:endParaRPr>
          </a:p>
        </p:txBody>
      </p:sp>
      <p:sp>
        <p:nvSpPr>
          <p:cNvPr id="19" name="Rectangle 33"/>
          <p:cNvSpPr>
            <a:spLocks noChangeArrowheads="1"/>
          </p:cNvSpPr>
          <p:nvPr/>
        </p:nvSpPr>
        <p:spPr bwMode="auto">
          <a:xfrm>
            <a:off x="5487826" y="3221171"/>
            <a:ext cx="3453152" cy="541634"/>
          </a:xfrm>
          <a:prstGeom prst="rect">
            <a:avLst/>
          </a:prstGeom>
          <a:noFill/>
          <a:ln w="9525" algn="ctr">
            <a:noFill/>
            <a:miter lim="800000"/>
          </a:ln>
        </p:spPr>
        <p:txBody>
          <a:bodyPr wrap="none" lIns="109678" tIns="54838" rIns="109678" bIns="54838">
            <a:spAutoFit/>
          </a:bodyPr>
          <a:lstStyle/>
          <a:p>
            <a:pPr eaLnBrk="0" hangingPunct="0"/>
            <a:r>
              <a:rPr lang="zh-CN" altLang="en-US" sz="2800" dirty="0">
                <a:solidFill>
                  <a:srgbClr val="000000"/>
                </a:solidFill>
                <a:latin typeface="微软雅黑" panose="020B0503020204020204" pitchFamily="34" charset="-122"/>
                <a:ea typeface="微软雅黑" panose="020B0503020204020204" pitchFamily="34" charset="-122"/>
              </a:rPr>
              <a:t>这里输入您的标题二</a:t>
            </a:r>
            <a:endParaRPr lang="en-US" altLang="zh-CN" sz="2800" dirty="0">
              <a:solidFill>
                <a:srgbClr val="000000"/>
              </a:solidFill>
              <a:latin typeface="微软雅黑" panose="020B0503020204020204" pitchFamily="34" charset="-122"/>
              <a:ea typeface="微软雅黑" panose="020B0503020204020204" pitchFamily="34" charset="-122"/>
            </a:endParaRPr>
          </a:p>
        </p:txBody>
      </p:sp>
      <p:sp>
        <p:nvSpPr>
          <p:cNvPr id="20" name="Line 34"/>
          <p:cNvSpPr>
            <a:spLocks noChangeShapeType="1"/>
          </p:cNvSpPr>
          <p:nvPr/>
        </p:nvSpPr>
        <p:spPr bwMode="auto">
          <a:xfrm>
            <a:off x="5349554" y="3696505"/>
            <a:ext cx="4392000" cy="0"/>
          </a:xfrm>
          <a:prstGeom prst="line">
            <a:avLst/>
          </a:prstGeom>
          <a:solidFill>
            <a:schemeClr val="accent1">
              <a:lumMod val="75000"/>
            </a:schemeClr>
          </a:solidFill>
          <a:ln w="9525">
            <a:solidFill>
              <a:srgbClr val="760000"/>
            </a:solidFill>
            <a:round/>
          </a:ln>
        </p:spPr>
        <p:txBody>
          <a:bodyPr wrap="none" lIns="109678" tIns="54838" rIns="109678" bIns="54838" anchor="ctr"/>
          <a:lstStyle/>
          <a:p>
            <a:endParaRPr lang="zh-CN" altLang="en-US" dirty="0">
              <a:latin typeface="微软雅黑" panose="020B0503020204020204" pitchFamily="34" charset="-122"/>
              <a:ea typeface="微软雅黑" panose="020B0503020204020204" pitchFamily="34" charset="-122"/>
            </a:endParaRPr>
          </a:p>
        </p:txBody>
      </p:sp>
    </p:spTree>
  </p:cSld>
  <p:clrMapOvr>
    <a:masterClrMapping/>
  </p:clrMapOvr>
  <p:transition spd="slow">
    <p:push/>
  </p:transition>
  <mc:AlternateContent xmlns:mc="http://schemas.openxmlformats.org/markup-compatibility/2006">
    <mc:Choice xmlns:p14="http://schemas.microsoft.com/office/powerpoint/2010/main"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14:presetBounceEnd="66000">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14:bounceEnd="66000">
                                          <p:cBhvr additive="base">
                                            <p:cTn id="7" dur="500" fill="hold"/>
                                            <p:tgtEl>
                                              <p:spTgt spid="11"/>
                                            </p:tgtEl>
                                            <p:attrNameLst>
                                              <p:attrName>ppt_x</p:attrName>
                                            </p:attrNameLst>
                                          </p:cBhvr>
                                          <p:tavLst>
                                            <p:tav tm="0">
                                              <p:val>
                                                <p:strVal val="0-#ppt_w/2"/>
                                              </p:val>
                                            </p:tav>
                                            <p:tav tm="100000">
                                              <p:val>
                                                <p:strVal val="#ppt_x"/>
                                              </p:val>
                                            </p:tav>
                                          </p:tavLst>
                                        </p:anim>
                                        <p:anim calcmode="lin" valueType="num" p14:bounceEnd="66000">
                                          <p:cBhvr additive="base">
                                            <p:cTn id="8" dur="500" fill="hold"/>
                                            <p:tgtEl>
                                              <p:spTgt spid="11"/>
                                            </p:tgtEl>
                                            <p:attrNameLst>
                                              <p:attrName>ppt_y</p:attrName>
                                            </p:attrNameLst>
                                          </p:cBhvr>
                                          <p:tavLst>
                                            <p:tav tm="0">
                                              <p:val>
                                                <p:strVal val="#ppt_y"/>
                                              </p:val>
                                            </p:tav>
                                            <p:tav tm="100000">
                                              <p:val>
                                                <p:strVal val="#ppt_y"/>
                                              </p:val>
                                            </p:tav>
                                          </p:tavLst>
                                        </p:anim>
                                      </p:childTnLst>
                                    </p:cTn>
                                  </p:par>
                                  <p:par>
                                    <p:cTn id="9" presetID="22" presetClass="entr" presetSubtype="8" fill="hold" grpId="0" nodeType="withEffect">
                                      <p:stCondLst>
                                        <p:cond delay="0"/>
                                      </p:stCondLst>
                                      <p:childTnLst>
                                        <p:set>
                                          <p:cBhvr>
                                            <p:cTn id="10" dur="1" fill="hold">
                                              <p:stCondLst>
                                                <p:cond delay="0"/>
                                              </p:stCondLst>
                                            </p:cTn>
                                            <p:tgtEl>
                                              <p:spTgt spid="20"/>
                                            </p:tgtEl>
                                            <p:attrNameLst>
                                              <p:attrName>style.visibility</p:attrName>
                                            </p:attrNameLst>
                                          </p:cBhvr>
                                          <p:to>
                                            <p:strVal val="visible"/>
                                          </p:to>
                                        </p:set>
                                        <p:animEffect transition="in" filter="wipe(left)">
                                          <p:cBhvr>
                                            <p:cTn id="11" dur="500"/>
                                            <p:tgtEl>
                                              <p:spTgt spid="20"/>
                                            </p:tgtEl>
                                          </p:cBhvr>
                                        </p:animEffect>
                                      </p:childTnLst>
                                    </p:cTn>
                                  </p:par>
                                  <p:par>
                                    <p:cTn id="12" presetID="2" presetClass="entr" presetSubtype="2" fill="hold" grpId="0" nodeType="withEffect" p14:presetBounceEnd="52000">
                                      <p:stCondLst>
                                        <p:cond delay="0"/>
                                      </p:stCondLst>
                                      <p:childTnLst>
                                        <p:set>
                                          <p:cBhvr>
                                            <p:cTn id="13" dur="1" fill="hold">
                                              <p:stCondLst>
                                                <p:cond delay="0"/>
                                              </p:stCondLst>
                                            </p:cTn>
                                            <p:tgtEl>
                                              <p:spTgt spid="19"/>
                                            </p:tgtEl>
                                            <p:attrNameLst>
                                              <p:attrName>style.visibility</p:attrName>
                                            </p:attrNameLst>
                                          </p:cBhvr>
                                          <p:to>
                                            <p:strVal val="visible"/>
                                          </p:to>
                                        </p:set>
                                        <p:anim calcmode="lin" valueType="num" p14:bounceEnd="52000">
                                          <p:cBhvr additive="base">
                                            <p:cTn id="14" dur="500" fill="hold"/>
                                            <p:tgtEl>
                                              <p:spTgt spid="19"/>
                                            </p:tgtEl>
                                            <p:attrNameLst>
                                              <p:attrName>ppt_x</p:attrName>
                                            </p:attrNameLst>
                                          </p:cBhvr>
                                          <p:tavLst>
                                            <p:tav tm="0">
                                              <p:val>
                                                <p:strVal val="1+#ppt_w/2"/>
                                              </p:val>
                                            </p:tav>
                                            <p:tav tm="100000">
                                              <p:val>
                                                <p:strVal val="#ppt_x"/>
                                              </p:val>
                                            </p:tav>
                                          </p:tavLst>
                                        </p:anim>
                                        <p:anim calcmode="lin" valueType="num" p14:bounceEnd="52000">
                                          <p:cBhvr additive="base">
                                            <p:cTn id="15" dur="500" fill="hold"/>
                                            <p:tgtEl>
                                              <p:spTgt spid="1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9" grpId="0"/>
          <p:bldP spid="20" grpId="0" animBg="1"/>
        </p:bldLst>
      </p:timing>
    </mc:Choice>
    <mc:Fallback>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0-#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par>
                                    <p:cTn id="9" presetID="22" presetClass="entr" presetSubtype="8" fill="hold" grpId="0" nodeType="withEffect">
                                      <p:stCondLst>
                                        <p:cond delay="0"/>
                                      </p:stCondLst>
                                      <p:childTnLst>
                                        <p:set>
                                          <p:cBhvr>
                                            <p:cTn id="10" dur="1" fill="hold">
                                              <p:stCondLst>
                                                <p:cond delay="0"/>
                                              </p:stCondLst>
                                            </p:cTn>
                                            <p:tgtEl>
                                              <p:spTgt spid="20"/>
                                            </p:tgtEl>
                                            <p:attrNameLst>
                                              <p:attrName>style.visibility</p:attrName>
                                            </p:attrNameLst>
                                          </p:cBhvr>
                                          <p:to>
                                            <p:strVal val="visible"/>
                                          </p:to>
                                        </p:set>
                                        <p:animEffect transition="in" filter="wipe(left)">
                                          <p:cBhvr>
                                            <p:cTn id="11" dur="500"/>
                                            <p:tgtEl>
                                              <p:spTgt spid="20"/>
                                            </p:tgtEl>
                                          </p:cBhvr>
                                        </p:animEffect>
                                      </p:childTnLst>
                                    </p:cTn>
                                  </p:par>
                                  <p:par>
                                    <p:cTn id="12" presetID="2" presetClass="entr" presetSubtype="2" fill="hold" grpId="0" nodeType="withEffect">
                                      <p:stCondLst>
                                        <p:cond delay="0"/>
                                      </p:stCondLst>
                                      <p:childTnLst>
                                        <p:set>
                                          <p:cBhvr>
                                            <p:cTn id="13" dur="1" fill="hold">
                                              <p:stCondLst>
                                                <p:cond delay="0"/>
                                              </p:stCondLst>
                                            </p:cTn>
                                            <p:tgtEl>
                                              <p:spTgt spid="19"/>
                                            </p:tgtEl>
                                            <p:attrNameLst>
                                              <p:attrName>style.visibility</p:attrName>
                                            </p:attrNameLst>
                                          </p:cBhvr>
                                          <p:to>
                                            <p:strVal val="visible"/>
                                          </p:to>
                                        </p:set>
                                        <p:anim calcmode="lin" valueType="num">
                                          <p:cBhvr additive="base">
                                            <p:cTn id="14" dur="500" fill="hold"/>
                                            <p:tgtEl>
                                              <p:spTgt spid="19"/>
                                            </p:tgtEl>
                                            <p:attrNameLst>
                                              <p:attrName>ppt_x</p:attrName>
                                            </p:attrNameLst>
                                          </p:cBhvr>
                                          <p:tavLst>
                                            <p:tav tm="0">
                                              <p:val>
                                                <p:strVal val="1+#ppt_w/2"/>
                                              </p:val>
                                            </p:tav>
                                            <p:tav tm="100000">
                                              <p:val>
                                                <p:strVal val="#ppt_x"/>
                                              </p:val>
                                            </p:tav>
                                          </p:tavLst>
                                        </p:anim>
                                        <p:anim calcmode="lin" valueType="num">
                                          <p:cBhvr additive="base">
                                            <p:cTn id="15" dur="500" fill="hold"/>
                                            <p:tgtEl>
                                              <p:spTgt spid="1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9" grpId="0"/>
          <p:bldP spid="20" grpId="0" animBg="1"/>
        </p:bldLst>
      </p:timing>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utoShape 2"/>
          <p:cNvSpPr>
            <a:spLocks noChangeArrowheads="1"/>
          </p:cNvSpPr>
          <p:nvPr/>
        </p:nvSpPr>
        <p:spPr bwMode="gray">
          <a:xfrm>
            <a:off x="3507897" y="1728243"/>
            <a:ext cx="3127811" cy="3622919"/>
          </a:xfrm>
          <a:prstGeom prst="upArrow">
            <a:avLst>
              <a:gd name="adj1" fmla="val 56361"/>
              <a:gd name="adj2" fmla="val 78338"/>
            </a:avLst>
          </a:prstGeom>
          <a:solidFill>
            <a:schemeClr val="tx1">
              <a:lumMod val="75000"/>
              <a:lumOff val="25000"/>
            </a:schemeClr>
          </a:solidFill>
          <a:ln w="9525">
            <a:miter lim="800000"/>
          </a:ln>
        </p:spPr>
        <p:txBody>
          <a:bodyPr wrap="none" lIns="102636" tIns="51316" rIns="102636" bIns="51316" anchor="ctr">
            <a:flatTx/>
          </a:bodyPr>
          <a:lstStyle/>
          <a:p>
            <a:endParaRPr lang="zh-CN" altLang="en-US">
              <a:ea typeface="宋体" panose="02010600030101010101" pitchFamily="2" charset="-122"/>
            </a:endParaRPr>
          </a:p>
        </p:txBody>
      </p:sp>
      <p:sp>
        <p:nvSpPr>
          <p:cNvPr id="6" name="AutoShape 3"/>
          <p:cNvSpPr>
            <a:spLocks noChangeArrowheads="1"/>
          </p:cNvSpPr>
          <p:nvPr/>
        </p:nvSpPr>
        <p:spPr bwMode="gray">
          <a:xfrm>
            <a:off x="6063523" y="1884398"/>
            <a:ext cx="3162374" cy="3622919"/>
          </a:xfrm>
          <a:prstGeom prst="downArrow">
            <a:avLst>
              <a:gd name="adj1" fmla="val 65009"/>
              <a:gd name="adj2" fmla="val 57931"/>
            </a:avLst>
          </a:prstGeom>
          <a:solidFill>
            <a:srgbClr val="C00000"/>
          </a:solidFill>
          <a:ln>
            <a:noFill/>
          </a:ln>
          <a:effectLst>
            <a:outerShdw blurRad="444500" dist="254000" dir="8100000" algn="tr"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4000">
              <a:solidFill>
                <a:schemeClr val="bg1"/>
              </a:solidFill>
              <a:latin typeface="微软雅黑" panose="020B0503020204020204" pitchFamily="34" charset="-122"/>
              <a:ea typeface="微软雅黑" panose="020B0503020204020204" pitchFamily="34" charset="-122"/>
            </a:endParaRPr>
          </a:p>
        </p:txBody>
      </p:sp>
      <p:sp>
        <p:nvSpPr>
          <p:cNvPr id="7" name="AutoShape 4"/>
          <p:cNvSpPr>
            <a:spLocks noChangeArrowheads="1"/>
          </p:cNvSpPr>
          <p:nvPr/>
        </p:nvSpPr>
        <p:spPr bwMode="gray">
          <a:xfrm>
            <a:off x="2008312" y="2478132"/>
            <a:ext cx="3045248" cy="659295"/>
          </a:xfrm>
          <a:prstGeom prst="roundRect">
            <a:avLst>
              <a:gd name="adj" fmla="val 16667"/>
            </a:avLst>
          </a:prstGeom>
          <a:solidFill>
            <a:srgbClr val="C00000"/>
          </a:solidFill>
          <a:ln>
            <a:noFill/>
          </a:ln>
          <a:effectLst>
            <a:outerShdw blurRad="444500" dist="254000" dir="8100000" algn="tr"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dirty="0">
                <a:solidFill>
                  <a:schemeClr val="bg1"/>
                </a:solidFill>
                <a:latin typeface="微软雅黑" panose="020B0503020204020204" pitchFamily="34" charset="-122"/>
                <a:ea typeface="微软雅黑" panose="020B0503020204020204" pitchFamily="34" charset="-122"/>
              </a:rPr>
              <a:t>添加文字信息</a:t>
            </a:r>
            <a:endParaRPr lang="zh-CN" altLang="en-US" sz="2400" dirty="0">
              <a:solidFill>
                <a:schemeClr val="bg1"/>
              </a:solidFill>
              <a:latin typeface="微软雅黑" panose="020B0503020204020204" pitchFamily="34" charset="-122"/>
              <a:ea typeface="微软雅黑" panose="020B0503020204020204" pitchFamily="34" charset="-122"/>
            </a:endParaRPr>
          </a:p>
        </p:txBody>
      </p:sp>
      <p:sp>
        <p:nvSpPr>
          <p:cNvPr id="8" name="AutoShape 5"/>
          <p:cNvSpPr>
            <a:spLocks noChangeArrowheads="1"/>
          </p:cNvSpPr>
          <p:nvPr/>
        </p:nvSpPr>
        <p:spPr bwMode="gray">
          <a:xfrm>
            <a:off x="2008312" y="3311850"/>
            <a:ext cx="3045248" cy="659295"/>
          </a:xfrm>
          <a:prstGeom prst="roundRect">
            <a:avLst>
              <a:gd name="adj" fmla="val 16667"/>
            </a:avLst>
          </a:prstGeom>
          <a:solidFill>
            <a:srgbClr val="C00000"/>
          </a:solidFill>
          <a:ln>
            <a:noFill/>
          </a:ln>
          <a:effectLst>
            <a:outerShdw blurRad="444500" dist="254000" dir="8100000" algn="tr"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dirty="0">
                <a:solidFill>
                  <a:schemeClr val="bg1"/>
                </a:solidFill>
                <a:latin typeface="微软雅黑" panose="020B0503020204020204" pitchFamily="34" charset="-122"/>
                <a:ea typeface="微软雅黑" panose="020B0503020204020204" pitchFamily="34" charset="-122"/>
              </a:rPr>
              <a:t>添加文字信息</a:t>
            </a:r>
            <a:endParaRPr lang="zh-CN" altLang="en-US" sz="2400" dirty="0">
              <a:solidFill>
                <a:schemeClr val="bg1"/>
              </a:solidFill>
              <a:latin typeface="微软雅黑" panose="020B0503020204020204" pitchFamily="34" charset="-122"/>
              <a:ea typeface="微软雅黑" panose="020B0503020204020204" pitchFamily="34" charset="-122"/>
            </a:endParaRPr>
          </a:p>
        </p:txBody>
      </p:sp>
      <p:sp>
        <p:nvSpPr>
          <p:cNvPr id="9" name="AutoShape 6"/>
          <p:cNvSpPr>
            <a:spLocks noChangeArrowheads="1"/>
          </p:cNvSpPr>
          <p:nvPr/>
        </p:nvSpPr>
        <p:spPr bwMode="gray">
          <a:xfrm>
            <a:off x="2008312" y="4134368"/>
            <a:ext cx="3045248" cy="659295"/>
          </a:xfrm>
          <a:prstGeom prst="roundRect">
            <a:avLst>
              <a:gd name="adj" fmla="val 16667"/>
            </a:avLst>
          </a:prstGeom>
          <a:solidFill>
            <a:srgbClr val="C00000"/>
          </a:solidFill>
          <a:ln>
            <a:noFill/>
          </a:ln>
          <a:effectLst>
            <a:outerShdw blurRad="444500" dist="254000" dir="8100000" algn="tr"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dirty="0">
                <a:solidFill>
                  <a:schemeClr val="bg1"/>
                </a:solidFill>
                <a:latin typeface="微软雅黑" panose="020B0503020204020204" pitchFamily="34" charset="-122"/>
                <a:ea typeface="微软雅黑" panose="020B0503020204020204" pitchFamily="34" charset="-122"/>
              </a:rPr>
              <a:t>添加文字信息</a:t>
            </a:r>
            <a:endParaRPr lang="zh-CN" altLang="en-US" sz="2400" dirty="0">
              <a:solidFill>
                <a:schemeClr val="bg1"/>
              </a:solidFill>
              <a:latin typeface="微软雅黑" panose="020B0503020204020204" pitchFamily="34" charset="-122"/>
              <a:ea typeface="微软雅黑" panose="020B0503020204020204" pitchFamily="34" charset="-122"/>
            </a:endParaRPr>
          </a:p>
        </p:txBody>
      </p:sp>
      <p:sp>
        <p:nvSpPr>
          <p:cNvPr id="10" name="AutoShape 7"/>
          <p:cNvSpPr>
            <a:spLocks noChangeArrowheads="1"/>
          </p:cNvSpPr>
          <p:nvPr/>
        </p:nvSpPr>
        <p:spPr bwMode="gray">
          <a:xfrm>
            <a:off x="7860721" y="2396517"/>
            <a:ext cx="3179655" cy="657695"/>
          </a:xfrm>
          <a:prstGeom prst="roundRect">
            <a:avLst>
              <a:gd name="adj" fmla="val 16667"/>
            </a:avLst>
          </a:prstGeom>
          <a:solidFill>
            <a:srgbClr val="C00000"/>
          </a:solidFill>
          <a:ln>
            <a:noFill/>
          </a:ln>
          <a:effectLst>
            <a:outerShdw blurRad="444500" dist="254000" dir="8100000" algn="tr"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dirty="0">
                <a:solidFill>
                  <a:schemeClr val="bg1"/>
                </a:solidFill>
                <a:latin typeface="微软雅黑" panose="020B0503020204020204" pitchFamily="34" charset="-122"/>
                <a:ea typeface="微软雅黑" panose="020B0503020204020204" pitchFamily="34" charset="-122"/>
              </a:rPr>
              <a:t>添加文字信息</a:t>
            </a:r>
            <a:endParaRPr lang="zh-CN" altLang="en-US" sz="2400" dirty="0">
              <a:solidFill>
                <a:schemeClr val="bg1"/>
              </a:solidFill>
              <a:latin typeface="微软雅黑" panose="020B0503020204020204" pitchFamily="34" charset="-122"/>
              <a:ea typeface="微软雅黑" panose="020B0503020204020204" pitchFamily="34" charset="-122"/>
            </a:endParaRPr>
          </a:p>
        </p:txBody>
      </p:sp>
      <p:sp>
        <p:nvSpPr>
          <p:cNvPr id="11" name="AutoShape 8"/>
          <p:cNvSpPr>
            <a:spLocks noChangeArrowheads="1"/>
          </p:cNvSpPr>
          <p:nvPr/>
        </p:nvSpPr>
        <p:spPr bwMode="gray">
          <a:xfrm>
            <a:off x="7860721" y="3260641"/>
            <a:ext cx="3179655" cy="657695"/>
          </a:xfrm>
          <a:prstGeom prst="roundRect">
            <a:avLst>
              <a:gd name="adj" fmla="val 16667"/>
            </a:avLst>
          </a:prstGeom>
          <a:solidFill>
            <a:srgbClr val="C00000"/>
          </a:solidFill>
          <a:ln>
            <a:noFill/>
          </a:ln>
          <a:effectLst>
            <a:outerShdw blurRad="444500" dist="254000" dir="8100000" algn="tr"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dirty="0">
                <a:solidFill>
                  <a:schemeClr val="bg1"/>
                </a:solidFill>
                <a:latin typeface="微软雅黑" panose="020B0503020204020204" pitchFamily="34" charset="-122"/>
                <a:ea typeface="微软雅黑" panose="020B0503020204020204" pitchFamily="34" charset="-122"/>
              </a:rPr>
              <a:t>添加文字信息</a:t>
            </a:r>
            <a:endParaRPr lang="zh-CN" altLang="en-US" sz="2400" dirty="0">
              <a:solidFill>
                <a:schemeClr val="bg1"/>
              </a:solidFill>
              <a:latin typeface="微软雅黑" panose="020B0503020204020204" pitchFamily="34" charset="-122"/>
              <a:ea typeface="微软雅黑" panose="020B0503020204020204" pitchFamily="34" charset="-122"/>
            </a:endParaRPr>
          </a:p>
        </p:txBody>
      </p:sp>
      <p:sp>
        <p:nvSpPr>
          <p:cNvPr id="12" name="AutoShape 9"/>
          <p:cNvSpPr>
            <a:spLocks noChangeArrowheads="1"/>
          </p:cNvSpPr>
          <p:nvPr/>
        </p:nvSpPr>
        <p:spPr bwMode="gray">
          <a:xfrm>
            <a:off x="7860721" y="4108764"/>
            <a:ext cx="3179655" cy="659295"/>
          </a:xfrm>
          <a:prstGeom prst="roundRect">
            <a:avLst>
              <a:gd name="adj" fmla="val 16667"/>
            </a:avLst>
          </a:prstGeom>
          <a:solidFill>
            <a:srgbClr val="C00000"/>
          </a:solidFill>
          <a:ln>
            <a:noFill/>
          </a:ln>
          <a:effectLst>
            <a:outerShdw blurRad="444500" dist="254000" dir="8100000" algn="tr"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dirty="0">
                <a:solidFill>
                  <a:schemeClr val="bg1"/>
                </a:solidFill>
                <a:latin typeface="微软雅黑" panose="020B0503020204020204" pitchFamily="34" charset="-122"/>
                <a:ea typeface="微软雅黑" panose="020B0503020204020204" pitchFamily="34" charset="-122"/>
              </a:rPr>
              <a:t>添加文字信息</a:t>
            </a:r>
            <a:endParaRPr lang="zh-CN" altLang="en-US" sz="2400" dirty="0">
              <a:solidFill>
                <a:schemeClr val="bg1"/>
              </a:solidFill>
              <a:latin typeface="微软雅黑" panose="020B0503020204020204" pitchFamily="34" charset="-122"/>
              <a:ea typeface="微软雅黑" panose="020B0503020204020204" pitchFamily="34" charset="-122"/>
            </a:endParaRPr>
          </a:p>
        </p:txBody>
      </p:sp>
      <p:sp>
        <p:nvSpPr>
          <p:cNvPr id="13" name="AutoShape 13"/>
          <p:cNvSpPr>
            <a:spLocks noChangeArrowheads="1"/>
          </p:cNvSpPr>
          <p:nvPr/>
        </p:nvSpPr>
        <p:spPr bwMode="auto">
          <a:xfrm>
            <a:off x="3094837" y="5662855"/>
            <a:ext cx="6724126" cy="490682"/>
          </a:xfrm>
          <a:prstGeom prst="roundRect">
            <a:avLst>
              <a:gd name="adj" fmla="val 16667"/>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prstDash val="sysDot"/>
                <a:round/>
              </a14:hiddenLine>
            </a:ext>
          </a:extLst>
        </p:spPr>
        <p:txBody>
          <a:bodyPr lIns="102636" tIns="51316" rIns="102636" bIns="51316" anchor="ctr">
            <a:spAutoFit/>
          </a:bodyPr>
          <a:lstStyle/>
          <a:p>
            <a:pPr algn="ctr"/>
            <a:r>
              <a:rPr lang="zh-CN" altLang="en-US" sz="2200" dirty="0">
                <a:solidFill>
                  <a:srgbClr val="000000"/>
                </a:solidFill>
                <a:latin typeface="微软雅黑" panose="020B0503020204020204" pitchFamily="34" charset="-122"/>
                <a:ea typeface="微软雅黑" panose="020B0503020204020204" pitchFamily="34" charset="-122"/>
                <a:cs typeface="Arial" panose="020B0604020202020204" pitchFamily="34" charset="0"/>
              </a:rPr>
              <a:t>在此添加您的文字信息在此添加您的文字信息</a:t>
            </a:r>
            <a:endParaRPr lang="zh-CN" altLang="en-US" sz="2200" dirty="0">
              <a:solidFill>
                <a:srgbClr val="000000"/>
              </a:solidFill>
              <a:latin typeface="微软雅黑" panose="020B0503020204020204" pitchFamily="34" charset="-122"/>
              <a:ea typeface="微软雅黑" panose="020B0503020204020204" pitchFamily="34" charset="-122"/>
              <a:cs typeface="Arial" panose="020B0604020202020204" pitchFamily="34" charset="0"/>
            </a:endParaRPr>
          </a:p>
        </p:txBody>
      </p:sp>
      <p:sp>
        <p:nvSpPr>
          <p:cNvPr id="3" name="标题 2"/>
          <p:cNvSpPr>
            <a:spLocks noGrp="1"/>
          </p:cNvSpPr>
          <p:nvPr>
            <p:ph type="title"/>
          </p:nvPr>
        </p:nvSpPr>
        <p:spPr/>
        <p:txBody>
          <a:bodyPr/>
          <a:lstStyle/>
          <a:p>
            <a:r>
              <a:rPr lang="zh-CN" altLang="en-US" dirty="0"/>
              <a:t>单击此处添加标题</a:t>
            </a:r>
            <a:endParaRPr lang="zh-CN" altLang="en-US" dirty="0"/>
          </a:p>
        </p:txBody>
      </p:sp>
    </p:spTree>
  </p:cSld>
  <p:clrMapOvr>
    <a:masterClrMapping/>
  </p:clrMapOvr>
  <p:transition spd="slow">
    <p:pu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anim calcmode="lin" valueType="num">
                                      <p:cBhvr>
                                        <p:cTn id="8" dur="500" fill="hold"/>
                                        <p:tgtEl>
                                          <p:spTgt spid="5"/>
                                        </p:tgtEl>
                                        <p:attrNameLst>
                                          <p:attrName>ppt_x</p:attrName>
                                        </p:attrNameLst>
                                      </p:cBhvr>
                                      <p:tavLst>
                                        <p:tav tm="0">
                                          <p:val>
                                            <p:strVal val="#ppt_x"/>
                                          </p:val>
                                        </p:tav>
                                        <p:tav tm="100000">
                                          <p:val>
                                            <p:strVal val="#ppt_x"/>
                                          </p:val>
                                        </p:tav>
                                      </p:tavLst>
                                    </p:anim>
                                    <p:anim calcmode="lin" valueType="num">
                                      <p:cBhvr>
                                        <p:cTn id="9" dur="500" fill="hold"/>
                                        <p:tgtEl>
                                          <p:spTgt spid="5"/>
                                        </p:tgtEl>
                                        <p:attrNameLst>
                                          <p:attrName>ppt_y</p:attrName>
                                        </p:attrNameLst>
                                      </p:cBhvr>
                                      <p:tavLst>
                                        <p:tav tm="0">
                                          <p:val>
                                            <p:strVal val="#ppt_y+.1"/>
                                          </p:val>
                                        </p:tav>
                                        <p:tav tm="100000">
                                          <p:val>
                                            <p:strVal val="#ppt_y"/>
                                          </p:val>
                                        </p:tav>
                                      </p:tavLst>
                                    </p:anim>
                                  </p:childTnLst>
                                </p:cTn>
                              </p:par>
                              <p:par>
                                <p:cTn id="10" presetID="47" presetClass="entr" presetSubtype="0" fill="hold" grpId="0" nodeType="with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anim calcmode="lin" valueType="num">
                                      <p:cBhvr>
                                        <p:cTn id="13" dur="500" fill="hold"/>
                                        <p:tgtEl>
                                          <p:spTgt spid="6"/>
                                        </p:tgtEl>
                                        <p:attrNameLst>
                                          <p:attrName>ppt_x</p:attrName>
                                        </p:attrNameLst>
                                      </p:cBhvr>
                                      <p:tavLst>
                                        <p:tav tm="0">
                                          <p:val>
                                            <p:strVal val="#ppt_x"/>
                                          </p:val>
                                        </p:tav>
                                        <p:tav tm="100000">
                                          <p:val>
                                            <p:strVal val="#ppt_x"/>
                                          </p:val>
                                        </p:tav>
                                      </p:tavLst>
                                    </p:anim>
                                    <p:anim calcmode="lin" valueType="num">
                                      <p:cBhvr>
                                        <p:cTn id="14" dur="500" fill="hold"/>
                                        <p:tgtEl>
                                          <p:spTgt spid="6"/>
                                        </p:tgtEl>
                                        <p:attrNameLst>
                                          <p:attrName>ppt_y</p:attrName>
                                        </p:attrNameLst>
                                      </p:cBhvr>
                                      <p:tavLst>
                                        <p:tav tm="0">
                                          <p:val>
                                            <p:strVal val="#ppt_y-.1"/>
                                          </p:val>
                                        </p:tav>
                                        <p:tav tm="100000">
                                          <p:val>
                                            <p:strVal val="#ppt_y"/>
                                          </p:val>
                                        </p:tav>
                                      </p:tavLst>
                                    </p:anim>
                                  </p:childTnLst>
                                </p:cTn>
                              </p:par>
                            </p:childTnLst>
                          </p:cTn>
                        </p:par>
                        <p:par>
                          <p:cTn id="15" fill="hold">
                            <p:stCondLst>
                              <p:cond delay="500"/>
                            </p:stCondLst>
                            <p:childTnLst>
                              <p:par>
                                <p:cTn id="16" presetID="2" presetClass="entr" presetSubtype="8" fill="hold" grpId="0" nodeType="afterEffect">
                                  <p:stCondLst>
                                    <p:cond delay="0"/>
                                  </p:stCondLst>
                                  <p:childTnLst>
                                    <p:set>
                                      <p:cBhvr>
                                        <p:cTn id="17" dur="1" fill="hold">
                                          <p:stCondLst>
                                            <p:cond delay="0"/>
                                          </p:stCondLst>
                                        </p:cTn>
                                        <p:tgtEl>
                                          <p:spTgt spid="7"/>
                                        </p:tgtEl>
                                        <p:attrNameLst>
                                          <p:attrName>style.visibility</p:attrName>
                                        </p:attrNameLst>
                                      </p:cBhvr>
                                      <p:to>
                                        <p:strVal val="visible"/>
                                      </p:to>
                                    </p:set>
                                    <p:anim calcmode="lin" valueType="num">
                                      <p:cBhvr additive="base">
                                        <p:cTn id="18" dur="500" fill="hold"/>
                                        <p:tgtEl>
                                          <p:spTgt spid="7"/>
                                        </p:tgtEl>
                                        <p:attrNameLst>
                                          <p:attrName>ppt_x</p:attrName>
                                        </p:attrNameLst>
                                      </p:cBhvr>
                                      <p:tavLst>
                                        <p:tav tm="0">
                                          <p:val>
                                            <p:strVal val="0-#ppt_w/2"/>
                                          </p:val>
                                        </p:tav>
                                        <p:tav tm="100000">
                                          <p:val>
                                            <p:strVal val="#ppt_x"/>
                                          </p:val>
                                        </p:tav>
                                      </p:tavLst>
                                    </p:anim>
                                    <p:anim calcmode="lin" valueType="num">
                                      <p:cBhvr additive="base">
                                        <p:cTn id="19" dur="500" fill="hold"/>
                                        <p:tgtEl>
                                          <p:spTgt spid="7"/>
                                        </p:tgtEl>
                                        <p:attrNameLst>
                                          <p:attrName>ppt_y</p:attrName>
                                        </p:attrNameLst>
                                      </p:cBhvr>
                                      <p:tavLst>
                                        <p:tav tm="0">
                                          <p:val>
                                            <p:strVal val="#ppt_y"/>
                                          </p:val>
                                        </p:tav>
                                        <p:tav tm="100000">
                                          <p:val>
                                            <p:strVal val="#ppt_y"/>
                                          </p:val>
                                        </p:tav>
                                      </p:tavLst>
                                    </p:anim>
                                  </p:childTnLst>
                                </p:cTn>
                              </p:par>
                              <p:par>
                                <p:cTn id="20" presetID="2" presetClass="entr" presetSubtype="8" fill="hold" grpId="0" nodeType="withEffect">
                                  <p:stCondLst>
                                    <p:cond delay="0"/>
                                  </p:stCondLst>
                                  <p:childTnLst>
                                    <p:set>
                                      <p:cBhvr>
                                        <p:cTn id="21" dur="1" fill="hold">
                                          <p:stCondLst>
                                            <p:cond delay="0"/>
                                          </p:stCondLst>
                                        </p:cTn>
                                        <p:tgtEl>
                                          <p:spTgt spid="8"/>
                                        </p:tgtEl>
                                        <p:attrNameLst>
                                          <p:attrName>style.visibility</p:attrName>
                                        </p:attrNameLst>
                                      </p:cBhvr>
                                      <p:to>
                                        <p:strVal val="visible"/>
                                      </p:to>
                                    </p:set>
                                    <p:anim calcmode="lin" valueType="num">
                                      <p:cBhvr additive="base">
                                        <p:cTn id="22" dur="500" fill="hold"/>
                                        <p:tgtEl>
                                          <p:spTgt spid="8"/>
                                        </p:tgtEl>
                                        <p:attrNameLst>
                                          <p:attrName>ppt_x</p:attrName>
                                        </p:attrNameLst>
                                      </p:cBhvr>
                                      <p:tavLst>
                                        <p:tav tm="0">
                                          <p:val>
                                            <p:strVal val="0-#ppt_w/2"/>
                                          </p:val>
                                        </p:tav>
                                        <p:tav tm="100000">
                                          <p:val>
                                            <p:strVal val="#ppt_x"/>
                                          </p:val>
                                        </p:tav>
                                      </p:tavLst>
                                    </p:anim>
                                    <p:anim calcmode="lin" valueType="num">
                                      <p:cBhvr additive="base">
                                        <p:cTn id="23" dur="500" fill="hold"/>
                                        <p:tgtEl>
                                          <p:spTgt spid="8"/>
                                        </p:tgtEl>
                                        <p:attrNameLst>
                                          <p:attrName>ppt_y</p:attrName>
                                        </p:attrNameLst>
                                      </p:cBhvr>
                                      <p:tavLst>
                                        <p:tav tm="0">
                                          <p:val>
                                            <p:strVal val="#ppt_y"/>
                                          </p:val>
                                        </p:tav>
                                        <p:tav tm="100000">
                                          <p:val>
                                            <p:strVal val="#ppt_y"/>
                                          </p:val>
                                        </p:tav>
                                      </p:tavLst>
                                    </p:anim>
                                  </p:childTnLst>
                                </p:cTn>
                              </p:par>
                              <p:par>
                                <p:cTn id="24" presetID="2" presetClass="entr" presetSubtype="8" fill="hold" grpId="0" nodeType="withEffect">
                                  <p:stCondLst>
                                    <p:cond delay="0"/>
                                  </p:stCondLst>
                                  <p:childTnLst>
                                    <p:set>
                                      <p:cBhvr>
                                        <p:cTn id="25" dur="1" fill="hold">
                                          <p:stCondLst>
                                            <p:cond delay="0"/>
                                          </p:stCondLst>
                                        </p:cTn>
                                        <p:tgtEl>
                                          <p:spTgt spid="9"/>
                                        </p:tgtEl>
                                        <p:attrNameLst>
                                          <p:attrName>style.visibility</p:attrName>
                                        </p:attrNameLst>
                                      </p:cBhvr>
                                      <p:to>
                                        <p:strVal val="visible"/>
                                      </p:to>
                                    </p:set>
                                    <p:anim calcmode="lin" valueType="num">
                                      <p:cBhvr additive="base">
                                        <p:cTn id="26" dur="500" fill="hold"/>
                                        <p:tgtEl>
                                          <p:spTgt spid="9"/>
                                        </p:tgtEl>
                                        <p:attrNameLst>
                                          <p:attrName>ppt_x</p:attrName>
                                        </p:attrNameLst>
                                      </p:cBhvr>
                                      <p:tavLst>
                                        <p:tav tm="0">
                                          <p:val>
                                            <p:strVal val="0-#ppt_w/2"/>
                                          </p:val>
                                        </p:tav>
                                        <p:tav tm="100000">
                                          <p:val>
                                            <p:strVal val="#ppt_x"/>
                                          </p:val>
                                        </p:tav>
                                      </p:tavLst>
                                    </p:anim>
                                    <p:anim calcmode="lin" valueType="num">
                                      <p:cBhvr additive="base">
                                        <p:cTn id="27" dur="500" fill="hold"/>
                                        <p:tgtEl>
                                          <p:spTgt spid="9"/>
                                        </p:tgtEl>
                                        <p:attrNameLst>
                                          <p:attrName>ppt_y</p:attrName>
                                        </p:attrNameLst>
                                      </p:cBhvr>
                                      <p:tavLst>
                                        <p:tav tm="0">
                                          <p:val>
                                            <p:strVal val="#ppt_y"/>
                                          </p:val>
                                        </p:tav>
                                        <p:tav tm="100000">
                                          <p:val>
                                            <p:strVal val="#ppt_y"/>
                                          </p:val>
                                        </p:tav>
                                      </p:tavLst>
                                    </p:anim>
                                  </p:childTnLst>
                                </p:cTn>
                              </p:par>
                              <p:par>
                                <p:cTn id="28" presetID="2" presetClass="entr" presetSubtype="2" fill="hold" grpId="0" nodeType="withEffect">
                                  <p:stCondLst>
                                    <p:cond delay="0"/>
                                  </p:stCondLst>
                                  <p:childTnLst>
                                    <p:set>
                                      <p:cBhvr>
                                        <p:cTn id="29" dur="1" fill="hold">
                                          <p:stCondLst>
                                            <p:cond delay="0"/>
                                          </p:stCondLst>
                                        </p:cTn>
                                        <p:tgtEl>
                                          <p:spTgt spid="10"/>
                                        </p:tgtEl>
                                        <p:attrNameLst>
                                          <p:attrName>style.visibility</p:attrName>
                                        </p:attrNameLst>
                                      </p:cBhvr>
                                      <p:to>
                                        <p:strVal val="visible"/>
                                      </p:to>
                                    </p:set>
                                    <p:anim calcmode="lin" valueType="num">
                                      <p:cBhvr additive="base">
                                        <p:cTn id="30" dur="500" fill="hold"/>
                                        <p:tgtEl>
                                          <p:spTgt spid="10"/>
                                        </p:tgtEl>
                                        <p:attrNameLst>
                                          <p:attrName>ppt_x</p:attrName>
                                        </p:attrNameLst>
                                      </p:cBhvr>
                                      <p:tavLst>
                                        <p:tav tm="0">
                                          <p:val>
                                            <p:strVal val="1+#ppt_w/2"/>
                                          </p:val>
                                        </p:tav>
                                        <p:tav tm="100000">
                                          <p:val>
                                            <p:strVal val="#ppt_x"/>
                                          </p:val>
                                        </p:tav>
                                      </p:tavLst>
                                    </p:anim>
                                    <p:anim calcmode="lin" valueType="num">
                                      <p:cBhvr additive="base">
                                        <p:cTn id="31" dur="500" fill="hold"/>
                                        <p:tgtEl>
                                          <p:spTgt spid="10"/>
                                        </p:tgtEl>
                                        <p:attrNameLst>
                                          <p:attrName>ppt_y</p:attrName>
                                        </p:attrNameLst>
                                      </p:cBhvr>
                                      <p:tavLst>
                                        <p:tav tm="0">
                                          <p:val>
                                            <p:strVal val="#ppt_y"/>
                                          </p:val>
                                        </p:tav>
                                        <p:tav tm="100000">
                                          <p:val>
                                            <p:strVal val="#ppt_y"/>
                                          </p:val>
                                        </p:tav>
                                      </p:tavLst>
                                    </p:anim>
                                  </p:childTnLst>
                                </p:cTn>
                              </p:par>
                              <p:par>
                                <p:cTn id="32" presetID="2" presetClass="entr" presetSubtype="2" fill="hold" grpId="0" nodeType="withEffect">
                                  <p:stCondLst>
                                    <p:cond delay="0"/>
                                  </p:stCondLst>
                                  <p:childTnLst>
                                    <p:set>
                                      <p:cBhvr>
                                        <p:cTn id="33" dur="1" fill="hold">
                                          <p:stCondLst>
                                            <p:cond delay="0"/>
                                          </p:stCondLst>
                                        </p:cTn>
                                        <p:tgtEl>
                                          <p:spTgt spid="11"/>
                                        </p:tgtEl>
                                        <p:attrNameLst>
                                          <p:attrName>style.visibility</p:attrName>
                                        </p:attrNameLst>
                                      </p:cBhvr>
                                      <p:to>
                                        <p:strVal val="visible"/>
                                      </p:to>
                                    </p:set>
                                    <p:anim calcmode="lin" valueType="num">
                                      <p:cBhvr additive="base">
                                        <p:cTn id="34" dur="500" fill="hold"/>
                                        <p:tgtEl>
                                          <p:spTgt spid="11"/>
                                        </p:tgtEl>
                                        <p:attrNameLst>
                                          <p:attrName>ppt_x</p:attrName>
                                        </p:attrNameLst>
                                      </p:cBhvr>
                                      <p:tavLst>
                                        <p:tav tm="0">
                                          <p:val>
                                            <p:strVal val="1+#ppt_w/2"/>
                                          </p:val>
                                        </p:tav>
                                        <p:tav tm="100000">
                                          <p:val>
                                            <p:strVal val="#ppt_x"/>
                                          </p:val>
                                        </p:tav>
                                      </p:tavLst>
                                    </p:anim>
                                    <p:anim calcmode="lin" valueType="num">
                                      <p:cBhvr additive="base">
                                        <p:cTn id="35" dur="500" fill="hold"/>
                                        <p:tgtEl>
                                          <p:spTgt spid="11"/>
                                        </p:tgtEl>
                                        <p:attrNameLst>
                                          <p:attrName>ppt_y</p:attrName>
                                        </p:attrNameLst>
                                      </p:cBhvr>
                                      <p:tavLst>
                                        <p:tav tm="0">
                                          <p:val>
                                            <p:strVal val="#ppt_y"/>
                                          </p:val>
                                        </p:tav>
                                        <p:tav tm="100000">
                                          <p:val>
                                            <p:strVal val="#ppt_y"/>
                                          </p:val>
                                        </p:tav>
                                      </p:tavLst>
                                    </p:anim>
                                  </p:childTnLst>
                                </p:cTn>
                              </p:par>
                              <p:par>
                                <p:cTn id="36" presetID="2" presetClass="entr" presetSubtype="2" fill="hold" grpId="0" nodeType="withEffect">
                                  <p:stCondLst>
                                    <p:cond delay="0"/>
                                  </p:stCondLst>
                                  <p:childTnLst>
                                    <p:set>
                                      <p:cBhvr>
                                        <p:cTn id="37" dur="1" fill="hold">
                                          <p:stCondLst>
                                            <p:cond delay="0"/>
                                          </p:stCondLst>
                                        </p:cTn>
                                        <p:tgtEl>
                                          <p:spTgt spid="12"/>
                                        </p:tgtEl>
                                        <p:attrNameLst>
                                          <p:attrName>style.visibility</p:attrName>
                                        </p:attrNameLst>
                                      </p:cBhvr>
                                      <p:to>
                                        <p:strVal val="visible"/>
                                      </p:to>
                                    </p:set>
                                    <p:anim calcmode="lin" valueType="num">
                                      <p:cBhvr additive="base">
                                        <p:cTn id="38" dur="500" fill="hold"/>
                                        <p:tgtEl>
                                          <p:spTgt spid="12"/>
                                        </p:tgtEl>
                                        <p:attrNameLst>
                                          <p:attrName>ppt_x</p:attrName>
                                        </p:attrNameLst>
                                      </p:cBhvr>
                                      <p:tavLst>
                                        <p:tav tm="0">
                                          <p:val>
                                            <p:strVal val="1+#ppt_w/2"/>
                                          </p:val>
                                        </p:tav>
                                        <p:tav tm="100000">
                                          <p:val>
                                            <p:strVal val="#ppt_x"/>
                                          </p:val>
                                        </p:tav>
                                      </p:tavLst>
                                    </p:anim>
                                    <p:anim calcmode="lin" valueType="num">
                                      <p:cBhvr additive="base">
                                        <p:cTn id="39" dur="500" fill="hold"/>
                                        <p:tgtEl>
                                          <p:spTgt spid="12"/>
                                        </p:tgtEl>
                                        <p:attrNameLst>
                                          <p:attrName>ppt_y</p:attrName>
                                        </p:attrNameLst>
                                      </p:cBhvr>
                                      <p:tavLst>
                                        <p:tav tm="0">
                                          <p:val>
                                            <p:strVal val="#ppt_y"/>
                                          </p:val>
                                        </p:tav>
                                        <p:tav tm="100000">
                                          <p:val>
                                            <p:strVal val="#ppt_y"/>
                                          </p:val>
                                        </p:tav>
                                      </p:tavLst>
                                    </p:anim>
                                  </p:childTnLst>
                                </p:cTn>
                              </p:par>
                            </p:childTnLst>
                          </p:cTn>
                        </p:par>
                        <p:par>
                          <p:cTn id="40" fill="hold">
                            <p:stCondLst>
                              <p:cond delay="1000"/>
                            </p:stCondLst>
                            <p:childTnLst>
                              <p:par>
                                <p:cTn id="41" presetID="42" presetClass="entr" presetSubtype="0" fill="hold" grpId="0" nodeType="afterEffect">
                                  <p:stCondLst>
                                    <p:cond delay="0"/>
                                  </p:stCondLst>
                                  <p:childTnLst>
                                    <p:set>
                                      <p:cBhvr>
                                        <p:cTn id="42" dur="1" fill="hold">
                                          <p:stCondLst>
                                            <p:cond delay="0"/>
                                          </p:stCondLst>
                                        </p:cTn>
                                        <p:tgtEl>
                                          <p:spTgt spid="13"/>
                                        </p:tgtEl>
                                        <p:attrNameLst>
                                          <p:attrName>style.visibility</p:attrName>
                                        </p:attrNameLst>
                                      </p:cBhvr>
                                      <p:to>
                                        <p:strVal val="visible"/>
                                      </p:to>
                                    </p:set>
                                    <p:animEffect transition="in" filter="fade">
                                      <p:cBhvr>
                                        <p:cTn id="43" dur="500"/>
                                        <p:tgtEl>
                                          <p:spTgt spid="13"/>
                                        </p:tgtEl>
                                      </p:cBhvr>
                                    </p:animEffect>
                                    <p:anim calcmode="lin" valueType="num">
                                      <p:cBhvr>
                                        <p:cTn id="44" dur="500" fill="hold"/>
                                        <p:tgtEl>
                                          <p:spTgt spid="13"/>
                                        </p:tgtEl>
                                        <p:attrNameLst>
                                          <p:attrName>ppt_x</p:attrName>
                                        </p:attrNameLst>
                                      </p:cBhvr>
                                      <p:tavLst>
                                        <p:tav tm="0">
                                          <p:val>
                                            <p:strVal val="#ppt_x"/>
                                          </p:val>
                                        </p:tav>
                                        <p:tav tm="100000">
                                          <p:val>
                                            <p:strVal val="#ppt_x"/>
                                          </p:val>
                                        </p:tav>
                                      </p:tavLst>
                                    </p:anim>
                                    <p:anim calcmode="lin" valueType="num">
                                      <p:cBhvr>
                                        <p:cTn id="45" dur="500" fill="hold"/>
                                        <p:tgtEl>
                                          <p:spTgt spid="1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9" grpId="0" animBg="1"/>
      <p:bldP spid="10" grpId="0" animBg="1"/>
      <p:bldP spid="11" grpId="0" animBg="1"/>
      <p:bldP spid="12" grpId="0" animBg="1"/>
      <p:bldP spid="13"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5" name="Group 149"/>
          <p:cNvGrpSpPr/>
          <p:nvPr/>
        </p:nvGrpSpPr>
        <p:grpSpPr bwMode="auto">
          <a:xfrm>
            <a:off x="2971724" y="1872258"/>
            <a:ext cx="930336" cy="928582"/>
            <a:chOff x="4216906" y="4857744"/>
            <a:chExt cx="713232" cy="713231"/>
          </a:xfrm>
          <a:solidFill>
            <a:srgbClr val="C00000"/>
          </a:solidFill>
        </p:grpSpPr>
        <p:sp>
          <p:nvSpPr>
            <p:cNvPr id="36" name="Donut 32"/>
            <p:cNvSpPr>
              <a:spLocks noChangeArrowheads="1"/>
            </p:cNvSpPr>
            <p:nvPr/>
          </p:nvSpPr>
          <p:spPr bwMode="auto">
            <a:xfrm>
              <a:off x="4216618" y="4857744"/>
              <a:ext cx="713768" cy="712886"/>
            </a:xfrm>
            <a:custGeom>
              <a:avLst/>
              <a:gdLst>
                <a:gd name="T0" fmla="*/ 356616 w 713232"/>
                <a:gd name="T1" fmla="*/ 0 h 713232"/>
                <a:gd name="T2" fmla="*/ 104450 w 713232"/>
                <a:gd name="T3" fmla="*/ 104450 h 713232"/>
                <a:gd name="T4" fmla="*/ 0 w 713232"/>
                <a:gd name="T5" fmla="*/ 356616 h 713232"/>
                <a:gd name="T6" fmla="*/ 104450 w 713232"/>
                <a:gd name="T7" fmla="*/ 608782 h 713232"/>
                <a:gd name="T8" fmla="*/ 356616 w 713232"/>
                <a:gd name="T9" fmla="*/ 713232 h 713232"/>
                <a:gd name="T10" fmla="*/ 608782 w 713232"/>
                <a:gd name="T11" fmla="*/ 608782 h 713232"/>
                <a:gd name="T12" fmla="*/ 713232 w 713232"/>
                <a:gd name="T13" fmla="*/ 356616 h 713232"/>
                <a:gd name="T14" fmla="*/ 608782 w 713232"/>
                <a:gd name="T15" fmla="*/ 104450 h 713232"/>
                <a:gd name="T16" fmla="*/ 17694720 60000 65536"/>
                <a:gd name="T17" fmla="*/ 17694720 60000 65536"/>
                <a:gd name="T18" fmla="*/ 11796480 60000 65536"/>
                <a:gd name="T19" fmla="*/ 5898240 60000 65536"/>
                <a:gd name="T20" fmla="*/ 5898240 60000 65536"/>
                <a:gd name="T21" fmla="*/ 5898240 60000 65536"/>
                <a:gd name="T22" fmla="*/ 0 60000 65536"/>
                <a:gd name="T23" fmla="*/ 17694720 60000 65536"/>
                <a:gd name="T24" fmla="*/ 104450 w 713232"/>
                <a:gd name="T25" fmla="*/ 104450 h 713232"/>
                <a:gd name="T26" fmla="*/ 608782 w 713232"/>
                <a:gd name="T27" fmla="*/ 608782 h 71323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13232" h="713232">
                  <a:moveTo>
                    <a:pt x="0" y="356616"/>
                  </a:moveTo>
                  <a:lnTo>
                    <a:pt x="-1" y="356615"/>
                  </a:lnTo>
                  <a:cubicBezTo>
                    <a:pt x="0" y="159662"/>
                    <a:pt x="159662" y="0"/>
                    <a:pt x="356616" y="0"/>
                  </a:cubicBezTo>
                  <a:cubicBezTo>
                    <a:pt x="356616" y="-1"/>
                    <a:pt x="356616" y="0"/>
                    <a:pt x="356616" y="0"/>
                  </a:cubicBezTo>
                  <a:lnTo>
                    <a:pt x="356617" y="-1"/>
                  </a:lnTo>
                  <a:cubicBezTo>
                    <a:pt x="553570" y="0"/>
                    <a:pt x="713233" y="159662"/>
                    <a:pt x="713233" y="356616"/>
                  </a:cubicBezTo>
                  <a:cubicBezTo>
                    <a:pt x="713233" y="356616"/>
                    <a:pt x="713232" y="356616"/>
                    <a:pt x="713232" y="356616"/>
                  </a:cubicBezTo>
                  <a:lnTo>
                    <a:pt x="713233" y="356617"/>
                  </a:lnTo>
                  <a:cubicBezTo>
                    <a:pt x="713233" y="553570"/>
                    <a:pt x="553570" y="713232"/>
                    <a:pt x="356617" y="713232"/>
                  </a:cubicBezTo>
                  <a:cubicBezTo>
                    <a:pt x="159663" y="713232"/>
                    <a:pt x="0" y="553570"/>
                    <a:pt x="0" y="356616"/>
                  </a:cubicBezTo>
                  <a:close/>
                  <a:moveTo>
                    <a:pt x="85467" y="356616"/>
                  </a:moveTo>
                  <a:lnTo>
                    <a:pt x="85466" y="356615"/>
                  </a:lnTo>
                  <a:cubicBezTo>
                    <a:pt x="85466" y="506367"/>
                    <a:pt x="206864" y="627765"/>
                    <a:pt x="356615" y="627765"/>
                  </a:cubicBezTo>
                  <a:lnTo>
                    <a:pt x="356616" y="627764"/>
                  </a:lnTo>
                  <a:cubicBezTo>
                    <a:pt x="506367" y="627764"/>
                    <a:pt x="627765" y="506367"/>
                    <a:pt x="627765" y="356616"/>
                  </a:cubicBezTo>
                  <a:cubicBezTo>
                    <a:pt x="627765" y="206864"/>
                    <a:pt x="506367" y="85467"/>
                    <a:pt x="356616" y="85467"/>
                  </a:cubicBezTo>
                  <a:lnTo>
                    <a:pt x="356616" y="85466"/>
                  </a:lnTo>
                  <a:cubicBezTo>
                    <a:pt x="206864" y="85466"/>
                    <a:pt x="85466" y="206864"/>
                    <a:pt x="85466" y="356615"/>
                  </a:cubicBezTo>
                  <a:close/>
                </a:path>
              </a:pathLst>
            </a:custGeom>
            <a:grpFill/>
            <a:ln>
              <a:noFill/>
            </a:ln>
            <a:effectLst>
              <a:outerShdw blurRad="444500" dist="254000" dir="8100000" algn="tr"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000" dirty="0">
                <a:solidFill>
                  <a:schemeClr val="bg1"/>
                </a:solidFill>
                <a:latin typeface="微软雅黑" panose="020B0503020204020204" pitchFamily="34" charset="-122"/>
                <a:ea typeface="微软雅黑" panose="020B0503020204020204" pitchFamily="34" charset="-122"/>
              </a:endParaRPr>
            </a:p>
          </p:txBody>
        </p:sp>
        <p:grpSp>
          <p:nvGrpSpPr>
            <p:cNvPr id="37" name="Gruppe 67"/>
            <p:cNvGrpSpPr/>
            <p:nvPr/>
          </p:nvGrpSpPr>
          <p:grpSpPr bwMode="auto">
            <a:xfrm>
              <a:off x="4370796" y="5028441"/>
              <a:ext cx="405456" cy="371850"/>
              <a:chOff x="355442" y="4350695"/>
              <a:chExt cx="900893" cy="825896"/>
            </a:xfrm>
            <a:grpFill/>
          </p:grpSpPr>
          <p:sp>
            <p:nvSpPr>
              <p:cNvPr id="38" name="Freeform 26"/>
              <p:cNvSpPr>
                <a:spLocks noEditPoints="1"/>
              </p:cNvSpPr>
              <p:nvPr/>
            </p:nvSpPr>
            <p:spPr bwMode="auto">
              <a:xfrm>
                <a:off x="355442" y="4350695"/>
                <a:ext cx="584955" cy="588138"/>
              </a:xfrm>
              <a:custGeom>
                <a:avLst/>
                <a:gdLst/>
                <a:ahLst/>
                <a:cxnLst>
                  <a:cxn ang="0">
                    <a:pos x="51" y="27"/>
                  </a:cxn>
                  <a:cxn ang="0">
                    <a:pos x="46" y="23"/>
                  </a:cxn>
                  <a:cxn ang="0">
                    <a:pos x="52" y="20"/>
                  </a:cxn>
                  <a:cxn ang="0">
                    <a:pos x="49" y="13"/>
                  </a:cxn>
                  <a:cxn ang="0">
                    <a:pos x="47" y="12"/>
                  </a:cxn>
                  <a:cxn ang="0">
                    <a:pos x="40" y="13"/>
                  </a:cxn>
                  <a:cxn ang="0">
                    <a:pos x="43" y="7"/>
                  </a:cxn>
                  <a:cxn ang="0">
                    <a:pos x="37" y="2"/>
                  </a:cxn>
                  <a:cxn ang="0">
                    <a:pos x="32" y="7"/>
                  </a:cxn>
                  <a:cxn ang="0">
                    <a:pos x="29" y="1"/>
                  </a:cxn>
                  <a:cxn ang="0">
                    <a:pos x="27" y="0"/>
                  </a:cxn>
                  <a:cxn ang="0">
                    <a:pos x="19" y="2"/>
                  </a:cxn>
                  <a:cxn ang="0">
                    <a:pos x="18" y="9"/>
                  </a:cxn>
                  <a:cxn ang="0">
                    <a:pos x="12" y="4"/>
                  </a:cxn>
                  <a:cxn ang="0">
                    <a:pos x="6" y="10"/>
                  </a:cxn>
                  <a:cxn ang="0">
                    <a:pos x="10" y="15"/>
                  </a:cxn>
                  <a:cxn ang="0">
                    <a:pos x="3" y="16"/>
                  </a:cxn>
                  <a:cxn ang="0">
                    <a:pos x="2" y="17"/>
                  </a:cxn>
                  <a:cxn ang="0">
                    <a:pos x="0" y="25"/>
                  </a:cxn>
                  <a:cxn ang="0">
                    <a:pos x="7" y="27"/>
                  </a:cxn>
                  <a:cxn ang="0">
                    <a:pos x="2" y="31"/>
                  </a:cxn>
                  <a:cxn ang="0">
                    <a:pos x="4" y="39"/>
                  </a:cxn>
                  <a:cxn ang="0">
                    <a:pos x="6" y="40"/>
                  </a:cxn>
                  <a:cxn ang="0">
                    <a:pos x="12" y="40"/>
                  </a:cxn>
                  <a:cxn ang="0">
                    <a:pos x="10" y="47"/>
                  </a:cxn>
                  <a:cxn ang="0">
                    <a:pos x="17" y="50"/>
                  </a:cxn>
                  <a:cxn ang="0">
                    <a:pos x="21" y="45"/>
                  </a:cxn>
                  <a:cxn ang="0">
                    <a:pos x="23" y="51"/>
                  </a:cxn>
                  <a:cxn ang="0">
                    <a:pos x="24" y="52"/>
                  </a:cxn>
                  <a:cxn ang="0">
                    <a:pos x="32" y="52"/>
                  </a:cxn>
                  <a:cxn ang="0">
                    <a:pos x="33" y="50"/>
                  </a:cxn>
                  <a:cxn ang="0">
                    <a:pos x="35" y="44"/>
                  </a:cxn>
                  <a:cxn ang="0">
                    <a:pos x="40" y="48"/>
                  </a:cxn>
                  <a:cxn ang="0">
                    <a:pos x="46" y="43"/>
                  </a:cxn>
                  <a:cxn ang="0">
                    <a:pos x="46" y="41"/>
                  </a:cxn>
                  <a:cxn ang="0">
                    <a:pos x="43" y="35"/>
                  </a:cxn>
                  <a:cxn ang="0">
                    <a:pos x="50" y="36"/>
                  </a:cxn>
                  <a:cxn ang="0">
                    <a:pos x="52" y="29"/>
                  </a:cxn>
                  <a:cxn ang="0">
                    <a:pos x="33" y="28"/>
                  </a:cxn>
                  <a:cxn ang="0">
                    <a:pos x="19" y="25"/>
                  </a:cxn>
                  <a:cxn ang="0">
                    <a:pos x="33" y="28"/>
                  </a:cxn>
                </a:cxnLst>
                <a:rect l="0" t="0" r="r" b="b"/>
                <a:pathLst>
                  <a:path w="52" h="52">
                    <a:moveTo>
                      <a:pt x="52" y="27"/>
                    </a:moveTo>
                    <a:cubicBezTo>
                      <a:pt x="52" y="27"/>
                      <a:pt x="52" y="27"/>
                      <a:pt x="51" y="27"/>
                    </a:cubicBezTo>
                    <a:cubicBezTo>
                      <a:pt x="46" y="26"/>
                      <a:pt x="46" y="26"/>
                      <a:pt x="46" y="26"/>
                    </a:cubicBezTo>
                    <a:cubicBezTo>
                      <a:pt x="46" y="23"/>
                      <a:pt x="46" y="23"/>
                      <a:pt x="46" y="23"/>
                    </a:cubicBezTo>
                    <a:cubicBezTo>
                      <a:pt x="51" y="21"/>
                      <a:pt x="51" y="21"/>
                      <a:pt x="51" y="21"/>
                    </a:cubicBezTo>
                    <a:cubicBezTo>
                      <a:pt x="51" y="21"/>
                      <a:pt x="51" y="21"/>
                      <a:pt x="52" y="20"/>
                    </a:cubicBezTo>
                    <a:cubicBezTo>
                      <a:pt x="52" y="20"/>
                      <a:pt x="52" y="20"/>
                      <a:pt x="51" y="19"/>
                    </a:cubicBezTo>
                    <a:cubicBezTo>
                      <a:pt x="49" y="13"/>
                      <a:pt x="49" y="13"/>
                      <a:pt x="49" y="13"/>
                    </a:cubicBezTo>
                    <a:cubicBezTo>
                      <a:pt x="49" y="12"/>
                      <a:pt x="48" y="12"/>
                      <a:pt x="48" y="12"/>
                    </a:cubicBezTo>
                    <a:cubicBezTo>
                      <a:pt x="48" y="12"/>
                      <a:pt x="47" y="12"/>
                      <a:pt x="47" y="12"/>
                    </a:cubicBezTo>
                    <a:cubicBezTo>
                      <a:pt x="42" y="14"/>
                      <a:pt x="42" y="14"/>
                      <a:pt x="42" y="14"/>
                    </a:cubicBezTo>
                    <a:cubicBezTo>
                      <a:pt x="40" y="13"/>
                      <a:pt x="40" y="13"/>
                      <a:pt x="40" y="13"/>
                    </a:cubicBezTo>
                    <a:cubicBezTo>
                      <a:pt x="43" y="8"/>
                      <a:pt x="43" y="8"/>
                      <a:pt x="43" y="8"/>
                    </a:cubicBezTo>
                    <a:cubicBezTo>
                      <a:pt x="43" y="7"/>
                      <a:pt x="43" y="7"/>
                      <a:pt x="43" y="7"/>
                    </a:cubicBezTo>
                    <a:cubicBezTo>
                      <a:pt x="43" y="6"/>
                      <a:pt x="43" y="6"/>
                      <a:pt x="43" y="6"/>
                    </a:cubicBezTo>
                    <a:cubicBezTo>
                      <a:pt x="37" y="2"/>
                      <a:pt x="37" y="2"/>
                      <a:pt x="37" y="2"/>
                    </a:cubicBezTo>
                    <a:cubicBezTo>
                      <a:pt x="36" y="2"/>
                      <a:pt x="35" y="2"/>
                      <a:pt x="35" y="3"/>
                    </a:cubicBezTo>
                    <a:cubicBezTo>
                      <a:pt x="32" y="7"/>
                      <a:pt x="32" y="7"/>
                      <a:pt x="32" y="7"/>
                    </a:cubicBezTo>
                    <a:cubicBezTo>
                      <a:pt x="30" y="7"/>
                      <a:pt x="30" y="7"/>
                      <a:pt x="30" y="7"/>
                    </a:cubicBezTo>
                    <a:cubicBezTo>
                      <a:pt x="29" y="1"/>
                      <a:pt x="29" y="1"/>
                      <a:pt x="29" y="1"/>
                    </a:cubicBezTo>
                    <a:cubicBezTo>
                      <a:pt x="29" y="1"/>
                      <a:pt x="29" y="1"/>
                      <a:pt x="29" y="0"/>
                    </a:cubicBezTo>
                    <a:cubicBezTo>
                      <a:pt x="28" y="0"/>
                      <a:pt x="28" y="0"/>
                      <a:pt x="27" y="0"/>
                    </a:cubicBezTo>
                    <a:cubicBezTo>
                      <a:pt x="20" y="1"/>
                      <a:pt x="20" y="1"/>
                      <a:pt x="20" y="1"/>
                    </a:cubicBezTo>
                    <a:cubicBezTo>
                      <a:pt x="20" y="1"/>
                      <a:pt x="19" y="1"/>
                      <a:pt x="19" y="2"/>
                    </a:cubicBezTo>
                    <a:cubicBezTo>
                      <a:pt x="20" y="8"/>
                      <a:pt x="20" y="8"/>
                      <a:pt x="20" y="8"/>
                    </a:cubicBezTo>
                    <a:cubicBezTo>
                      <a:pt x="18" y="9"/>
                      <a:pt x="18" y="9"/>
                      <a:pt x="18" y="9"/>
                    </a:cubicBezTo>
                    <a:cubicBezTo>
                      <a:pt x="14" y="4"/>
                      <a:pt x="14" y="4"/>
                      <a:pt x="14" y="4"/>
                    </a:cubicBezTo>
                    <a:cubicBezTo>
                      <a:pt x="13" y="4"/>
                      <a:pt x="12" y="4"/>
                      <a:pt x="12" y="4"/>
                    </a:cubicBezTo>
                    <a:cubicBezTo>
                      <a:pt x="7" y="9"/>
                      <a:pt x="7" y="9"/>
                      <a:pt x="7" y="9"/>
                    </a:cubicBezTo>
                    <a:cubicBezTo>
                      <a:pt x="6" y="9"/>
                      <a:pt x="6" y="9"/>
                      <a:pt x="6" y="10"/>
                    </a:cubicBezTo>
                    <a:cubicBezTo>
                      <a:pt x="6" y="10"/>
                      <a:pt x="6" y="11"/>
                      <a:pt x="6" y="11"/>
                    </a:cubicBezTo>
                    <a:cubicBezTo>
                      <a:pt x="10" y="15"/>
                      <a:pt x="10" y="15"/>
                      <a:pt x="10" y="15"/>
                    </a:cubicBezTo>
                    <a:cubicBezTo>
                      <a:pt x="9" y="17"/>
                      <a:pt x="9" y="17"/>
                      <a:pt x="9" y="17"/>
                    </a:cubicBezTo>
                    <a:cubicBezTo>
                      <a:pt x="3" y="16"/>
                      <a:pt x="3" y="16"/>
                      <a:pt x="3" y="16"/>
                    </a:cubicBezTo>
                    <a:cubicBezTo>
                      <a:pt x="3" y="16"/>
                      <a:pt x="3" y="16"/>
                      <a:pt x="2" y="16"/>
                    </a:cubicBezTo>
                    <a:cubicBezTo>
                      <a:pt x="2" y="16"/>
                      <a:pt x="2" y="16"/>
                      <a:pt x="2" y="17"/>
                    </a:cubicBezTo>
                    <a:cubicBezTo>
                      <a:pt x="0" y="24"/>
                      <a:pt x="0" y="24"/>
                      <a:pt x="0" y="24"/>
                    </a:cubicBezTo>
                    <a:cubicBezTo>
                      <a:pt x="0" y="24"/>
                      <a:pt x="0" y="24"/>
                      <a:pt x="0" y="25"/>
                    </a:cubicBezTo>
                    <a:cubicBezTo>
                      <a:pt x="1" y="25"/>
                      <a:pt x="1" y="25"/>
                      <a:pt x="1" y="25"/>
                    </a:cubicBezTo>
                    <a:cubicBezTo>
                      <a:pt x="7" y="27"/>
                      <a:pt x="7" y="27"/>
                      <a:pt x="7" y="27"/>
                    </a:cubicBezTo>
                    <a:cubicBezTo>
                      <a:pt x="7" y="29"/>
                      <a:pt x="7" y="29"/>
                      <a:pt x="7" y="29"/>
                    </a:cubicBezTo>
                    <a:cubicBezTo>
                      <a:pt x="2" y="31"/>
                      <a:pt x="2" y="31"/>
                      <a:pt x="2" y="31"/>
                    </a:cubicBezTo>
                    <a:cubicBezTo>
                      <a:pt x="1" y="31"/>
                      <a:pt x="1" y="32"/>
                      <a:pt x="1" y="33"/>
                    </a:cubicBezTo>
                    <a:cubicBezTo>
                      <a:pt x="4" y="39"/>
                      <a:pt x="4" y="39"/>
                      <a:pt x="4" y="39"/>
                    </a:cubicBezTo>
                    <a:cubicBezTo>
                      <a:pt x="4" y="40"/>
                      <a:pt x="4" y="40"/>
                      <a:pt x="5" y="40"/>
                    </a:cubicBezTo>
                    <a:cubicBezTo>
                      <a:pt x="5" y="40"/>
                      <a:pt x="5" y="40"/>
                      <a:pt x="6" y="40"/>
                    </a:cubicBezTo>
                    <a:cubicBezTo>
                      <a:pt x="11" y="38"/>
                      <a:pt x="11" y="38"/>
                      <a:pt x="11" y="38"/>
                    </a:cubicBezTo>
                    <a:cubicBezTo>
                      <a:pt x="12" y="40"/>
                      <a:pt x="12" y="40"/>
                      <a:pt x="12" y="40"/>
                    </a:cubicBezTo>
                    <a:cubicBezTo>
                      <a:pt x="9" y="45"/>
                      <a:pt x="9" y="45"/>
                      <a:pt x="9" y="45"/>
                    </a:cubicBezTo>
                    <a:cubicBezTo>
                      <a:pt x="9" y="45"/>
                      <a:pt x="9" y="46"/>
                      <a:pt x="10" y="47"/>
                    </a:cubicBezTo>
                    <a:cubicBezTo>
                      <a:pt x="16" y="50"/>
                      <a:pt x="16" y="50"/>
                      <a:pt x="16" y="50"/>
                    </a:cubicBezTo>
                    <a:cubicBezTo>
                      <a:pt x="16" y="50"/>
                      <a:pt x="17" y="50"/>
                      <a:pt x="17" y="50"/>
                    </a:cubicBezTo>
                    <a:cubicBezTo>
                      <a:pt x="17" y="50"/>
                      <a:pt x="18" y="50"/>
                      <a:pt x="18" y="50"/>
                    </a:cubicBezTo>
                    <a:cubicBezTo>
                      <a:pt x="21" y="45"/>
                      <a:pt x="21" y="45"/>
                      <a:pt x="21" y="45"/>
                    </a:cubicBezTo>
                    <a:cubicBezTo>
                      <a:pt x="23" y="45"/>
                      <a:pt x="23" y="45"/>
                      <a:pt x="23" y="45"/>
                    </a:cubicBezTo>
                    <a:cubicBezTo>
                      <a:pt x="23" y="51"/>
                      <a:pt x="23" y="51"/>
                      <a:pt x="23" y="51"/>
                    </a:cubicBezTo>
                    <a:cubicBezTo>
                      <a:pt x="23" y="51"/>
                      <a:pt x="24" y="52"/>
                      <a:pt x="24" y="52"/>
                    </a:cubicBezTo>
                    <a:cubicBezTo>
                      <a:pt x="24" y="52"/>
                      <a:pt x="24" y="52"/>
                      <a:pt x="24" y="52"/>
                    </a:cubicBezTo>
                    <a:cubicBezTo>
                      <a:pt x="25" y="52"/>
                      <a:pt x="25" y="52"/>
                      <a:pt x="25" y="52"/>
                    </a:cubicBezTo>
                    <a:cubicBezTo>
                      <a:pt x="32" y="52"/>
                      <a:pt x="32" y="52"/>
                      <a:pt x="32" y="52"/>
                    </a:cubicBezTo>
                    <a:cubicBezTo>
                      <a:pt x="32" y="52"/>
                      <a:pt x="33" y="51"/>
                      <a:pt x="33" y="51"/>
                    </a:cubicBezTo>
                    <a:cubicBezTo>
                      <a:pt x="33" y="51"/>
                      <a:pt x="33" y="50"/>
                      <a:pt x="33" y="50"/>
                    </a:cubicBezTo>
                    <a:cubicBezTo>
                      <a:pt x="33" y="44"/>
                      <a:pt x="33" y="44"/>
                      <a:pt x="33" y="44"/>
                    </a:cubicBezTo>
                    <a:cubicBezTo>
                      <a:pt x="35" y="44"/>
                      <a:pt x="35" y="44"/>
                      <a:pt x="35" y="44"/>
                    </a:cubicBezTo>
                    <a:cubicBezTo>
                      <a:pt x="39" y="48"/>
                      <a:pt x="39" y="48"/>
                      <a:pt x="39" y="48"/>
                    </a:cubicBezTo>
                    <a:cubicBezTo>
                      <a:pt x="39" y="48"/>
                      <a:pt x="39" y="48"/>
                      <a:pt x="40" y="48"/>
                    </a:cubicBezTo>
                    <a:cubicBezTo>
                      <a:pt x="40" y="48"/>
                      <a:pt x="40" y="48"/>
                      <a:pt x="41" y="48"/>
                    </a:cubicBezTo>
                    <a:cubicBezTo>
                      <a:pt x="46" y="43"/>
                      <a:pt x="46" y="43"/>
                      <a:pt x="46" y="43"/>
                    </a:cubicBezTo>
                    <a:cubicBezTo>
                      <a:pt x="46" y="43"/>
                      <a:pt x="46" y="43"/>
                      <a:pt x="46" y="42"/>
                    </a:cubicBezTo>
                    <a:cubicBezTo>
                      <a:pt x="46" y="42"/>
                      <a:pt x="46" y="42"/>
                      <a:pt x="46" y="41"/>
                    </a:cubicBezTo>
                    <a:cubicBezTo>
                      <a:pt x="42" y="37"/>
                      <a:pt x="42" y="37"/>
                      <a:pt x="42" y="37"/>
                    </a:cubicBezTo>
                    <a:cubicBezTo>
                      <a:pt x="43" y="35"/>
                      <a:pt x="43" y="35"/>
                      <a:pt x="43" y="35"/>
                    </a:cubicBezTo>
                    <a:cubicBezTo>
                      <a:pt x="49" y="36"/>
                      <a:pt x="49" y="36"/>
                      <a:pt x="49" y="36"/>
                    </a:cubicBezTo>
                    <a:cubicBezTo>
                      <a:pt x="49" y="37"/>
                      <a:pt x="50" y="36"/>
                      <a:pt x="50" y="36"/>
                    </a:cubicBezTo>
                    <a:cubicBezTo>
                      <a:pt x="50" y="36"/>
                      <a:pt x="51" y="36"/>
                      <a:pt x="51" y="35"/>
                    </a:cubicBezTo>
                    <a:cubicBezTo>
                      <a:pt x="52" y="29"/>
                      <a:pt x="52" y="29"/>
                      <a:pt x="52" y="29"/>
                    </a:cubicBezTo>
                    <a:cubicBezTo>
                      <a:pt x="52" y="28"/>
                      <a:pt x="52" y="28"/>
                      <a:pt x="52" y="27"/>
                    </a:cubicBezTo>
                    <a:close/>
                    <a:moveTo>
                      <a:pt x="33" y="28"/>
                    </a:moveTo>
                    <a:cubicBezTo>
                      <a:pt x="32" y="31"/>
                      <a:pt x="28" y="34"/>
                      <a:pt x="25" y="33"/>
                    </a:cubicBezTo>
                    <a:cubicBezTo>
                      <a:pt x="21" y="32"/>
                      <a:pt x="18" y="28"/>
                      <a:pt x="19" y="25"/>
                    </a:cubicBezTo>
                    <a:cubicBezTo>
                      <a:pt x="20" y="21"/>
                      <a:pt x="24" y="18"/>
                      <a:pt x="28" y="19"/>
                    </a:cubicBezTo>
                    <a:cubicBezTo>
                      <a:pt x="32" y="20"/>
                      <a:pt x="34" y="24"/>
                      <a:pt x="33" y="28"/>
                    </a:cubicBezTo>
                    <a:close/>
                  </a:path>
                </a:pathLst>
              </a:custGeom>
              <a:grpFill/>
              <a:ln>
                <a:noFill/>
              </a:ln>
              <a:effectLst>
                <a:outerShdw blurRad="444500" dist="254000" dir="8100000" algn="tr"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sz="4000" dirty="0">
                  <a:solidFill>
                    <a:schemeClr val="bg1"/>
                  </a:solidFill>
                  <a:latin typeface="微软雅黑" panose="020B0503020204020204" pitchFamily="34" charset="-122"/>
                  <a:ea typeface="微软雅黑" panose="020B0503020204020204" pitchFamily="34" charset="-122"/>
                </a:endParaRPr>
              </a:p>
            </p:txBody>
          </p:sp>
          <p:sp>
            <p:nvSpPr>
              <p:cNvPr id="39" name="Freeform 27"/>
              <p:cNvSpPr>
                <a:spLocks noEditPoints="1"/>
              </p:cNvSpPr>
              <p:nvPr/>
            </p:nvSpPr>
            <p:spPr bwMode="auto">
              <a:xfrm>
                <a:off x="840298" y="4757386"/>
                <a:ext cx="416037" cy="419205"/>
              </a:xfrm>
              <a:custGeom>
                <a:avLst/>
                <a:gdLst/>
                <a:ahLst/>
                <a:cxnLst>
                  <a:cxn ang="0">
                    <a:pos x="33" y="29"/>
                  </a:cxn>
                  <a:cxn ang="0">
                    <a:pos x="31" y="24"/>
                  </a:cxn>
                  <a:cxn ang="0">
                    <a:pos x="36" y="25"/>
                  </a:cxn>
                  <a:cxn ang="0">
                    <a:pos x="37" y="20"/>
                  </a:cxn>
                  <a:cxn ang="0">
                    <a:pos x="36" y="18"/>
                  </a:cxn>
                  <a:cxn ang="0">
                    <a:pos x="32" y="16"/>
                  </a:cxn>
                  <a:cxn ang="0">
                    <a:pos x="37" y="14"/>
                  </a:cxn>
                  <a:cxn ang="0">
                    <a:pos x="35" y="9"/>
                  </a:cxn>
                  <a:cxn ang="0">
                    <a:pos x="30" y="10"/>
                  </a:cxn>
                  <a:cxn ang="0">
                    <a:pos x="31" y="5"/>
                  </a:cxn>
                  <a:cxn ang="0">
                    <a:pos x="30" y="4"/>
                  </a:cxn>
                  <a:cxn ang="0">
                    <a:pos x="24" y="2"/>
                  </a:cxn>
                  <a:cxn ang="0">
                    <a:pos x="21" y="5"/>
                  </a:cxn>
                  <a:cxn ang="0">
                    <a:pos x="19" y="0"/>
                  </a:cxn>
                  <a:cxn ang="0">
                    <a:pos x="14" y="1"/>
                  </a:cxn>
                  <a:cxn ang="0">
                    <a:pos x="14" y="5"/>
                  </a:cxn>
                  <a:cxn ang="0">
                    <a:pos x="10" y="3"/>
                  </a:cxn>
                  <a:cxn ang="0">
                    <a:pos x="8" y="3"/>
                  </a:cxn>
                  <a:cxn ang="0">
                    <a:pos x="4" y="7"/>
                  </a:cxn>
                  <a:cxn ang="0">
                    <a:pos x="7" y="11"/>
                  </a:cxn>
                  <a:cxn ang="0">
                    <a:pos x="3" y="11"/>
                  </a:cxn>
                  <a:cxn ang="0">
                    <a:pos x="0" y="17"/>
                  </a:cxn>
                  <a:cxn ang="0">
                    <a:pos x="1" y="18"/>
                  </a:cxn>
                  <a:cxn ang="0">
                    <a:pos x="5" y="20"/>
                  </a:cxn>
                  <a:cxn ang="0">
                    <a:pos x="1" y="23"/>
                  </a:cxn>
                  <a:cxn ang="0">
                    <a:pos x="4" y="28"/>
                  </a:cxn>
                  <a:cxn ang="0">
                    <a:pos x="8" y="27"/>
                  </a:cxn>
                  <a:cxn ang="0">
                    <a:pos x="7" y="31"/>
                  </a:cxn>
                  <a:cxn ang="0">
                    <a:pos x="7" y="33"/>
                  </a:cxn>
                  <a:cxn ang="0">
                    <a:pos x="12" y="35"/>
                  </a:cxn>
                  <a:cxn ang="0">
                    <a:pos x="13" y="35"/>
                  </a:cxn>
                  <a:cxn ang="0">
                    <a:pos x="17" y="32"/>
                  </a:cxn>
                  <a:cxn ang="0">
                    <a:pos x="17" y="37"/>
                  </a:cxn>
                  <a:cxn ang="0">
                    <a:pos x="23" y="36"/>
                  </a:cxn>
                  <a:cxn ang="0">
                    <a:pos x="24" y="35"/>
                  </a:cxn>
                  <a:cxn ang="0">
                    <a:pos x="25" y="31"/>
                  </a:cxn>
                  <a:cxn ang="0">
                    <a:pos x="28" y="34"/>
                  </a:cxn>
                  <a:cxn ang="0">
                    <a:pos x="33" y="30"/>
                  </a:cxn>
                  <a:cxn ang="0">
                    <a:pos x="22" y="22"/>
                  </a:cxn>
                  <a:cxn ang="0">
                    <a:pos x="15" y="15"/>
                  </a:cxn>
                  <a:cxn ang="0">
                    <a:pos x="22" y="22"/>
                  </a:cxn>
                </a:cxnLst>
                <a:rect l="0" t="0" r="r" b="b"/>
                <a:pathLst>
                  <a:path w="37" h="37">
                    <a:moveTo>
                      <a:pt x="33" y="29"/>
                    </a:moveTo>
                    <a:cubicBezTo>
                      <a:pt x="33" y="29"/>
                      <a:pt x="33" y="29"/>
                      <a:pt x="33" y="29"/>
                    </a:cubicBezTo>
                    <a:cubicBezTo>
                      <a:pt x="30" y="26"/>
                      <a:pt x="30" y="26"/>
                      <a:pt x="30" y="26"/>
                    </a:cubicBezTo>
                    <a:cubicBezTo>
                      <a:pt x="31" y="24"/>
                      <a:pt x="31" y="24"/>
                      <a:pt x="31" y="24"/>
                    </a:cubicBezTo>
                    <a:cubicBezTo>
                      <a:pt x="35" y="25"/>
                      <a:pt x="35" y="25"/>
                      <a:pt x="35" y="25"/>
                    </a:cubicBezTo>
                    <a:cubicBezTo>
                      <a:pt x="35" y="25"/>
                      <a:pt x="36" y="25"/>
                      <a:pt x="36" y="25"/>
                    </a:cubicBezTo>
                    <a:cubicBezTo>
                      <a:pt x="36" y="25"/>
                      <a:pt x="36" y="25"/>
                      <a:pt x="36" y="24"/>
                    </a:cubicBezTo>
                    <a:cubicBezTo>
                      <a:pt x="37" y="20"/>
                      <a:pt x="37" y="20"/>
                      <a:pt x="37" y="20"/>
                    </a:cubicBezTo>
                    <a:cubicBezTo>
                      <a:pt x="37" y="19"/>
                      <a:pt x="37" y="19"/>
                      <a:pt x="37" y="19"/>
                    </a:cubicBezTo>
                    <a:cubicBezTo>
                      <a:pt x="37" y="19"/>
                      <a:pt x="37" y="18"/>
                      <a:pt x="36" y="18"/>
                    </a:cubicBezTo>
                    <a:cubicBezTo>
                      <a:pt x="33" y="18"/>
                      <a:pt x="33" y="18"/>
                      <a:pt x="33" y="18"/>
                    </a:cubicBezTo>
                    <a:cubicBezTo>
                      <a:pt x="32" y="16"/>
                      <a:pt x="32" y="16"/>
                      <a:pt x="32" y="16"/>
                    </a:cubicBezTo>
                    <a:cubicBezTo>
                      <a:pt x="36" y="14"/>
                      <a:pt x="36" y="14"/>
                      <a:pt x="36" y="14"/>
                    </a:cubicBezTo>
                    <a:cubicBezTo>
                      <a:pt x="36" y="14"/>
                      <a:pt x="37" y="14"/>
                      <a:pt x="37" y="14"/>
                    </a:cubicBezTo>
                    <a:cubicBezTo>
                      <a:pt x="37" y="14"/>
                      <a:pt x="37" y="13"/>
                      <a:pt x="37" y="13"/>
                    </a:cubicBezTo>
                    <a:cubicBezTo>
                      <a:pt x="35" y="9"/>
                      <a:pt x="35" y="9"/>
                      <a:pt x="35" y="9"/>
                    </a:cubicBezTo>
                    <a:cubicBezTo>
                      <a:pt x="34" y="8"/>
                      <a:pt x="34" y="8"/>
                      <a:pt x="33" y="8"/>
                    </a:cubicBezTo>
                    <a:cubicBezTo>
                      <a:pt x="30" y="10"/>
                      <a:pt x="30" y="10"/>
                      <a:pt x="30" y="10"/>
                    </a:cubicBezTo>
                    <a:cubicBezTo>
                      <a:pt x="29" y="8"/>
                      <a:pt x="29" y="8"/>
                      <a:pt x="29" y="8"/>
                    </a:cubicBezTo>
                    <a:cubicBezTo>
                      <a:pt x="31" y="5"/>
                      <a:pt x="31" y="5"/>
                      <a:pt x="31" y="5"/>
                    </a:cubicBezTo>
                    <a:cubicBezTo>
                      <a:pt x="31" y="5"/>
                      <a:pt x="31" y="4"/>
                      <a:pt x="31" y="4"/>
                    </a:cubicBezTo>
                    <a:cubicBezTo>
                      <a:pt x="31" y="4"/>
                      <a:pt x="30" y="4"/>
                      <a:pt x="30" y="4"/>
                    </a:cubicBezTo>
                    <a:cubicBezTo>
                      <a:pt x="26" y="1"/>
                      <a:pt x="26" y="1"/>
                      <a:pt x="26" y="1"/>
                    </a:cubicBezTo>
                    <a:cubicBezTo>
                      <a:pt x="25" y="1"/>
                      <a:pt x="25" y="1"/>
                      <a:pt x="24" y="2"/>
                    </a:cubicBezTo>
                    <a:cubicBezTo>
                      <a:pt x="22" y="5"/>
                      <a:pt x="22" y="5"/>
                      <a:pt x="22" y="5"/>
                    </a:cubicBezTo>
                    <a:cubicBezTo>
                      <a:pt x="21" y="5"/>
                      <a:pt x="21" y="5"/>
                      <a:pt x="21" y="5"/>
                    </a:cubicBezTo>
                    <a:cubicBezTo>
                      <a:pt x="21" y="1"/>
                      <a:pt x="21" y="1"/>
                      <a:pt x="21" y="1"/>
                    </a:cubicBezTo>
                    <a:cubicBezTo>
                      <a:pt x="20" y="0"/>
                      <a:pt x="20" y="0"/>
                      <a:pt x="19" y="0"/>
                    </a:cubicBezTo>
                    <a:cubicBezTo>
                      <a:pt x="14" y="0"/>
                      <a:pt x="14" y="0"/>
                      <a:pt x="14" y="0"/>
                    </a:cubicBezTo>
                    <a:cubicBezTo>
                      <a:pt x="14" y="0"/>
                      <a:pt x="14" y="0"/>
                      <a:pt x="14" y="1"/>
                    </a:cubicBezTo>
                    <a:cubicBezTo>
                      <a:pt x="14" y="1"/>
                      <a:pt x="14" y="1"/>
                      <a:pt x="14" y="1"/>
                    </a:cubicBezTo>
                    <a:cubicBezTo>
                      <a:pt x="14" y="5"/>
                      <a:pt x="14" y="5"/>
                      <a:pt x="14" y="5"/>
                    </a:cubicBezTo>
                    <a:cubicBezTo>
                      <a:pt x="13" y="6"/>
                      <a:pt x="13" y="6"/>
                      <a:pt x="13" y="6"/>
                    </a:cubicBezTo>
                    <a:cubicBezTo>
                      <a:pt x="10" y="3"/>
                      <a:pt x="10" y="3"/>
                      <a:pt x="10" y="3"/>
                    </a:cubicBezTo>
                    <a:cubicBezTo>
                      <a:pt x="10" y="3"/>
                      <a:pt x="9" y="3"/>
                      <a:pt x="9" y="3"/>
                    </a:cubicBezTo>
                    <a:cubicBezTo>
                      <a:pt x="9" y="3"/>
                      <a:pt x="9" y="3"/>
                      <a:pt x="8" y="3"/>
                    </a:cubicBezTo>
                    <a:cubicBezTo>
                      <a:pt x="5" y="6"/>
                      <a:pt x="5" y="6"/>
                      <a:pt x="5" y="6"/>
                    </a:cubicBezTo>
                    <a:cubicBezTo>
                      <a:pt x="5" y="6"/>
                      <a:pt x="4" y="7"/>
                      <a:pt x="4" y="7"/>
                    </a:cubicBezTo>
                    <a:cubicBezTo>
                      <a:pt x="4" y="7"/>
                      <a:pt x="4" y="8"/>
                      <a:pt x="5" y="8"/>
                    </a:cubicBezTo>
                    <a:cubicBezTo>
                      <a:pt x="7" y="11"/>
                      <a:pt x="7" y="11"/>
                      <a:pt x="7" y="11"/>
                    </a:cubicBezTo>
                    <a:cubicBezTo>
                      <a:pt x="7" y="12"/>
                      <a:pt x="7" y="12"/>
                      <a:pt x="7" y="12"/>
                    </a:cubicBezTo>
                    <a:cubicBezTo>
                      <a:pt x="3" y="11"/>
                      <a:pt x="3" y="11"/>
                      <a:pt x="3" y="11"/>
                    </a:cubicBezTo>
                    <a:cubicBezTo>
                      <a:pt x="2" y="11"/>
                      <a:pt x="2" y="11"/>
                      <a:pt x="1" y="12"/>
                    </a:cubicBezTo>
                    <a:cubicBezTo>
                      <a:pt x="0" y="17"/>
                      <a:pt x="0" y="17"/>
                      <a:pt x="0" y="17"/>
                    </a:cubicBezTo>
                    <a:cubicBezTo>
                      <a:pt x="0" y="17"/>
                      <a:pt x="0" y="17"/>
                      <a:pt x="1" y="18"/>
                    </a:cubicBezTo>
                    <a:cubicBezTo>
                      <a:pt x="1" y="18"/>
                      <a:pt x="1" y="18"/>
                      <a:pt x="1" y="18"/>
                    </a:cubicBezTo>
                    <a:cubicBezTo>
                      <a:pt x="5" y="19"/>
                      <a:pt x="5" y="19"/>
                      <a:pt x="5" y="19"/>
                    </a:cubicBezTo>
                    <a:cubicBezTo>
                      <a:pt x="5" y="20"/>
                      <a:pt x="5" y="20"/>
                      <a:pt x="5" y="20"/>
                    </a:cubicBezTo>
                    <a:cubicBezTo>
                      <a:pt x="2" y="22"/>
                      <a:pt x="2" y="22"/>
                      <a:pt x="2" y="22"/>
                    </a:cubicBezTo>
                    <a:cubicBezTo>
                      <a:pt x="1" y="22"/>
                      <a:pt x="1" y="23"/>
                      <a:pt x="1" y="23"/>
                    </a:cubicBezTo>
                    <a:cubicBezTo>
                      <a:pt x="3" y="28"/>
                      <a:pt x="3" y="28"/>
                      <a:pt x="3" y="28"/>
                    </a:cubicBezTo>
                    <a:cubicBezTo>
                      <a:pt x="3" y="28"/>
                      <a:pt x="3" y="28"/>
                      <a:pt x="4" y="28"/>
                    </a:cubicBezTo>
                    <a:cubicBezTo>
                      <a:pt x="4" y="29"/>
                      <a:pt x="4" y="29"/>
                      <a:pt x="4" y="28"/>
                    </a:cubicBezTo>
                    <a:cubicBezTo>
                      <a:pt x="8" y="27"/>
                      <a:pt x="8" y="27"/>
                      <a:pt x="8" y="27"/>
                    </a:cubicBezTo>
                    <a:cubicBezTo>
                      <a:pt x="9" y="28"/>
                      <a:pt x="9" y="28"/>
                      <a:pt x="9" y="28"/>
                    </a:cubicBezTo>
                    <a:cubicBezTo>
                      <a:pt x="7" y="31"/>
                      <a:pt x="7" y="31"/>
                      <a:pt x="7" y="31"/>
                    </a:cubicBezTo>
                    <a:cubicBezTo>
                      <a:pt x="7" y="32"/>
                      <a:pt x="7" y="32"/>
                      <a:pt x="7" y="32"/>
                    </a:cubicBezTo>
                    <a:cubicBezTo>
                      <a:pt x="7" y="32"/>
                      <a:pt x="7" y="33"/>
                      <a:pt x="7" y="33"/>
                    </a:cubicBezTo>
                    <a:cubicBezTo>
                      <a:pt x="7" y="33"/>
                      <a:pt x="7" y="33"/>
                      <a:pt x="7" y="33"/>
                    </a:cubicBezTo>
                    <a:cubicBezTo>
                      <a:pt x="12" y="35"/>
                      <a:pt x="12" y="35"/>
                      <a:pt x="12" y="35"/>
                    </a:cubicBezTo>
                    <a:cubicBezTo>
                      <a:pt x="12" y="35"/>
                      <a:pt x="12" y="35"/>
                      <a:pt x="13" y="35"/>
                    </a:cubicBezTo>
                    <a:cubicBezTo>
                      <a:pt x="13" y="35"/>
                      <a:pt x="13" y="35"/>
                      <a:pt x="13" y="35"/>
                    </a:cubicBezTo>
                    <a:cubicBezTo>
                      <a:pt x="15" y="31"/>
                      <a:pt x="15" y="31"/>
                      <a:pt x="15" y="31"/>
                    </a:cubicBezTo>
                    <a:cubicBezTo>
                      <a:pt x="17" y="32"/>
                      <a:pt x="17" y="32"/>
                      <a:pt x="17" y="32"/>
                    </a:cubicBezTo>
                    <a:cubicBezTo>
                      <a:pt x="17" y="36"/>
                      <a:pt x="17" y="36"/>
                      <a:pt x="17" y="36"/>
                    </a:cubicBezTo>
                    <a:cubicBezTo>
                      <a:pt x="17" y="36"/>
                      <a:pt x="17" y="36"/>
                      <a:pt x="17" y="37"/>
                    </a:cubicBezTo>
                    <a:cubicBezTo>
                      <a:pt x="18" y="37"/>
                      <a:pt x="18" y="37"/>
                      <a:pt x="18" y="37"/>
                    </a:cubicBezTo>
                    <a:cubicBezTo>
                      <a:pt x="23" y="36"/>
                      <a:pt x="23" y="36"/>
                      <a:pt x="23" y="36"/>
                    </a:cubicBezTo>
                    <a:cubicBezTo>
                      <a:pt x="23" y="36"/>
                      <a:pt x="24" y="36"/>
                      <a:pt x="24" y="36"/>
                    </a:cubicBezTo>
                    <a:cubicBezTo>
                      <a:pt x="24" y="36"/>
                      <a:pt x="24" y="35"/>
                      <a:pt x="24" y="35"/>
                    </a:cubicBezTo>
                    <a:cubicBezTo>
                      <a:pt x="24" y="31"/>
                      <a:pt x="24" y="31"/>
                      <a:pt x="24" y="31"/>
                    </a:cubicBezTo>
                    <a:cubicBezTo>
                      <a:pt x="25" y="31"/>
                      <a:pt x="25" y="31"/>
                      <a:pt x="25" y="31"/>
                    </a:cubicBezTo>
                    <a:cubicBezTo>
                      <a:pt x="28" y="33"/>
                      <a:pt x="28" y="33"/>
                      <a:pt x="28" y="33"/>
                    </a:cubicBezTo>
                    <a:cubicBezTo>
                      <a:pt x="28" y="34"/>
                      <a:pt x="28" y="34"/>
                      <a:pt x="28" y="34"/>
                    </a:cubicBezTo>
                    <a:cubicBezTo>
                      <a:pt x="29" y="34"/>
                      <a:pt x="29" y="34"/>
                      <a:pt x="29" y="34"/>
                    </a:cubicBezTo>
                    <a:cubicBezTo>
                      <a:pt x="33" y="30"/>
                      <a:pt x="33" y="30"/>
                      <a:pt x="33" y="30"/>
                    </a:cubicBezTo>
                    <a:cubicBezTo>
                      <a:pt x="33" y="30"/>
                      <a:pt x="33" y="30"/>
                      <a:pt x="33" y="29"/>
                    </a:cubicBezTo>
                    <a:close/>
                    <a:moveTo>
                      <a:pt x="22" y="22"/>
                    </a:moveTo>
                    <a:cubicBezTo>
                      <a:pt x="20" y="24"/>
                      <a:pt x="17" y="24"/>
                      <a:pt x="15" y="22"/>
                    </a:cubicBezTo>
                    <a:cubicBezTo>
                      <a:pt x="13" y="20"/>
                      <a:pt x="13" y="16"/>
                      <a:pt x="15" y="15"/>
                    </a:cubicBezTo>
                    <a:cubicBezTo>
                      <a:pt x="17" y="13"/>
                      <a:pt x="21" y="13"/>
                      <a:pt x="23" y="15"/>
                    </a:cubicBezTo>
                    <a:cubicBezTo>
                      <a:pt x="24" y="17"/>
                      <a:pt x="24" y="20"/>
                      <a:pt x="22" y="22"/>
                    </a:cubicBezTo>
                    <a:close/>
                  </a:path>
                </a:pathLst>
              </a:custGeom>
              <a:grpFill/>
              <a:ln>
                <a:noFill/>
              </a:ln>
              <a:effectLst>
                <a:outerShdw blurRad="444500" dist="254000" dir="8100000" algn="tr"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sz="4000" dirty="0">
                  <a:solidFill>
                    <a:schemeClr val="bg1"/>
                  </a:solidFill>
                  <a:latin typeface="微软雅黑" panose="020B0503020204020204" pitchFamily="34" charset="-122"/>
                  <a:ea typeface="微软雅黑" panose="020B0503020204020204" pitchFamily="34" charset="-122"/>
                </a:endParaRPr>
              </a:p>
            </p:txBody>
          </p:sp>
        </p:grpSp>
      </p:grpSp>
      <p:grpSp>
        <p:nvGrpSpPr>
          <p:cNvPr id="40" name="Group 139"/>
          <p:cNvGrpSpPr/>
          <p:nvPr/>
        </p:nvGrpSpPr>
        <p:grpSpPr bwMode="auto">
          <a:xfrm>
            <a:off x="4989524" y="5383169"/>
            <a:ext cx="928267" cy="930651"/>
            <a:chOff x="5765300" y="4002787"/>
            <a:chExt cx="713233" cy="713232"/>
          </a:xfrm>
          <a:solidFill>
            <a:schemeClr val="tx1">
              <a:lumMod val="75000"/>
              <a:lumOff val="25000"/>
            </a:schemeClr>
          </a:solidFill>
        </p:grpSpPr>
        <p:sp>
          <p:nvSpPr>
            <p:cNvPr id="41" name="Donut 34"/>
            <p:cNvSpPr>
              <a:spLocks noChangeArrowheads="1"/>
            </p:cNvSpPr>
            <p:nvPr/>
          </p:nvSpPr>
          <p:spPr bwMode="auto">
            <a:xfrm>
              <a:off x="5764782" y="4003135"/>
              <a:ext cx="714189" cy="712471"/>
            </a:xfrm>
            <a:custGeom>
              <a:avLst/>
              <a:gdLst>
                <a:gd name="T0" fmla="*/ 356616 w 713232"/>
                <a:gd name="T1" fmla="*/ 0 h 713232"/>
                <a:gd name="T2" fmla="*/ 104450 w 713232"/>
                <a:gd name="T3" fmla="*/ 104450 h 713232"/>
                <a:gd name="T4" fmla="*/ 0 w 713232"/>
                <a:gd name="T5" fmla="*/ 356616 h 713232"/>
                <a:gd name="T6" fmla="*/ 104450 w 713232"/>
                <a:gd name="T7" fmla="*/ 608782 h 713232"/>
                <a:gd name="T8" fmla="*/ 356616 w 713232"/>
                <a:gd name="T9" fmla="*/ 713232 h 713232"/>
                <a:gd name="T10" fmla="*/ 608782 w 713232"/>
                <a:gd name="T11" fmla="*/ 608782 h 713232"/>
                <a:gd name="T12" fmla="*/ 713232 w 713232"/>
                <a:gd name="T13" fmla="*/ 356616 h 713232"/>
                <a:gd name="T14" fmla="*/ 608782 w 713232"/>
                <a:gd name="T15" fmla="*/ 104450 h 713232"/>
                <a:gd name="T16" fmla="*/ 17694720 60000 65536"/>
                <a:gd name="T17" fmla="*/ 17694720 60000 65536"/>
                <a:gd name="T18" fmla="*/ 11796480 60000 65536"/>
                <a:gd name="T19" fmla="*/ 5898240 60000 65536"/>
                <a:gd name="T20" fmla="*/ 5898240 60000 65536"/>
                <a:gd name="T21" fmla="*/ 5898240 60000 65536"/>
                <a:gd name="T22" fmla="*/ 0 60000 65536"/>
                <a:gd name="T23" fmla="*/ 17694720 60000 65536"/>
                <a:gd name="T24" fmla="*/ 104450 w 713232"/>
                <a:gd name="T25" fmla="*/ 104450 h 713232"/>
                <a:gd name="T26" fmla="*/ 608782 w 713232"/>
                <a:gd name="T27" fmla="*/ 608782 h 71323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13232" h="713232">
                  <a:moveTo>
                    <a:pt x="0" y="356616"/>
                  </a:moveTo>
                  <a:lnTo>
                    <a:pt x="-1" y="356615"/>
                  </a:lnTo>
                  <a:cubicBezTo>
                    <a:pt x="0" y="159662"/>
                    <a:pt x="159662" y="0"/>
                    <a:pt x="356616" y="0"/>
                  </a:cubicBezTo>
                  <a:cubicBezTo>
                    <a:pt x="356616" y="-1"/>
                    <a:pt x="356616" y="0"/>
                    <a:pt x="356616" y="0"/>
                  </a:cubicBezTo>
                  <a:lnTo>
                    <a:pt x="356617" y="-1"/>
                  </a:lnTo>
                  <a:cubicBezTo>
                    <a:pt x="553570" y="0"/>
                    <a:pt x="713233" y="159662"/>
                    <a:pt x="713233" y="356616"/>
                  </a:cubicBezTo>
                  <a:cubicBezTo>
                    <a:pt x="713233" y="356616"/>
                    <a:pt x="713232" y="356616"/>
                    <a:pt x="713232" y="356616"/>
                  </a:cubicBezTo>
                  <a:lnTo>
                    <a:pt x="713233" y="356617"/>
                  </a:lnTo>
                  <a:cubicBezTo>
                    <a:pt x="713233" y="553570"/>
                    <a:pt x="553570" y="713232"/>
                    <a:pt x="356617" y="713232"/>
                  </a:cubicBezTo>
                  <a:cubicBezTo>
                    <a:pt x="159663" y="713232"/>
                    <a:pt x="0" y="553570"/>
                    <a:pt x="0" y="356616"/>
                  </a:cubicBezTo>
                  <a:close/>
                  <a:moveTo>
                    <a:pt x="85467" y="356616"/>
                  </a:moveTo>
                  <a:lnTo>
                    <a:pt x="85466" y="356615"/>
                  </a:lnTo>
                  <a:cubicBezTo>
                    <a:pt x="85466" y="506367"/>
                    <a:pt x="206864" y="627765"/>
                    <a:pt x="356615" y="627765"/>
                  </a:cubicBezTo>
                  <a:lnTo>
                    <a:pt x="356616" y="627764"/>
                  </a:lnTo>
                  <a:cubicBezTo>
                    <a:pt x="506367" y="627764"/>
                    <a:pt x="627765" y="506367"/>
                    <a:pt x="627765" y="356616"/>
                  </a:cubicBezTo>
                  <a:cubicBezTo>
                    <a:pt x="627765" y="206864"/>
                    <a:pt x="506367" y="85467"/>
                    <a:pt x="356616" y="85467"/>
                  </a:cubicBezTo>
                  <a:lnTo>
                    <a:pt x="356616" y="85466"/>
                  </a:lnTo>
                  <a:cubicBezTo>
                    <a:pt x="206864" y="85466"/>
                    <a:pt x="85466" y="206864"/>
                    <a:pt x="85466" y="356615"/>
                  </a:cubicBezTo>
                  <a:close/>
                </a:path>
              </a:pathLst>
            </a:custGeom>
            <a:grpFill/>
            <a:ln>
              <a:noFill/>
            </a:ln>
            <a:effectLst>
              <a:outerShdw blurRad="444500" dist="254000" dir="8100000" algn="tr"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000" dirty="0">
                <a:solidFill>
                  <a:schemeClr val="bg1"/>
                </a:solidFill>
                <a:latin typeface="微软雅黑" panose="020B0503020204020204" pitchFamily="34" charset="-122"/>
                <a:ea typeface="微软雅黑" panose="020B0503020204020204" pitchFamily="34" charset="-122"/>
              </a:endParaRPr>
            </a:p>
          </p:txBody>
        </p:sp>
        <p:grpSp>
          <p:nvGrpSpPr>
            <p:cNvPr id="42" name="Gruppe 344"/>
            <p:cNvGrpSpPr/>
            <p:nvPr/>
          </p:nvGrpSpPr>
          <p:grpSpPr bwMode="auto">
            <a:xfrm>
              <a:off x="6014540" y="4178404"/>
              <a:ext cx="214736" cy="361996"/>
              <a:chOff x="2114233" y="1516380"/>
              <a:chExt cx="263525" cy="444500"/>
            </a:xfrm>
            <a:grpFill/>
          </p:grpSpPr>
          <p:sp>
            <p:nvSpPr>
              <p:cNvPr id="43" name="Freeform 15"/>
              <p:cNvSpPr>
                <a:spLocks noEditPoints="1"/>
              </p:cNvSpPr>
              <p:nvPr/>
            </p:nvSpPr>
            <p:spPr bwMode="auto">
              <a:xfrm>
                <a:off x="2113770" y="1516292"/>
                <a:ext cx="264374" cy="444598"/>
              </a:xfrm>
              <a:custGeom>
                <a:avLst/>
                <a:gdLst>
                  <a:gd name="T0" fmla="*/ 0 w 166"/>
                  <a:gd name="T1" fmla="*/ 444500 h 280"/>
                  <a:gd name="T2" fmla="*/ 263525 w 166"/>
                  <a:gd name="T3" fmla="*/ 444500 h 280"/>
                  <a:gd name="T4" fmla="*/ 263525 w 166"/>
                  <a:gd name="T5" fmla="*/ 425450 h 280"/>
                  <a:gd name="T6" fmla="*/ 263525 w 166"/>
                  <a:gd name="T7" fmla="*/ 425450 h 280"/>
                  <a:gd name="T8" fmla="*/ 260350 w 166"/>
                  <a:gd name="T9" fmla="*/ 419100 h 280"/>
                  <a:gd name="T10" fmla="*/ 254000 w 166"/>
                  <a:gd name="T11" fmla="*/ 415925 h 280"/>
                  <a:gd name="T12" fmla="*/ 9525 w 166"/>
                  <a:gd name="T13" fmla="*/ 415925 h 280"/>
                  <a:gd name="T14" fmla="*/ 9525 w 166"/>
                  <a:gd name="T15" fmla="*/ 415925 h 280"/>
                  <a:gd name="T16" fmla="*/ 3175 w 166"/>
                  <a:gd name="T17" fmla="*/ 419100 h 280"/>
                  <a:gd name="T18" fmla="*/ 0 w 166"/>
                  <a:gd name="T19" fmla="*/ 425450 h 280"/>
                  <a:gd name="T20" fmla="*/ 0 w 166"/>
                  <a:gd name="T21" fmla="*/ 444500 h 280"/>
                  <a:gd name="T22" fmla="*/ 0 w 166"/>
                  <a:gd name="T23" fmla="*/ 444500 h 280"/>
                  <a:gd name="T24" fmla="*/ 0 w 166"/>
                  <a:gd name="T25" fmla="*/ 0 h 280"/>
                  <a:gd name="T26" fmla="*/ 263525 w 166"/>
                  <a:gd name="T27" fmla="*/ 0 h 280"/>
                  <a:gd name="T28" fmla="*/ 263525 w 166"/>
                  <a:gd name="T29" fmla="*/ 19050 h 280"/>
                  <a:gd name="T30" fmla="*/ 263525 w 166"/>
                  <a:gd name="T31" fmla="*/ 19050 h 280"/>
                  <a:gd name="T32" fmla="*/ 260350 w 166"/>
                  <a:gd name="T33" fmla="*/ 25400 h 280"/>
                  <a:gd name="T34" fmla="*/ 254000 w 166"/>
                  <a:gd name="T35" fmla="*/ 28575 h 280"/>
                  <a:gd name="T36" fmla="*/ 9525 w 166"/>
                  <a:gd name="T37" fmla="*/ 28575 h 280"/>
                  <a:gd name="T38" fmla="*/ 9525 w 166"/>
                  <a:gd name="T39" fmla="*/ 28575 h 280"/>
                  <a:gd name="T40" fmla="*/ 3175 w 166"/>
                  <a:gd name="T41" fmla="*/ 25400 h 280"/>
                  <a:gd name="T42" fmla="*/ 0 w 166"/>
                  <a:gd name="T43" fmla="*/ 19050 h 280"/>
                  <a:gd name="T44" fmla="*/ 0 w 166"/>
                  <a:gd name="T45" fmla="*/ 0 h 280"/>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166"/>
                  <a:gd name="T70" fmla="*/ 0 h 280"/>
                  <a:gd name="T71" fmla="*/ 166 w 166"/>
                  <a:gd name="T72" fmla="*/ 280 h 280"/>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166" h="280">
                    <a:moveTo>
                      <a:pt x="0" y="280"/>
                    </a:moveTo>
                    <a:lnTo>
                      <a:pt x="166" y="280"/>
                    </a:lnTo>
                    <a:lnTo>
                      <a:pt x="166" y="268"/>
                    </a:lnTo>
                    <a:lnTo>
                      <a:pt x="164" y="264"/>
                    </a:lnTo>
                    <a:lnTo>
                      <a:pt x="160" y="262"/>
                    </a:lnTo>
                    <a:lnTo>
                      <a:pt x="6" y="262"/>
                    </a:lnTo>
                    <a:lnTo>
                      <a:pt x="2" y="264"/>
                    </a:lnTo>
                    <a:lnTo>
                      <a:pt x="0" y="268"/>
                    </a:lnTo>
                    <a:lnTo>
                      <a:pt x="0" y="280"/>
                    </a:lnTo>
                    <a:close/>
                    <a:moveTo>
                      <a:pt x="0" y="0"/>
                    </a:moveTo>
                    <a:lnTo>
                      <a:pt x="166" y="0"/>
                    </a:lnTo>
                    <a:lnTo>
                      <a:pt x="166" y="12"/>
                    </a:lnTo>
                    <a:lnTo>
                      <a:pt x="164" y="16"/>
                    </a:lnTo>
                    <a:lnTo>
                      <a:pt x="160" y="18"/>
                    </a:lnTo>
                    <a:lnTo>
                      <a:pt x="6" y="18"/>
                    </a:lnTo>
                    <a:lnTo>
                      <a:pt x="2" y="16"/>
                    </a:lnTo>
                    <a:lnTo>
                      <a:pt x="0" y="12"/>
                    </a:lnTo>
                    <a:lnTo>
                      <a:pt x="0" y="0"/>
                    </a:lnTo>
                    <a:close/>
                  </a:path>
                </a:pathLst>
              </a:custGeom>
              <a:grpFill/>
              <a:ln>
                <a:noFill/>
              </a:ln>
              <a:effectLst>
                <a:outerShdw blurRad="444500" dist="254000" dir="8100000" algn="tr"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000" dirty="0">
                  <a:solidFill>
                    <a:schemeClr val="bg1"/>
                  </a:solidFill>
                  <a:latin typeface="微软雅黑" panose="020B0503020204020204" pitchFamily="34" charset="-122"/>
                  <a:ea typeface="微软雅黑" panose="020B0503020204020204" pitchFamily="34" charset="-122"/>
                </a:endParaRPr>
              </a:p>
            </p:txBody>
          </p:sp>
          <p:sp>
            <p:nvSpPr>
              <p:cNvPr id="44" name="Freeform 16"/>
              <p:cNvSpPr>
                <a:spLocks noEditPoints="1"/>
              </p:cNvSpPr>
              <p:nvPr/>
            </p:nvSpPr>
            <p:spPr bwMode="auto">
              <a:xfrm>
                <a:off x="2135322" y="1557883"/>
                <a:ext cx="221270" cy="361415"/>
              </a:xfrm>
              <a:custGeom>
                <a:avLst/>
                <a:gdLst>
                  <a:gd name="T0" fmla="*/ 22225 w 138"/>
                  <a:gd name="T1" fmla="*/ 79375 h 228"/>
                  <a:gd name="T2" fmla="*/ 22225 w 138"/>
                  <a:gd name="T3" fmla="*/ 92075 h 228"/>
                  <a:gd name="T4" fmla="*/ 31750 w 138"/>
                  <a:gd name="T5" fmla="*/ 111125 h 228"/>
                  <a:gd name="T6" fmla="*/ 76200 w 138"/>
                  <a:gd name="T7" fmla="*/ 152400 h 228"/>
                  <a:gd name="T8" fmla="*/ 88900 w 138"/>
                  <a:gd name="T9" fmla="*/ 165100 h 228"/>
                  <a:gd name="T10" fmla="*/ 92075 w 138"/>
                  <a:gd name="T11" fmla="*/ 180975 h 228"/>
                  <a:gd name="T12" fmla="*/ 76200 w 138"/>
                  <a:gd name="T13" fmla="*/ 209550 h 228"/>
                  <a:gd name="T14" fmla="*/ 38100 w 138"/>
                  <a:gd name="T15" fmla="*/ 241300 h 228"/>
                  <a:gd name="T16" fmla="*/ 25400 w 138"/>
                  <a:gd name="T17" fmla="*/ 257175 h 228"/>
                  <a:gd name="T18" fmla="*/ 22225 w 138"/>
                  <a:gd name="T19" fmla="*/ 279400 h 228"/>
                  <a:gd name="T20" fmla="*/ 0 w 138"/>
                  <a:gd name="T21" fmla="*/ 361950 h 228"/>
                  <a:gd name="T22" fmla="*/ 0 w 138"/>
                  <a:gd name="T23" fmla="*/ 273050 h 228"/>
                  <a:gd name="T24" fmla="*/ 3175 w 138"/>
                  <a:gd name="T25" fmla="*/ 244475 h 228"/>
                  <a:gd name="T26" fmla="*/ 22225 w 138"/>
                  <a:gd name="T27" fmla="*/ 225425 h 228"/>
                  <a:gd name="T28" fmla="*/ 57150 w 138"/>
                  <a:gd name="T29" fmla="*/ 193675 h 228"/>
                  <a:gd name="T30" fmla="*/ 66675 w 138"/>
                  <a:gd name="T31" fmla="*/ 180975 h 228"/>
                  <a:gd name="T32" fmla="*/ 57150 w 138"/>
                  <a:gd name="T33" fmla="*/ 168275 h 228"/>
                  <a:gd name="T34" fmla="*/ 22225 w 138"/>
                  <a:gd name="T35" fmla="*/ 136525 h 228"/>
                  <a:gd name="T36" fmla="*/ 3175 w 138"/>
                  <a:gd name="T37" fmla="*/ 114300 h 228"/>
                  <a:gd name="T38" fmla="*/ 0 w 138"/>
                  <a:gd name="T39" fmla="*/ 88900 h 228"/>
                  <a:gd name="T40" fmla="*/ 22225 w 138"/>
                  <a:gd name="T41" fmla="*/ 0 h 228"/>
                  <a:gd name="T42" fmla="*/ 196850 w 138"/>
                  <a:gd name="T43" fmla="*/ 361950 h 228"/>
                  <a:gd name="T44" fmla="*/ 196850 w 138"/>
                  <a:gd name="T45" fmla="*/ 279400 h 228"/>
                  <a:gd name="T46" fmla="*/ 193675 w 138"/>
                  <a:gd name="T47" fmla="*/ 257175 h 228"/>
                  <a:gd name="T48" fmla="*/ 180975 w 138"/>
                  <a:gd name="T49" fmla="*/ 241300 h 228"/>
                  <a:gd name="T50" fmla="*/ 142875 w 138"/>
                  <a:gd name="T51" fmla="*/ 209550 h 228"/>
                  <a:gd name="T52" fmla="*/ 127000 w 138"/>
                  <a:gd name="T53" fmla="*/ 180975 h 228"/>
                  <a:gd name="T54" fmla="*/ 130175 w 138"/>
                  <a:gd name="T55" fmla="*/ 165100 h 228"/>
                  <a:gd name="T56" fmla="*/ 180975 w 138"/>
                  <a:gd name="T57" fmla="*/ 120650 h 228"/>
                  <a:gd name="T58" fmla="*/ 187325 w 138"/>
                  <a:gd name="T59" fmla="*/ 111125 h 228"/>
                  <a:gd name="T60" fmla="*/ 196850 w 138"/>
                  <a:gd name="T61" fmla="*/ 92075 h 228"/>
                  <a:gd name="T62" fmla="*/ 196850 w 138"/>
                  <a:gd name="T63" fmla="*/ 0 h 228"/>
                  <a:gd name="T64" fmla="*/ 219075 w 138"/>
                  <a:gd name="T65" fmla="*/ 88900 h 228"/>
                  <a:gd name="T66" fmla="*/ 219075 w 138"/>
                  <a:gd name="T67" fmla="*/ 104775 h 228"/>
                  <a:gd name="T68" fmla="*/ 209550 w 138"/>
                  <a:gd name="T69" fmla="*/ 127000 h 228"/>
                  <a:gd name="T70" fmla="*/ 161925 w 138"/>
                  <a:gd name="T71" fmla="*/ 168275 h 228"/>
                  <a:gd name="T72" fmla="*/ 155575 w 138"/>
                  <a:gd name="T73" fmla="*/ 174625 h 228"/>
                  <a:gd name="T74" fmla="*/ 155575 w 138"/>
                  <a:gd name="T75" fmla="*/ 187325 h 228"/>
                  <a:gd name="T76" fmla="*/ 196850 w 138"/>
                  <a:gd name="T77" fmla="*/ 225425 h 228"/>
                  <a:gd name="T78" fmla="*/ 209550 w 138"/>
                  <a:gd name="T79" fmla="*/ 234950 h 228"/>
                  <a:gd name="T80" fmla="*/ 219075 w 138"/>
                  <a:gd name="T81" fmla="*/ 257175 h 228"/>
                  <a:gd name="T82" fmla="*/ 219075 w 138"/>
                  <a:gd name="T83" fmla="*/ 361950 h 228"/>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138"/>
                  <a:gd name="T127" fmla="*/ 0 h 228"/>
                  <a:gd name="T128" fmla="*/ 138 w 138"/>
                  <a:gd name="T129" fmla="*/ 228 h 228"/>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138" h="228">
                    <a:moveTo>
                      <a:pt x="14" y="0"/>
                    </a:moveTo>
                    <a:lnTo>
                      <a:pt x="14" y="50"/>
                    </a:lnTo>
                    <a:lnTo>
                      <a:pt x="14" y="58"/>
                    </a:lnTo>
                    <a:lnTo>
                      <a:pt x="16" y="66"/>
                    </a:lnTo>
                    <a:lnTo>
                      <a:pt x="20" y="70"/>
                    </a:lnTo>
                    <a:lnTo>
                      <a:pt x="24" y="76"/>
                    </a:lnTo>
                    <a:lnTo>
                      <a:pt x="48" y="96"/>
                    </a:lnTo>
                    <a:lnTo>
                      <a:pt x="56" y="104"/>
                    </a:lnTo>
                    <a:lnTo>
                      <a:pt x="58" y="110"/>
                    </a:lnTo>
                    <a:lnTo>
                      <a:pt x="58" y="114"/>
                    </a:lnTo>
                    <a:lnTo>
                      <a:pt x="56" y="122"/>
                    </a:lnTo>
                    <a:lnTo>
                      <a:pt x="48" y="132"/>
                    </a:lnTo>
                    <a:lnTo>
                      <a:pt x="24" y="152"/>
                    </a:lnTo>
                    <a:lnTo>
                      <a:pt x="20" y="156"/>
                    </a:lnTo>
                    <a:lnTo>
                      <a:pt x="16" y="162"/>
                    </a:lnTo>
                    <a:lnTo>
                      <a:pt x="14" y="168"/>
                    </a:lnTo>
                    <a:lnTo>
                      <a:pt x="14" y="176"/>
                    </a:lnTo>
                    <a:lnTo>
                      <a:pt x="14" y="228"/>
                    </a:lnTo>
                    <a:lnTo>
                      <a:pt x="0" y="228"/>
                    </a:lnTo>
                    <a:lnTo>
                      <a:pt x="0" y="172"/>
                    </a:lnTo>
                    <a:lnTo>
                      <a:pt x="0" y="162"/>
                    </a:lnTo>
                    <a:lnTo>
                      <a:pt x="2" y="154"/>
                    </a:lnTo>
                    <a:lnTo>
                      <a:pt x="8" y="148"/>
                    </a:lnTo>
                    <a:lnTo>
                      <a:pt x="14" y="142"/>
                    </a:lnTo>
                    <a:lnTo>
                      <a:pt x="36" y="122"/>
                    </a:lnTo>
                    <a:lnTo>
                      <a:pt x="40" y="118"/>
                    </a:lnTo>
                    <a:lnTo>
                      <a:pt x="42" y="114"/>
                    </a:lnTo>
                    <a:lnTo>
                      <a:pt x="40" y="110"/>
                    </a:lnTo>
                    <a:lnTo>
                      <a:pt x="36" y="106"/>
                    </a:lnTo>
                    <a:lnTo>
                      <a:pt x="14" y="86"/>
                    </a:lnTo>
                    <a:lnTo>
                      <a:pt x="8" y="80"/>
                    </a:lnTo>
                    <a:lnTo>
                      <a:pt x="2" y="72"/>
                    </a:lnTo>
                    <a:lnTo>
                      <a:pt x="0" y="66"/>
                    </a:lnTo>
                    <a:lnTo>
                      <a:pt x="0" y="56"/>
                    </a:lnTo>
                    <a:lnTo>
                      <a:pt x="0" y="0"/>
                    </a:lnTo>
                    <a:lnTo>
                      <a:pt x="14" y="0"/>
                    </a:lnTo>
                    <a:close/>
                    <a:moveTo>
                      <a:pt x="124" y="228"/>
                    </a:moveTo>
                    <a:lnTo>
                      <a:pt x="124" y="176"/>
                    </a:lnTo>
                    <a:lnTo>
                      <a:pt x="124" y="168"/>
                    </a:lnTo>
                    <a:lnTo>
                      <a:pt x="122" y="162"/>
                    </a:lnTo>
                    <a:lnTo>
                      <a:pt x="118" y="156"/>
                    </a:lnTo>
                    <a:lnTo>
                      <a:pt x="114" y="152"/>
                    </a:lnTo>
                    <a:lnTo>
                      <a:pt x="90" y="132"/>
                    </a:lnTo>
                    <a:lnTo>
                      <a:pt x="82" y="122"/>
                    </a:lnTo>
                    <a:lnTo>
                      <a:pt x="80" y="114"/>
                    </a:lnTo>
                    <a:lnTo>
                      <a:pt x="80" y="110"/>
                    </a:lnTo>
                    <a:lnTo>
                      <a:pt x="82" y="104"/>
                    </a:lnTo>
                    <a:lnTo>
                      <a:pt x="90" y="96"/>
                    </a:lnTo>
                    <a:lnTo>
                      <a:pt x="114" y="76"/>
                    </a:lnTo>
                    <a:lnTo>
                      <a:pt x="118" y="70"/>
                    </a:lnTo>
                    <a:lnTo>
                      <a:pt x="122" y="66"/>
                    </a:lnTo>
                    <a:lnTo>
                      <a:pt x="124" y="58"/>
                    </a:lnTo>
                    <a:lnTo>
                      <a:pt x="124" y="50"/>
                    </a:lnTo>
                    <a:lnTo>
                      <a:pt x="124" y="0"/>
                    </a:lnTo>
                    <a:lnTo>
                      <a:pt x="138" y="0"/>
                    </a:lnTo>
                    <a:lnTo>
                      <a:pt x="138" y="56"/>
                    </a:lnTo>
                    <a:lnTo>
                      <a:pt x="138" y="66"/>
                    </a:lnTo>
                    <a:lnTo>
                      <a:pt x="136" y="72"/>
                    </a:lnTo>
                    <a:lnTo>
                      <a:pt x="132" y="80"/>
                    </a:lnTo>
                    <a:lnTo>
                      <a:pt x="124" y="86"/>
                    </a:lnTo>
                    <a:lnTo>
                      <a:pt x="102" y="106"/>
                    </a:lnTo>
                    <a:lnTo>
                      <a:pt x="98" y="110"/>
                    </a:lnTo>
                    <a:lnTo>
                      <a:pt x="96" y="114"/>
                    </a:lnTo>
                    <a:lnTo>
                      <a:pt x="98" y="118"/>
                    </a:lnTo>
                    <a:lnTo>
                      <a:pt x="102" y="122"/>
                    </a:lnTo>
                    <a:lnTo>
                      <a:pt x="124" y="142"/>
                    </a:lnTo>
                    <a:lnTo>
                      <a:pt x="132" y="148"/>
                    </a:lnTo>
                    <a:lnTo>
                      <a:pt x="136" y="154"/>
                    </a:lnTo>
                    <a:lnTo>
                      <a:pt x="138" y="162"/>
                    </a:lnTo>
                    <a:lnTo>
                      <a:pt x="138" y="172"/>
                    </a:lnTo>
                    <a:lnTo>
                      <a:pt x="138" y="228"/>
                    </a:lnTo>
                    <a:lnTo>
                      <a:pt x="124" y="228"/>
                    </a:lnTo>
                    <a:close/>
                  </a:path>
                </a:pathLst>
              </a:custGeom>
              <a:grpFill/>
              <a:ln>
                <a:noFill/>
              </a:ln>
              <a:effectLst>
                <a:outerShdw blurRad="444500" dist="254000" dir="8100000" algn="tr"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000" dirty="0">
                  <a:solidFill>
                    <a:schemeClr val="bg1"/>
                  </a:solidFill>
                  <a:latin typeface="微软雅黑" panose="020B0503020204020204" pitchFamily="34" charset="-122"/>
                  <a:ea typeface="微软雅黑" panose="020B0503020204020204" pitchFamily="34" charset="-122"/>
                </a:endParaRPr>
              </a:p>
            </p:txBody>
          </p:sp>
          <p:sp>
            <p:nvSpPr>
              <p:cNvPr id="45" name="Freeform 17"/>
              <p:cNvSpPr/>
              <p:nvPr/>
            </p:nvSpPr>
            <p:spPr bwMode="auto">
              <a:xfrm>
                <a:off x="2171242" y="1666881"/>
                <a:ext cx="149429" cy="252417"/>
              </a:xfrm>
              <a:custGeom>
                <a:avLst/>
                <a:gdLst>
                  <a:gd name="T0" fmla="*/ 0 w 94"/>
                  <a:gd name="T1" fmla="*/ 254000 h 160"/>
                  <a:gd name="T2" fmla="*/ 76200 w 94"/>
                  <a:gd name="T3" fmla="*/ 254000 h 160"/>
                  <a:gd name="T4" fmla="*/ 149225 w 94"/>
                  <a:gd name="T5" fmla="*/ 254000 h 160"/>
                  <a:gd name="T6" fmla="*/ 149225 w 94"/>
                  <a:gd name="T7" fmla="*/ 212725 h 160"/>
                  <a:gd name="T8" fmla="*/ 92075 w 94"/>
                  <a:gd name="T9" fmla="*/ 155575 h 160"/>
                  <a:gd name="T10" fmla="*/ 92075 w 94"/>
                  <a:gd name="T11" fmla="*/ 155575 h 160"/>
                  <a:gd name="T12" fmla="*/ 85725 w 94"/>
                  <a:gd name="T13" fmla="*/ 149225 h 160"/>
                  <a:gd name="T14" fmla="*/ 82550 w 94"/>
                  <a:gd name="T15" fmla="*/ 142875 h 160"/>
                  <a:gd name="T16" fmla="*/ 82550 w 94"/>
                  <a:gd name="T17" fmla="*/ 123825 h 160"/>
                  <a:gd name="T18" fmla="*/ 82550 w 94"/>
                  <a:gd name="T19" fmla="*/ 69850 h 160"/>
                  <a:gd name="T20" fmla="*/ 82550 w 94"/>
                  <a:gd name="T21" fmla="*/ 69850 h 160"/>
                  <a:gd name="T22" fmla="*/ 82550 w 94"/>
                  <a:gd name="T23" fmla="*/ 60325 h 160"/>
                  <a:gd name="T24" fmla="*/ 85725 w 94"/>
                  <a:gd name="T25" fmla="*/ 50800 h 160"/>
                  <a:gd name="T26" fmla="*/ 98425 w 94"/>
                  <a:gd name="T27" fmla="*/ 34925 h 160"/>
                  <a:gd name="T28" fmla="*/ 120650 w 94"/>
                  <a:gd name="T29" fmla="*/ 15875 h 160"/>
                  <a:gd name="T30" fmla="*/ 120650 w 94"/>
                  <a:gd name="T31" fmla="*/ 15875 h 160"/>
                  <a:gd name="T32" fmla="*/ 130175 w 94"/>
                  <a:gd name="T33" fmla="*/ 9525 h 160"/>
                  <a:gd name="T34" fmla="*/ 139700 w 94"/>
                  <a:gd name="T35" fmla="*/ 0 h 160"/>
                  <a:gd name="T36" fmla="*/ 76200 w 94"/>
                  <a:gd name="T37" fmla="*/ 0 h 160"/>
                  <a:gd name="T38" fmla="*/ 9525 w 94"/>
                  <a:gd name="T39" fmla="*/ 0 h 160"/>
                  <a:gd name="T40" fmla="*/ 9525 w 94"/>
                  <a:gd name="T41" fmla="*/ 0 h 160"/>
                  <a:gd name="T42" fmla="*/ 19050 w 94"/>
                  <a:gd name="T43" fmla="*/ 9525 h 160"/>
                  <a:gd name="T44" fmla="*/ 28575 w 94"/>
                  <a:gd name="T45" fmla="*/ 15875 h 160"/>
                  <a:gd name="T46" fmla="*/ 50800 w 94"/>
                  <a:gd name="T47" fmla="*/ 34925 h 160"/>
                  <a:gd name="T48" fmla="*/ 50800 w 94"/>
                  <a:gd name="T49" fmla="*/ 34925 h 160"/>
                  <a:gd name="T50" fmla="*/ 60325 w 94"/>
                  <a:gd name="T51" fmla="*/ 50800 h 160"/>
                  <a:gd name="T52" fmla="*/ 66675 w 94"/>
                  <a:gd name="T53" fmla="*/ 60325 h 160"/>
                  <a:gd name="T54" fmla="*/ 66675 w 94"/>
                  <a:gd name="T55" fmla="*/ 69850 h 160"/>
                  <a:gd name="T56" fmla="*/ 66675 w 94"/>
                  <a:gd name="T57" fmla="*/ 123825 h 160"/>
                  <a:gd name="T58" fmla="*/ 66675 w 94"/>
                  <a:gd name="T59" fmla="*/ 123825 h 160"/>
                  <a:gd name="T60" fmla="*/ 66675 w 94"/>
                  <a:gd name="T61" fmla="*/ 142875 h 160"/>
                  <a:gd name="T62" fmla="*/ 63500 w 94"/>
                  <a:gd name="T63" fmla="*/ 149225 h 160"/>
                  <a:gd name="T64" fmla="*/ 60325 w 94"/>
                  <a:gd name="T65" fmla="*/ 155575 h 160"/>
                  <a:gd name="T66" fmla="*/ 0 w 94"/>
                  <a:gd name="T67" fmla="*/ 212725 h 160"/>
                  <a:gd name="T68" fmla="*/ 0 w 94"/>
                  <a:gd name="T69" fmla="*/ 254000 h 160"/>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94"/>
                  <a:gd name="T106" fmla="*/ 0 h 160"/>
                  <a:gd name="T107" fmla="*/ 94 w 94"/>
                  <a:gd name="T108" fmla="*/ 160 h 160"/>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94" h="160">
                    <a:moveTo>
                      <a:pt x="0" y="160"/>
                    </a:moveTo>
                    <a:lnTo>
                      <a:pt x="48" y="160"/>
                    </a:lnTo>
                    <a:lnTo>
                      <a:pt x="94" y="160"/>
                    </a:lnTo>
                    <a:lnTo>
                      <a:pt x="94" y="134"/>
                    </a:lnTo>
                    <a:lnTo>
                      <a:pt x="58" y="98"/>
                    </a:lnTo>
                    <a:lnTo>
                      <a:pt x="54" y="94"/>
                    </a:lnTo>
                    <a:lnTo>
                      <a:pt x="52" y="90"/>
                    </a:lnTo>
                    <a:lnTo>
                      <a:pt x="52" y="78"/>
                    </a:lnTo>
                    <a:lnTo>
                      <a:pt x="52" y="44"/>
                    </a:lnTo>
                    <a:lnTo>
                      <a:pt x="52" y="38"/>
                    </a:lnTo>
                    <a:lnTo>
                      <a:pt x="54" y="32"/>
                    </a:lnTo>
                    <a:lnTo>
                      <a:pt x="62" y="22"/>
                    </a:lnTo>
                    <a:lnTo>
                      <a:pt x="76" y="10"/>
                    </a:lnTo>
                    <a:lnTo>
                      <a:pt x="82" y="6"/>
                    </a:lnTo>
                    <a:lnTo>
                      <a:pt x="88" y="0"/>
                    </a:lnTo>
                    <a:lnTo>
                      <a:pt x="48" y="0"/>
                    </a:lnTo>
                    <a:lnTo>
                      <a:pt x="6" y="0"/>
                    </a:lnTo>
                    <a:lnTo>
                      <a:pt x="12" y="6"/>
                    </a:lnTo>
                    <a:lnTo>
                      <a:pt x="18" y="10"/>
                    </a:lnTo>
                    <a:lnTo>
                      <a:pt x="32" y="22"/>
                    </a:lnTo>
                    <a:lnTo>
                      <a:pt x="38" y="32"/>
                    </a:lnTo>
                    <a:lnTo>
                      <a:pt x="42" y="38"/>
                    </a:lnTo>
                    <a:lnTo>
                      <a:pt x="42" y="44"/>
                    </a:lnTo>
                    <a:lnTo>
                      <a:pt x="42" y="78"/>
                    </a:lnTo>
                    <a:lnTo>
                      <a:pt x="42" y="90"/>
                    </a:lnTo>
                    <a:lnTo>
                      <a:pt x="40" y="94"/>
                    </a:lnTo>
                    <a:lnTo>
                      <a:pt x="38" y="98"/>
                    </a:lnTo>
                    <a:lnTo>
                      <a:pt x="0" y="134"/>
                    </a:lnTo>
                    <a:lnTo>
                      <a:pt x="0" y="160"/>
                    </a:lnTo>
                    <a:close/>
                  </a:path>
                </a:pathLst>
              </a:custGeom>
              <a:grpFill/>
              <a:ln>
                <a:noFill/>
              </a:ln>
              <a:effectLst>
                <a:outerShdw blurRad="444500" dist="254000" dir="8100000" algn="tr"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000" dirty="0">
                  <a:solidFill>
                    <a:schemeClr val="bg1"/>
                  </a:solidFill>
                  <a:latin typeface="微软雅黑" panose="020B0503020204020204" pitchFamily="34" charset="-122"/>
                  <a:ea typeface="微软雅黑" panose="020B0503020204020204" pitchFamily="34" charset="-122"/>
                </a:endParaRPr>
              </a:p>
            </p:txBody>
          </p:sp>
        </p:grpSp>
      </p:grpSp>
      <p:grpSp>
        <p:nvGrpSpPr>
          <p:cNvPr id="46" name="Group 131"/>
          <p:cNvGrpSpPr/>
          <p:nvPr/>
        </p:nvGrpSpPr>
        <p:grpSpPr bwMode="auto">
          <a:xfrm>
            <a:off x="4135682" y="2134164"/>
            <a:ext cx="928267" cy="928582"/>
            <a:chOff x="5109858" y="1508172"/>
            <a:chExt cx="713017" cy="712887"/>
          </a:xfrm>
          <a:solidFill>
            <a:srgbClr val="C00000"/>
          </a:solidFill>
        </p:grpSpPr>
        <p:sp>
          <p:nvSpPr>
            <p:cNvPr id="47" name="Donut 12"/>
            <p:cNvSpPr>
              <a:spLocks noChangeArrowheads="1"/>
            </p:cNvSpPr>
            <p:nvPr/>
          </p:nvSpPr>
          <p:spPr bwMode="auto">
            <a:xfrm flipV="1">
              <a:off x="5109858" y="1508172"/>
              <a:ext cx="713017" cy="712887"/>
            </a:xfrm>
            <a:custGeom>
              <a:avLst/>
              <a:gdLst>
                <a:gd name="T0" fmla="*/ 356616 w 713232"/>
                <a:gd name="T1" fmla="*/ 0 h 713232"/>
                <a:gd name="T2" fmla="*/ 104450 w 713232"/>
                <a:gd name="T3" fmla="*/ 104450 h 713232"/>
                <a:gd name="T4" fmla="*/ 0 w 713232"/>
                <a:gd name="T5" fmla="*/ 356616 h 713232"/>
                <a:gd name="T6" fmla="*/ 104450 w 713232"/>
                <a:gd name="T7" fmla="*/ 608782 h 713232"/>
                <a:gd name="T8" fmla="*/ 356616 w 713232"/>
                <a:gd name="T9" fmla="*/ 713232 h 713232"/>
                <a:gd name="T10" fmla="*/ 608782 w 713232"/>
                <a:gd name="T11" fmla="*/ 608782 h 713232"/>
                <a:gd name="T12" fmla="*/ 713232 w 713232"/>
                <a:gd name="T13" fmla="*/ 356616 h 713232"/>
                <a:gd name="T14" fmla="*/ 608782 w 713232"/>
                <a:gd name="T15" fmla="*/ 104450 h 713232"/>
                <a:gd name="T16" fmla="*/ 17694720 60000 65536"/>
                <a:gd name="T17" fmla="*/ 17694720 60000 65536"/>
                <a:gd name="T18" fmla="*/ 11796480 60000 65536"/>
                <a:gd name="T19" fmla="*/ 5898240 60000 65536"/>
                <a:gd name="T20" fmla="*/ 5898240 60000 65536"/>
                <a:gd name="T21" fmla="*/ 5898240 60000 65536"/>
                <a:gd name="T22" fmla="*/ 0 60000 65536"/>
                <a:gd name="T23" fmla="*/ 17694720 60000 65536"/>
                <a:gd name="T24" fmla="*/ 104450 w 713232"/>
                <a:gd name="T25" fmla="*/ 104450 h 713232"/>
                <a:gd name="T26" fmla="*/ 608782 w 713232"/>
                <a:gd name="T27" fmla="*/ 608782 h 71323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13232" h="713232">
                  <a:moveTo>
                    <a:pt x="0" y="356616"/>
                  </a:moveTo>
                  <a:lnTo>
                    <a:pt x="-1" y="356615"/>
                  </a:lnTo>
                  <a:cubicBezTo>
                    <a:pt x="0" y="159662"/>
                    <a:pt x="159662" y="0"/>
                    <a:pt x="356616" y="0"/>
                  </a:cubicBezTo>
                  <a:cubicBezTo>
                    <a:pt x="356616" y="-1"/>
                    <a:pt x="356616" y="0"/>
                    <a:pt x="356616" y="0"/>
                  </a:cubicBezTo>
                  <a:lnTo>
                    <a:pt x="356617" y="-1"/>
                  </a:lnTo>
                  <a:cubicBezTo>
                    <a:pt x="553570" y="0"/>
                    <a:pt x="713233" y="159662"/>
                    <a:pt x="713233" y="356616"/>
                  </a:cubicBezTo>
                  <a:cubicBezTo>
                    <a:pt x="713233" y="356616"/>
                    <a:pt x="713232" y="356616"/>
                    <a:pt x="713232" y="356616"/>
                  </a:cubicBezTo>
                  <a:lnTo>
                    <a:pt x="713233" y="356617"/>
                  </a:lnTo>
                  <a:cubicBezTo>
                    <a:pt x="713233" y="553570"/>
                    <a:pt x="553570" y="713232"/>
                    <a:pt x="356617" y="713232"/>
                  </a:cubicBezTo>
                  <a:cubicBezTo>
                    <a:pt x="159663" y="713232"/>
                    <a:pt x="0" y="553570"/>
                    <a:pt x="0" y="356616"/>
                  </a:cubicBezTo>
                  <a:close/>
                  <a:moveTo>
                    <a:pt x="85467" y="356616"/>
                  </a:moveTo>
                  <a:lnTo>
                    <a:pt x="85466" y="356615"/>
                  </a:lnTo>
                  <a:cubicBezTo>
                    <a:pt x="85466" y="506367"/>
                    <a:pt x="206864" y="627765"/>
                    <a:pt x="356615" y="627765"/>
                  </a:cubicBezTo>
                  <a:lnTo>
                    <a:pt x="356616" y="627764"/>
                  </a:lnTo>
                  <a:cubicBezTo>
                    <a:pt x="506367" y="627764"/>
                    <a:pt x="627765" y="506367"/>
                    <a:pt x="627765" y="356616"/>
                  </a:cubicBezTo>
                  <a:cubicBezTo>
                    <a:pt x="627765" y="206864"/>
                    <a:pt x="506367" y="85467"/>
                    <a:pt x="356616" y="85467"/>
                  </a:cubicBezTo>
                  <a:lnTo>
                    <a:pt x="356616" y="85466"/>
                  </a:lnTo>
                  <a:cubicBezTo>
                    <a:pt x="206864" y="85466"/>
                    <a:pt x="85466" y="206864"/>
                    <a:pt x="85466" y="356615"/>
                  </a:cubicBezTo>
                  <a:close/>
                </a:path>
              </a:pathLst>
            </a:custGeom>
            <a:grpFill/>
            <a:ln>
              <a:noFill/>
            </a:ln>
            <a:effectLst>
              <a:outerShdw blurRad="444500" dist="254000" dir="8100000" algn="tr"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000" dirty="0">
                <a:solidFill>
                  <a:schemeClr val="bg1"/>
                </a:solidFill>
                <a:latin typeface="微软雅黑" panose="020B0503020204020204" pitchFamily="34" charset="-122"/>
                <a:ea typeface="微软雅黑" panose="020B0503020204020204" pitchFamily="34" charset="-122"/>
              </a:endParaRPr>
            </a:p>
          </p:txBody>
        </p:sp>
        <p:sp>
          <p:nvSpPr>
            <p:cNvPr id="48" name="Freeform 41"/>
            <p:cNvSpPr>
              <a:spLocks noEditPoints="1"/>
            </p:cNvSpPr>
            <p:nvPr/>
          </p:nvSpPr>
          <p:spPr bwMode="auto">
            <a:xfrm>
              <a:off x="5293668" y="1709513"/>
              <a:ext cx="345387" cy="310205"/>
            </a:xfrm>
            <a:custGeom>
              <a:avLst/>
              <a:gdLst>
                <a:gd name="T0" fmla="*/ 2147483647 w 67"/>
                <a:gd name="T1" fmla="*/ 124018912 h 60"/>
                <a:gd name="T2" fmla="*/ 2147483647 w 67"/>
                <a:gd name="T3" fmla="*/ 0 h 60"/>
                <a:gd name="T4" fmla="*/ 2147483647 w 67"/>
                <a:gd name="T5" fmla="*/ 0 h 60"/>
                <a:gd name="T6" fmla="*/ 2147483647 w 67"/>
                <a:gd name="T7" fmla="*/ 124018912 h 60"/>
                <a:gd name="T8" fmla="*/ 2147483647 w 67"/>
                <a:gd name="T9" fmla="*/ 310059138 h 60"/>
                <a:gd name="T10" fmla="*/ 2147483647 w 67"/>
                <a:gd name="T11" fmla="*/ 868156039 h 60"/>
                <a:gd name="T12" fmla="*/ 2147483647 w 67"/>
                <a:gd name="T13" fmla="*/ 124018912 h 60"/>
                <a:gd name="T14" fmla="*/ 2147483647 w 67"/>
                <a:gd name="T15" fmla="*/ 1922344337 h 60"/>
                <a:gd name="T16" fmla="*/ 2147483647 w 67"/>
                <a:gd name="T17" fmla="*/ 124018912 h 60"/>
                <a:gd name="T18" fmla="*/ 1902898002 w 67"/>
                <a:gd name="T19" fmla="*/ 124018912 h 60"/>
                <a:gd name="T20" fmla="*/ 122771150 w 67"/>
                <a:gd name="T21" fmla="*/ 1922344337 h 60"/>
                <a:gd name="T22" fmla="*/ 122771150 w 67"/>
                <a:gd name="T23" fmla="*/ 2147483647 h 60"/>
                <a:gd name="T24" fmla="*/ 245534466 w 67"/>
                <a:gd name="T25" fmla="*/ 2147483647 h 60"/>
                <a:gd name="T26" fmla="*/ 429691207 w 67"/>
                <a:gd name="T27" fmla="*/ 2147483647 h 60"/>
                <a:gd name="T28" fmla="*/ 2087055172 w 67"/>
                <a:gd name="T29" fmla="*/ 558097024 h 60"/>
                <a:gd name="T30" fmla="*/ 2147483647 w 67"/>
                <a:gd name="T31" fmla="*/ 2147483647 h 60"/>
                <a:gd name="T32" fmla="*/ 2147483647 w 67"/>
                <a:gd name="T33" fmla="*/ 2147483647 h 60"/>
                <a:gd name="T34" fmla="*/ 2147483647 w 67"/>
                <a:gd name="T35" fmla="*/ 1922344337 h 60"/>
                <a:gd name="T36" fmla="*/ 552454614 w 67"/>
                <a:gd name="T37" fmla="*/ 2147483647 h 60"/>
                <a:gd name="T38" fmla="*/ 552454614 w 67"/>
                <a:gd name="T39" fmla="*/ 2147483647 h 60"/>
                <a:gd name="T40" fmla="*/ 797989019 w 67"/>
                <a:gd name="T41" fmla="*/ 2147483647 h 60"/>
                <a:gd name="T42" fmla="*/ 1718749157 w 67"/>
                <a:gd name="T43" fmla="*/ 2147483647 h 60"/>
                <a:gd name="T44" fmla="*/ 1718749157 w 67"/>
                <a:gd name="T45" fmla="*/ 2147483647 h 60"/>
                <a:gd name="T46" fmla="*/ 1780134717 w 67"/>
                <a:gd name="T47" fmla="*/ 2147483647 h 60"/>
                <a:gd name="T48" fmla="*/ 2147483647 w 67"/>
                <a:gd name="T49" fmla="*/ 2147483647 h 60"/>
                <a:gd name="T50" fmla="*/ 2147483647 w 67"/>
                <a:gd name="T51" fmla="*/ 2147483647 h 60"/>
                <a:gd name="T52" fmla="*/ 2147483647 w 67"/>
                <a:gd name="T53" fmla="*/ 2147483647 h 60"/>
                <a:gd name="T54" fmla="*/ 2147483647 w 67"/>
                <a:gd name="T55" fmla="*/ 2147483647 h 60"/>
                <a:gd name="T56" fmla="*/ 2147483647 w 67"/>
                <a:gd name="T57" fmla="*/ 2147483647 h 60"/>
                <a:gd name="T58" fmla="*/ 2147483647 w 67"/>
                <a:gd name="T59" fmla="*/ 2147483647 h 60"/>
                <a:gd name="T60" fmla="*/ 2087055172 w 67"/>
                <a:gd name="T61" fmla="*/ 806142661 h 60"/>
                <a:gd name="T62" fmla="*/ 552454614 w 67"/>
                <a:gd name="T63" fmla="*/ 2147483647 h 60"/>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67"/>
                <a:gd name="T97" fmla="*/ 0 h 60"/>
                <a:gd name="T98" fmla="*/ 67 w 67"/>
                <a:gd name="T99" fmla="*/ 60 h 60"/>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67" h="60">
                  <a:moveTo>
                    <a:pt x="53" y="2"/>
                  </a:moveTo>
                  <a:cubicBezTo>
                    <a:pt x="53" y="1"/>
                    <a:pt x="52" y="0"/>
                    <a:pt x="51" y="0"/>
                  </a:cubicBezTo>
                  <a:cubicBezTo>
                    <a:pt x="46" y="0"/>
                    <a:pt x="46" y="0"/>
                    <a:pt x="46" y="0"/>
                  </a:cubicBezTo>
                  <a:cubicBezTo>
                    <a:pt x="45" y="0"/>
                    <a:pt x="44" y="1"/>
                    <a:pt x="44" y="2"/>
                  </a:cubicBezTo>
                  <a:cubicBezTo>
                    <a:pt x="44" y="5"/>
                    <a:pt x="44" y="5"/>
                    <a:pt x="44" y="5"/>
                  </a:cubicBezTo>
                  <a:cubicBezTo>
                    <a:pt x="53" y="14"/>
                    <a:pt x="53" y="14"/>
                    <a:pt x="53" y="14"/>
                  </a:cubicBezTo>
                  <a:lnTo>
                    <a:pt x="53" y="2"/>
                  </a:lnTo>
                  <a:close/>
                  <a:moveTo>
                    <a:pt x="66" y="31"/>
                  </a:moveTo>
                  <a:cubicBezTo>
                    <a:pt x="36" y="2"/>
                    <a:pt x="36" y="2"/>
                    <a:pt x="36" y="2"/>
                  </a:cubicBezTo>
                  <a:cubicBezTo>
                    <a:pt x="35" y="0"/>
                    <a:pt x="33" y="0"/>
                    <a:pt x="31" y="2"/>
                  </a:cubicBezTo>
                  <a:cubicBezTo>
                    <a:pt x="2" y="31"/>
                    <a:pt x="2" y="31"/>
                    <a:pt x="2" y="31"/>
                  </a:cubicBezTo>
                  <a:cubicBezTo>
                    <a:pt x="0" y="33"/>
                    <a:pt x="0" y="35"/>
                    <a:pt x="2" y="36"/>
                  </a:cubicBezTo>
                  <a:cubicBezTo>
                    <a:pt x="2" y="37"/>
                    <a:pt x="3" y="37"/>
                    <a:pt x="4" y="37"/>
                  </a:cubicBezTo>
                  <a:cubicBezTo>
                    <a:pt x="5" y="37"/>
                    <a:pt x="6" y="37"/>
                    <a:pt x="7" y="36"/>
                  </a:cubicBezTo>
                  <a:cubicBezTo>
                    <a:pt x="34" y="9"/>
                    <a:pt x="34" y="9"/>
                    <a:pt x="34" y="9"/>
                  </a:cubicBezTo>
                  <a:cubicBezTo>
                    <a:pt x="61" y="36"/>
                    <a:pt x="61" y="36"/>
                    <a:pt x="61" y="36"/>
                  </a:cubicBezTo>
                  <a:cubicBezTo>
                    <a:pt x="62" y="38"/>
                    <a:pt x="65" y="38"/>
                    <a:pt x="66" y="36"/>
                  </a:cubicBezTo>
                  <a:cubicBezTo>
                    <a:pt x="67" y="35"/>
                    <a:pt x="67" y="33"/>
                    <a:pt x="66" y="31"/>
                  </a:cubicBezTo>
                  <a:close/>
                  <a:moveTo>
                    <a:pt x="9" y="37"/>
                  </a:moveTo>
                  <a:cubicBezTo>
                    <a:pt x="9" y="57"/>
                    <a:pt x="9" y="57"/>
                    <a:pt x="9" y="57"/>
                  </a:cubicBezTo>
                  <a:cubicBezTo>
                    <a:pt x="9" y="59"/>
                    <a:pt x="11" y="60"/>
                    <a:pt x="13" y="60"/>
                  </a:cubicBezTo>
                  <a:cubicBezTo>
                    <a:pt x="28" y="60"/>
                    <a:pt x="28" y="60"/>
                    <a:pt x="28" y="60"/>
                  </a:cubicBezTo>
                  <a:cubicBezTo>
                    <a:pt x="28" y="42"/>
                    <a:pt x="28" y="42"/>
                    <a:pt x="28" y="42"/>
                  </a:cubicBezTo>
                  <a:cubicBezTo>
                    <a:pt x="28" y="42"/>
                    <a:pt x="29" y="41"/>
                    <a:pt x="29" y="41"/>
                  </a:cubicBezTo>
                  <a:cubicBezTo>
                    <a:pt x="38" y="41"/>
                    <a:pt x="38" y="41"/>
                    <a:pt x="38" y="41"/>
                  </a:cubicBezTo>
                  <a:cubicBezTo>
                    <a:pt x="39" y="41"/>
                    <a:pt x="39" y="42"/>
                    <a:pt x="39" y="42"/>
                  </a:cubicBezTo>
                  <a:cubicBezTo>
                    <a:pt x="39" y="60"/>
                    <a:pt x="39" y="60"/>
                    <a:pt x="39" y="60"/>
                  </a:cubicBezTo>
                  <a:cubicBezTo>
                    <a:pt x="55" y="60"/>
                    <a:pt x="55" y="60"/>
                    <a:pt x="55" y="60"/>
                  </a:cubicBezTo>
                  <a:cubicBezTo>
                    <a:pt x="57" y="60"/>
                    <a:pt x="58" y="59"/>
                    <a:pt x="58" y="57"/>
                  </a:cubicBezTo>
                  <a:cubicBezTo>
                    <a:pt x="58" y="38"/>
                    <a:pt x="58" y="38"/>
                    <a:pt x="58" y="38"/>
                  </a:cubicBezTo>
                  <a:cubicBezTo>
                    <a:pt x="34" y="13"/>
                    <a:pt x="34" y="13"/>
                    <a:pt x="34" y="13"/>
                  </a:cubicBezTo>
                  <a:lnTo>
                    <a:pt x="9" y="37"/>
                  </a:lnTo>
                  <a:close/>
                </a:path>
              </a:pathLst>
            </a:custGeom>
            <a:grpFill/>
            <a:ln>
              <a:noFill/>
            </a:ln>
            <a:effectLst>
              <a:outerShdw blurRad="444500" dist="254000" dir="8100000" algn="tr"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000" dirty="0">
                <a:solidFill>
                  <a:schemeClr val="bg1"/>
                </a:solidFill>
                <a:latin typeface="微软雅黑" panose="020B0503020204020204" pitchFamily="34" charset="-122"/>
                <a:ea typeface="微软雅黑" panose="020B0503020204020204" pitchFamily="34" charset="-122"/>
              </a:endParaRPr>
            </a:p>
          </p:txBody>
        </p:sp>
      </p:grpSp>
      <p:grpSp>
        <p:nvGrpSpPr>
          <p:cNvPr id="49" name="Group 132"/>
          <p:cNvGrpSpPr/>
          <p:nvPr/>
        </p:nvGrpSpPr>
        <p:grpSpPr bwMode="auto">
          <a:xfrm>
            <a:off x="4989522" y="2959343"/>
            <a:ext cx="928267" cy="930651"/>
            <a:chOff x="5765300" y="2141983"/>
            <a:chExt cx="713233" cy="713232"/>
          </a:xfrm>
          <a:solidFill>
            <a:srgbClr val="C00000"/>
          </a:solidFill>
        </p:grpSpPr>
        <p:sp>
          <p:nvSpPr>
            <p:cNvPr id="50" name="Donut 13"/>
            <p:cNvSpPr>
              <a:spLocks noChangeArrowheads="1"/>
            </p:cNvSpPr>
            <p:nvPr/>
          </p:nvSpPr>
          <p:spPr bwMode="auto">
            <a:xfrm flipV="1">
              <a:off x="5764784" y="2141636"/>
              <a:ext cx="714189" cy="713640"/>
            </a:xfrm>
            <a:custGeom>
              <a:avLst/>
              <a:gdLst>
                <a:gd name="T0" fmla="*/ 356616 w 713232"/>
                <a:gd name="T1" fmla="*/ 0 h 713232"/>
                <a:gd name="T2" fmla="*/ 104450 w 713232"/>
                <a:gd name="T3" fmla="*/ 104450 h 713232"/>
                <a:gd name="T4" fmla="*/ 0 w 713232"/>
                <a:gd name="T5" fmla="*/ 356616 h 713232"/>
                <a:gd name="T6" fmla="*/ 104450 w 713232"/>
                <a:gd name="T7" fmla="*/ 608782 h 713232"/>
                <a:gd name="T8" fmla="*/ 356616 w 713232"/>
                <a:gd name="T9" fmla="*/ 713232 h 713232"/>
                <a:gd name="T10" fmla="*/ 608782 w 713232"/>
                <a:gd name="T11" fmla="*/ 608782 h 713232"/>
                <a:gd name="T12" fmla="*/ 713232 w 713232"/>
                <a:gd name="T13" fmla="*/ 356616 h 713232"/>
                <a:gd name="T14" fmla="*/ 608782 w 713232"/>
                <a:gd name="T15" fmla="*/ 104450 h 713232"/>
                <a:gd name="T16" fmla="*/ 17694720 60000 65536"/>
                <a:gd name="T17" fmla="*/ 17694720 60000 65536"/>
                <a:gd name="T18" fmla="*/ 11796480 60000 65536"/>
                <a:gd name="T19" fmla="*/ 5898240 60000 65536"/>
                <a:gd name="T20" fmla="*/ 5898240 60000 65536"/>
                <a:gd name="T21" fmla="*/ 5898240 60000 65536"/>
                <a:gd name="T22" fmla="*/ 0 60000 65536"/>
                <a:gd name="T23" fmla="*/ 17694720 60000 65536"/>
                <a:gd name="T24" fmla="*/ 104450 w 713232"/>
                <a:gd name="T25" fmla="*/ 104450 h 713232"/>
                <a:gd name="T26" fmla="*/ 608782 w 713232"/>
                <a:gd name="T27" fmla="*/ 608782 h 71323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13232" h="713232">
                  <a:moveTo>
                    <a:pt x="0" y="356616"/>
                  </a:moveTo>
                  <a:lnTo>
                    <a:pt x="-1" y="356615"/>
                  </a:lnTo>
                  <a:cubicBezTo>
                    <a:pt x="0" y="159662"/>
                    <a:pt x="159662" y="0"/>
                    <a:pt x="356616" y="0"/>
                  </a:cubicBezTo>
                  <a:cubicBezTo>
                    <a:pt x="356616" y="-1"/>
                    <a:pt x="356616" y="0"/>
                    <a:pt x="356616" y="0"/>
                  </a:cubicBezTo>
                  <a:lnTo>
                    <a:pt x="356617" y="-1"/>
                  </a:lnTo>
                  <a:cubicBezTo>
                    <a:pt x="553570" y="0"/>
                    <a:pt x="713233" y="159662"/>
                    <a:pt x="713233" y="356616"/>
                  </a:cubicBezTo>
                  <a:cubicBezTo>
                    <a:pt x="713233" y="356616"/>
                    <a:pt x="713232" y="356616"/>
                    <a:pt x="713232" y="356616"/>
                  </a:cubicBezTo>
                  <a:lnTo>
                    <a:pt x="713233" y="356617"/>
                  </a:lnTo>
                  <a:cubicBezTo>
                    <a:pt x="713233" y="553570"/>
                    <a:pt x="553570" y="713232"/>
                    <a:pt x="356617" y="713232"/>
                  </a:cubicBezTo>
                  <a:cubicBezTo>
                    <a:pt x="159663" y="713232"/>
                    <a:pt x="0" y="553570"/>
                    <a:pt x="0" y="356616"/>
                  </a:cubicBezTo>
                  <a:close/>
                  <a:moveTo>
                    <a:pt x="85467" y="356616"/>
                  </a:moveTo>
                  <a:lnTo>
                    <a:pt x="85466" y="356615"/>
                  </a:lnTo>
                  <a:cubicBezTo>
                    <a:pt x="85466" y="506367"/>
                    <a:pt x="206864" y="627765"/>
                    <a:pt x="356615" y="627765"/>
                  </a:cubicBezTo>
                  <a:lnTo>
                    <a:pt x="356616" y="627764"/>
                  </a:lnTo>
                  <a:cubicBezTo>
                    <a:pt x="506367" y="627764"/>
                    <a:pt x="627765" y="506367"/>
                    <a:pt x="627765" y="356616"/>
                  </a:cubicBezTo>
                  <a:cubicBezTo>
                    <a:pt x="627765" y="206864"/>
                    <a:pt x="506367" y="85467"/>
                    <a:pt x="356616" y="85467"/>
                  </a:cubicBezTo>
                  <a:lnTo>
                    <a:pt x="356616" y="85466"/>
                  </a:lnTo>
                  <a:cubicBezTo>
                    <a:pt x="206864" y="85466"/>
                    <a:pt x="85466" y="206864"/>
                    <a:pt x="85466" y="356615"/>
                  </a:cubicBezTo>
                  <a:close/>
                </a:path>
              </a:pathLst>
            </a:custGeom>
            <a:grpFill/>
            <a:ln>
              <a:noFill/>
            </a:ln>
            <a:effectLst>
              <a:outerShdw blurRad="444500" dist="254000" dir="8100000" algn="tr"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000" dirty="0">
                <a:solidFill>
                  <a:schemeClr val="bg1"/>
                </a:solidFill>
                <a:latin typeface="微软雅黑" panose="020B0503020204020204" pitchFamily="34" charset="-122"/>
                <a:ea typeface="微软雅黑" panose="020B0503020204020204" pitchFamily="34" charset="-122"/>
              </a:endParaRPr>
            </a:p>
          </p:txBody>
        </p:sp>
        <p:sp>
          <p:nvSpPr>
            <p:cNvPr id="51" name="Freeform 41"/>
            <p:cNvSpPr>
              <a:spLocks noEditPoints="1"/>
            </p:cNvSpPr>
            <p:nvPr/>
          </p:nvSpPr>
          <p:spPr bwMode="auto">
            <a:xfrm>
              <a:off x="5946258" y="2357714"/>
              <a:ext cx="351240" cy="281484"/>
            </a:xfrm>
            <a:custGeom>
              <a:avLst/>
              <a:gdLst>
                <a:gd name="T0" fmla="*/ 1176335871 w 72"/>
                <a:gd name="T1" fmla="*/ 232073966 h 58"/>
                <a:gd name="T2" fmla="*/ 2147483647 w 72"/>
                <a:gd name="T3" fmla="*/ 232073966 h 58"/>
                <a:gd name="T4" fmla="*/ 2147483647 w 72"/>
                <a:gd name="T5" fmla="*/ 510570880 h 58"/>
                <a:gd name="T6" fmla="*/ 2147483647 w 72"/>
                <a:gd name="T7" fmla="*/ 510570880 h 58"/>
                <a:gd name="T8" fmla="*/ 2147483647 w 72"/>
                <a:gd name="T9" fmla="*/ 185664591 h 58"/>
                <a:gd name="T10" fmla="*/ 2147483647 w 72"/>
                <a:gd name="T11" fmla="*/ 0 h 58"/>
                <a:gd name="T12" fmla="*/ 1129279435 w 72"/>
                <a:gd name="T13" fmla="*/ 0 h 58"/>
                <a:gd name="T14" fmla="*/ 941067411 w 72"/>
                <a:gd name="T15" fmla="*/ 185664591 h 58"/>
                <a:gd name="T16" fmla="*/ 941067411 w 72"/>
                <a:gd name="T17" fmla="*/ 510570880 h 58"/>
                <a:gd name="T18" fmla="*/ 1176335871 w 72"/>
                <a:gd name="T19" fmla="*/ 510570880 h 58"/>
                <a:gd name="T20" fmla="*/ 1176335871 w 72"/>
                <a:gd name="T21" fmla="*/ 232073966 h 58"/>
                <a:gd name="T22" fmla="*/ 0 w 72"/>
                <a:gd name="T23" fmla="*/ 881893143 h 58"/>
                <a:gd name="T24" fmla="*/ 0 w 72"/>
                <a:gd name="T25" fmla="*/ 2147483647 h 58"/>
                <a:gd name="T26" fmla="*/ 235268568 w 72"/>
                <a:gd name="T27" fmla="*/ 2147483647 h 58"/>
                <a:gd name="T28" fmla="*/ 470530276 w 72"/>
                <a:gd name="T29" fmla="*/ 2147483647 h 58"/>
                <a:gd name="T30" fmla="*/ 470530276 w 72"/>
                <a:gd name="T31" fmla="*/ 649812471 h 58"/>
                <a:gd name="T32" fmla="*/ 235268568 w 72"/>
                <a:gd name="T33" fmla="*/ 649812471 h 58"/>
                <a:gd name="T34" fmla="*/ 0 w 72"/>
                <a:gd name="T35" fmla="*/ 881893143 h 58"/>
                <a:gd name="T36" fmla="*/ 658749160 w 72"/>
                <a:gd name="T37" fmla="*/ 2147483647 h 58"/>
                <a:gd name="T38" fmla="*/ 2147483647 w 72"/>
                <a:gd name="T39" fmla="*/ 2147483647 h 58"/>
                <a:gd name="T40" fmla="*/ 2147483647 w 72"/>
                <a:gd name="T41" fmla="*/ 649812471 h 58"/>
                <a:gd name="T42" fmla="*/ 658749160 w 72"/>
                <a:gd name="T43" fmla="*/ 649812471 h 58"/>
                <a:gd name="T44" fmla="*/ 658749160 w 72"/>
                <a:gd name="T45" fmla="*/ 2147483647 h 58"/>
                <a:gd name="T46" fmla="*/ 2147483647 w 72"/>
                <a:gd name="T47" fmla="*/ 649812471 h 58"/>
                <a:gd name="T48" fmla="*/ 2147483647 w 72"/>
                <a:gd name="T49" fmla="*/ 649812471 h 58"/>
                <a:gd name="T50" fmla="*/ 2147483647 w 72"/>
                <a:gd name="T51" fmla="*/ 2147483647 h 58"/>
                <a:gd name="T52" fmla="*/ 2147483647 w 72"/>
                <a:gd name="T53" fmla="*/ 2147483647 h 58"/>
                <a:gd name="T54" fmla="*/ 2147483647 w 72"/>
                <a:gd name="T55" fmla="*/ 2147483647 h 58"/>
                <a:gd name="T56" fmla="*/ 2147483647 w 72"/>
                <a:gd name="T57" fmla="*/ 881893143 h 58"/>
                <a:gd name="T58" fmla="*/ 2147483647 w 72"/>
                <a:gd name="T59" fmla="*/ 649812471 h 58"/>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72"/>
                <a:gd name="T91" fmla="*/ 0 h 58"/>
                <a:gd name="T92" fmla="*/ 72 w 72"/>
                <a:gd name="T93" fmla="*/ 58 h 58"/>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72" h="58">
                  <a:moveTo>
                    <a:pt x="25" y="5"/>
                  </a:moveTo>
                  <a:cubicBezTo>
                    <a:pt x="48" y="5"/>
                    <a:pt x="48" y="5"/>
                    <a:pt x="48" y="5"/>
                  </a:cubicBezTo>
                  <a:cubicBezTo>
                    <a:pt x="48" y="11"/>
                    <a:pt x="48" y="11"/>
                    <a:pt x="48" y="11"/>
                  </a:cubicBezTo>
                  <a:cubicBezTo>
                    <a:pt x="53" y="11"/>
                    <a:pt x="53" y="11"/>
                    <a:pt x="53" y="11"/>
                  </a:cubicBezTo>
                  <a:cubicBezTo>
                    <a:pt x="53" y="4"/>
                    <a:pt x="53" y="4"/>
                    <a:pt x="53" y="4"/>
                  </a:cubicBezTo>
                  <a:cubicBezTo>
                    <a:pt x="53" y="2"/>
                    <a:pt x="51" y="0"/>
                    <a:pt x="48" y="0"/>
                  </a:cubicBezTo>
                  <a:cubicBezTo>
                    <a:pt x="24" y="0"/>
                    <a:pt x="24" y="0"/>
                    <a:pt x="24" y="0"/>
                  </a:cubicBezTo>
                  <a:cubicBezTo>
                    <a:pt x="22" y="0"/>
                    <a:pt x="20" y="2"/>
                    <a:pt x="20" y="4"/>
                  </a:cubicBezTo>
                  <a:cubicBezTo>
                    <a:pt x="20" y="11"/>
                    <a:pt x="20" y="11"/>
                    <a:pt x="20" y="11"/>
                  </a:cubicBezTo>
                  <a:cubicBezTo>
                    <a:pt x="25" y="11"/>
                    <a:pt x="25" y="11"/>
                    <a:pt x="25" y="11"/>
                  </a:cubicBezTo>
                  <a:lnTo>
                    <a:pt x="25" y="5"/>
                  </a:lnTo>
                  <a:close/>
                  <a:moveTo>
                    <a:pt x="0" y="19"/>
                  </a:moveTo>
                  <a:cubicBezTo>
                    <a:pt x="0" y="53"/>
                    <a:pt x="0" y="53"/>
                    <a:pt x="0" y="53"/>
                  </a:cubicBezTo>
                  <a:cubicBezTo>
                    <a:pt x="0" y="56"/>
                    <a:pt x="3" y="58"/>
                    <a:pt x="5" y="58"/>
                  </a:cubicBezTo>
                  <a:cubicBezTo>
                    <a:pt x="10" y="58"/>
                    <a:pt x="10" y="58"/>
                    <a:pt x="10" y="58"/>
                  </a:cubicBezTo>
                  <a:cubicBezTo>
                    <a:pt x="10" y="14"/>
                    <a:pt x="10" y="14"/>
                    <a:pt x="10" y="14"/>
                  </a:cubicBezTo>
                  <a:cubicBezTo>
                    <a:pt x="5" y="14"/>
                    <a:pt x="5" y="14"/>
                    <a:pt x="5" y="14"/>
                  </a:cubicBezTo>
                  <a:cubicBezTo>
                    <a:pt x="3" y="14"/>
                    <a:pt x="0" y="16"/>
                    <a:pt x="0" y="19"/>
                  </a:cubicBezTo>
                  <a:close/>
                  <a:moveTo>
                    <a:pt x="14" y="58"/>
                  </a:moveTo>
                  <a:cubicBezTo>
                    <a:pt x="59" y="58"/>
                    <a:pt x="59" y="58"/>
                    <a:pt x="59" y="58"/>
                  </a:cubicBezTo>
                  <a:cubicBezTo>
                    <a:pt x="59" y="14"/>
                    <a:pt x="59" y="14"/>
                    <a:pt x="59" y="14"/>
                  </a:cubicBezTo>
                  <a:cubicBezTo>
                    <a:pt x="14" y="14"/>
                    <a:pt x="14" y="14"/>
                    <a:pt x="14" y="14"/>
                  </a:cubicBezTo>
                  <a:lnTo>
                    <a:pt x="14" y="58"/>
                  </a:lnTo>
                  <a:close/>
                  <a:moveTo>
                    <a:pt x="67" y="14"/>
                  </a:moveTo>
                  <a:cubicBezTo>
                    <a:pt x="63" y="14"/>
                    <a:pt x="63" y="14"/>
                    <a:pt x="63" y="14"/>
                  </a:cubicBezTo>
                  <a:cubicBezTo>
                    <a:pt x="63" y="58"/>
                    <a:pt x="63" y="58"/>
                    <a:pt x="63" y="58"/>
                  </a:cubicBezTo>
                  <a:cubicBezTo>
                    <a:pt x="67" y="58"/>
                    <a:pt x="67" y="58"/>
                    <a:pt x="67" y="58"/>
                  </a:cubicBezTo>
                  <a:cubicBezTo>
                    <a:pt x="70" y="58"/>
                    <a:pt x="72" y="56"/>
                    <a:pt x="72" y="53"/>
                  </a:cubicBezTo>
                  <a:cubicBezTo>
                    <a:pt x="72" y="19"/>
                    <a:pt x="72" y="19"/>
                    <a:pt x="72" y="19"/>
                  </a:cubicBezTo>
                  <a:cubicBezTo>
                    <a:pt x="72" y="16"/>
                    <a:pt x="70" y="14"/>
                    <a:pt x="67" y="14"/>
                  </a:cubicBezTo>
                  <a:close/>
                </a:path>
              </a:pathLst>
            </a:custGeom>
            <a:grpFill/>
            <a:ln>
              <a:noFill/>
            </a:ln>
            <a:effectLst>
              <a:outerShdw blurRad="444500" dist="254000" dir="8100000" algn="tr"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000" dirty="0">
                <a:solidFill>
                  <a:schemeClr val="bg1"/>
                </a:solidFill>
                <a:latin typeface="微软雅黑" panose="020B0503020204020204" pitchFamily="34" charset="-122"/>
                <a:ea typeface="微软雅黑" panose="020B0503020204020204" pitchFamily="34" charset="-122"/>
              </a:endParaRPr>
            </a:p>
          </p:txBody>
        </p:sp>
      </p:grpSp>
      <p:grpSp>
        <p:nvGrpSpPr>
          <p:cNvPr id="52" name="Group 133"/>
          <p:cNvGrpSpPr/>
          <p:nvPr/>
        </p:nvGrpSpPr>
        <p:grpSpPr bwMode="auto">
          <a:xfrm>
            <a:off x="5287232" y="4162979"/>
            <a:ext cx="928267" cy="928581"/>
            <a:chOff x="5993893" y="3065525"/>
            <a:chExt cx="713232" cy="713232"/>
          </a:xfrm>
          <a:solidFill>
            <a:schemeClr val="tx1">
              <a:lumMod val="75000"/>
              <a:lumOff val="25000"/>
            </a:schemeClr>
          </a:solidFill>
        </p:grpSpPr>
        <p:sp>
          <p:nvSpPr>
            <p:cNvPr id="53" name="Donut 14"/>
            <p:cNvSpPr>
              <a:spLocks noChangeArrowheads="1"/>
            </p:cNvSpPr>
            <p:nvPr/>
          </p:nvSpPr>
          <p:spPr bwMode="auto">
            <a:xfrm flipV="1">
              <a:off x="5994108" y="3065443"/>
              <a:ext cx="713017" cy="712888"/>
            </a:xfrm>
            <a:custGeom>
              <a:avLst/>
              <a:gdLst>
                <a:gd name="T0" fmla="*/ 356616 w 713232"/>
                <a:gd name="T1" fmla="*/ 0 h 713232"/>
                <a:gd name="T2" fmla="*/ 104450 w 713232"/>
                <a:gd name="T3" fmla="*/ 104450 h 713232"/>
                <a:gd name="T4" fmla="*/ 0 w 713232"/>
                <a:gd name="T5" fmla="*/ 356616 h 713232"/>
                <a:gd name="T6" fmla="*/ 104450 w 713232"/>
                <a:gd name="T7" fmla="*/ 608782 h 713232"/>
                <a:gd name="T8" fmla="*/ 356616 w 713232"/>
                <a:gd name="T9" fmla="*/ 713232 h 713232"/>
                <a:gd name="T10" fmla="*/ 608782 w 713232"/>
                <a:gd name="T11" fmla="*/ 608782 h 713232"/>
                <a:gd name="T12" fmla="*/ 713232 w 713232"/>
                <a:gd name="T13" fmla="*/ 356616 h 713232"/>
                <a:gd name="T14" fmla="*/ 608782 w 713232"/>
                <a:gd name="T15" fmla="*/ 104450 h 713232"/>
                <a:gd name="T16" fmla="*/ 17694720 60000 65536"/>
                <a:gd name="T17" fmla="*/ 17694720 60000 65536"/>
                <a:gd name="T18" fmla="*/ 11796480 60000 65536"/>
                <a:gd name="T19" fmla="*/ 5898240 60000 65536"/>
                <a:gd name="T20" fmla="*/ 5898240 60000 65536"/>
                <a:gd name="T21" fmla="*/ 5898240 60000 65536"/>
                <a:gd name="T22" fmla="*/ 0 60000 65536"/>
                <a:gd name="T23" fmla="*/ 17694720 60000 65536"/>
                <a:gd name="T24" fmla="*/ 104450 w 713232"/>
                <a:gd name="T25" fmla="*/ 104450 h 713232"/>
                <a:gd name="T26" fmla="*/ 608782 w 713232"/>
                <a:gd name="T27" fmla="*/ 608782 h 71323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13232" h="713232">
                  <a:moveTo>
                    <a:pt x="0" y="356616"/>
                  </a:moveTo>
                  <a:lnTo>
                    <a:pt x="-1" y="356615"/>
                  </a:lnTo>
                  <a:cubicBezTo>
                    <a:pt x="0" y="159662"/>
                    <a:pt x="159662" y="0"/>
                    <a:pt x="356616" y="0"/>
                  </a:cubicBezTo>
                  <a:cubicBezTo>
                    <a:pt x="356616" y="-1"/>
                    <a:pt x="356616" y="0"/>
                    <a:pt x="356616" y="0"/>
                  </a:cubicBezTo>
                  <a:lnTo>
                    <a:pt x="356617" y="-1"/>
                  </a:lnTo>
                  <a:cubicBezTo>
                    <a:pt x="553570" y="0"/>
                    <a:pt x="713233" y="159662"/>
                    <a:pt x="713233" y="356616"/>
                  </a:cubicBezTo>
                  <a:cubicBezTo>
                    <a:pt x="713233" y="356616"/>
                    <a:pt x="713232" y="356616"/>
                    <a:pt x="713232" y="356616"/>
                  </a:cubicBezTo>
                  <a:lnTo>
                    <a:pt x="713233" y="356617"/>
                  </a:lnTo>
                  <a:cubicBezTo>
                    <a:pt x="713233" y="553570"/>
                    <a:pt x="553570" y="713232"/>
                    <a:pt x="356617" y="713232"/>
                  </a:cubicBezTo>
                  <a:cubicBezTo>
                    <a:pt x="159663" y="713232"/>
                    <a:pt x="0" y="553570"/>
                    <a:pt x="0" y="356616"/>
                  </a:cubicBezTo>
                  <a:close/>
                  <a:moveTo>
                    <a:pt x="85467" y="356616"/>
                  </a:moveTo>
                  <a:lnTo>
                    <a:pt x="85466" y="356615"/>
                  </a:lnTo>
                  <a:cubicBezTo>
                    <a:pt x="85466" y="506367"/>
                    <a:pt x="206864" y="627765"/>
                    <a:pt x="356615" y="627765"/>
                  </a:cubicBezTo>
                  <a:lnTo>
                    <a:pt x="356616" y="627764"/>
                  </a:lnTo>
                  <a:cubicBezTo>
                    <a:pt x="506367" y="627764"/>
                    <a:pt x="627765" y="506367"/>
                    <a:pt x="627765" y="356616"/>
                  </a:cubicBezTo>
                  <a:cubicBezTo>
                    <a:pt x="627765" y="206864"/>
                    <a:pt x="506367" y="85467"/>
                    <a:pt x="356616" y="85467"/>
                  </a:cubicBezTo>
                  <a:lnTo>
                    <a:pt x="356616" y="85466"/>
                  </a:lnTo>
                  <a:cubicBezTo>
                    <a:pt x="206864" y="85466"/>
                    <a:pt x="85466" y="206864"/>
                    <a:pt x="85466" y="356615"/>
                  </a:cubicBezTo>
                  <a:close/>
                </a:path>
              </a:pathLst>
            </a:custGeom>
            <a:grpFill/>
            <a:ln>
              <a:noFill/>
            </a:ln>
            <a:effectLst>
              <a:outerShdw blurRad="444500" dist="254000" dir="8100000" algn="tr"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000" dirty="0">
                <a:solidFill>
                  <a:schemeClr val="bg1"/>
                </a:solidFill>
                <a:latin typeface="微软雅黑" panose="020B0503020204020204" pitchFamily="34" charset="-122"/>
                <a:ea typeface="微软雅黑" panose="020B0503020204020204" pitchFamily="34" charset="-122"/>
              </a:endParaRPr>
            </a:p>
          </p:txBody>
        </p:sp>
        <p:sp>
          <p:nvSpPr>
            <p:cNvPr id="54" name="Freeform 17"/>
            <p:cNvSpPr>
              <a:spLocks noEditPoints="1"/>
            </p:cNvSpPr>
            <p:nvPr/>
          </p:nvSpPr>
          <p:spPr bwMode="auto">
            <a:xfrm>
              <a:off x="6202511" y="3249226"/>
              <a:ext cx="296212" cy="345323"/>
            </a:xfrm>
            <a:custGeom>
              <a:avLst/>
              <a:gdLst>
                <a:gd name="T0" fmla="*/ 2147483647 w 63"/>
                <a:gd name="T1" fmla="*/ 0 h 73"/>
                <a:gd name="T2" fmla="*/ 1122599098 w 63"/>
                <a:gd name="T3" fmla="*/ 0 h 73"/>
                <a:gd name="T4" fmla="*/ 561299549 w 63"/>
                <a:gd name="T5" fmla="*/ 560595689 h 73"/>
                <a:gd name="T6" fmla="*/ 561299549 w 63"/>
                <a:gd name="T7" fmla="*/ 1009069293 h 73"/>
                <a:gd name="T8" fmla="*/ 785819275 w 63"/>
                <a:gd name="T9" fmla="*/ 953011760 h 73"/>
                <a:gd name="T10" fmla="*/ 1852288207 w 63"/>
                <a:gd name="T11" fmla="*/ 2074203372 h 73"/>
                <a:gd name="T12" fmla="*/ 1627768481 w 63"/>
                <a:gd name="T13" fmla="*/ 2147483647 h 73"/>
                <a:gd name="T14" fmla="*/ 1627768481 w 63"/>
                <a:gd name="T15" fmla="*/ 2147483647 h 73"/>
                <a:gd name="T16" fmla="*/ 2147483647 w 63"/>
                <a:gd name="T17" fmla="*/ 2147483647 h 73"/>
                <a:gd name="T18" fmla="*/ 2147483647 w 63"/>
                <a:gd name="T19" fmla="*/ 2147483647 h 73"/>
                <a:gd name="T20" fmla="*/ 2147483647 w 63"/>
                <a:gd name="T21" fmla="*/ 1121191379 h 73"/>
                <a:gd name="T22" fmla="*/ 2147483647 w 63"/>
                <a:gd name="T23" fmla="*/ 0 h 73"/>
                <a:gd name="T24" fmla="*/ 2147483647 w 63"/>
                <a:gd name="T25" fmla="*/ 1345428064 h 73"/>
                <a:gd name="T26" fmla="*/ 2147483647 w 63"/>
                <a:gd name="T27" fmla="*/ 728775075 h 73"/>
                <a:gd name="T28" fmla="*/ 2147483647 w 63"/>
                <a:gd name="T29" fmla="*/ 56057314 h 73"/>
                <a:gd name="T30" fmla="*/ 2147483647 w 63"/>
                <a:gd name="T31" fmla="*/ 280294101 h 73"/>
                <a:gd name="T32" fmla="*/ 2147483647 w 63"/>
                <a:gd name="T33" fmla="*/ 560595689 h 73"/>
                <a:gd name="T34" fmla="*/ 2147483647 w 63"/>
                <a:gd name="T35" fmla="*/ 1121191379 h 73"/>
                <a:gd name="T36" fmla="*/ 2147483647 w 63"/>
                <a:gd name="T37" fmla="*/ 1121191379 h 73"/>
                <a:gd name="T38" fmla="*/ 2147483647 w 63"/>
                <a:gd name="T39" fmla="*/ 1345428064 h 73"/>
                <a:gd name="T40" fmla="*/ 2147483647 w 63"/>
                <a:gd name="T41" fmla="*/ 1345428064 h 73"/>
                <a:gd name="T42" fmla="*/ 224519784 w 63"/>
                <a:gd name="T43" fmla="*/ 2147483647 h 73"/>
                <a:gd name="T44" fmla="*/ 224519784 w 63"/>
                <a:gd name="T45" fmla="*/ 2147483647 h 73"/>
                <a:gd name="T46" fmla="*/ 785819275 w 63"/>
                <a:gd name="T47" fmla="*/ 2147483647 h 73"/>
                <a:gd name="T48" fmla="*/ 785819275 w 63"/>
                <a:gd name="T49" fmla="*/ 2147483647 h 73"/>
                <a:gd name="T50" fmla="*/ 1347118824 w 63"/>
                <a:gd name="T51" fmla="*/ 2147483647 h 73"/>
                <a:gd name="T52" fmla="*/ 1347118824 w 63"/>
                <a:gd name="T53" fmla="*/ 2147483647 h 73"/>
                <a:gd name="T54" fmla="*/ 785819275 w 63"/>
                <a:gd name="T55" fmla="*/ 2147483647 h 73"/>
                <a:gd name="T56" fmla="*/ 224519784 w 63"/>
                <a:gd name="T57" fmla="*/ 2147483647 h 73"/>
                <a:gd name="T58" fmla="*/ 785819275 w 63"/>
                <a:gd name="T59" fmla="*/ 1289370764 h 73"/>
                <a:gd name="T60" fmla="*/ 0 w 63"/>
                <a:gd name="T61" fmla="*/ 2074203372 h 73"/>
                <a:gd name="T62" fmla="*/ 785819275 w 63"/>
                <a:gd name="T63" fmla="*/ 2147483647 h 73"/>
                <a:gd name="T64" fmla="*/ 1515508618 w 63"/>
                <a:gd name="T65" fmla="*/ 2074203372 h 73"/>
                <a:gd name="T66" fmla="*/ 785819275 w 63"/>
                <a:gd name="T67" fmla="*/ 1289370764 h 73"/>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63"/>
                <a:gd name="T103" fmla="*/ 0 h 73"/>
                <a:gd name="T104" fmla="*/ 63 w 63"/>
                <a:gd name="T105" fmla="*/ 73 h 73"/>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63" h="73">
                  <a:moveTo>
                    <a:pt x="43" y="0"/>
                  </a:moveTo>
                  <a:cubicBezTo>
                    <a:pt x="20" y="0"/>
                    <a:pt x="20" y="0"/>
                    <a:pt x="20" y="0"/>
                  </a:cubicBezTo>
                  <a:cubicBezTo>
                    <a:pt x="15" y="0"/>
                    <a:pt x="10" y="4"/>
                    <a:pt x="10" y="10"/>
                  </a:cubicBezTo>
                  <a:cubicBezTo>
                    <a:pt x="10" y="18"/>
                    <a:pt x="10" y="18"/>
                    <a:pt x="10" y="18"/>
                  </a:cubicBezTo>
                  <a:cubicBezTo>
                    <a:pt x="11" y="18"/>
                    <a:pt x="13" y="17"/>
                    <a:pt x="14" y="17"/>
                  </a:cubicBezTo>
                  <a:cubicBezTo>
                    <a:pt x="24" y="17"/>
                    <a:pt x="33" y="26"/>
                    <a:pt x="33" y="37"/>
                  </a:cubicBezTo>
                  <a:cubicBezTo>
                    <a:pt x="33" y="41"/>
                    <a:pt x="32" y="45"/>
                    <a:pt x="29" y="48"/>
                  </a:cubicBezTo>
                  <a:cubicBezTo>
                    <a:pt x="29" y="64"/>
                    <a:pt x="29" y="64"/>
                    <a:pt x="29" y="64"/>
                  </a:cubicBezTo>
                  <a:cubicBezTo>
                    <a:pt x="53" y="64"/>
                    <a:pt x="53" y="64"/>
                    <a:pt x="53" y="64"/>
                  </a:cubicBezTo>
                  <a:cubicBezTo>
                    <a:pt x="58" y="64"/>
                    <a:pt x="63" y="59"/>
                    <a:pt x="63" y="54"/>
                  </a:cubicBezTo>
                  <a:cubicBezTo>
                    <a:pt x="63" y="20"/>
                    <a:pt x="63" y="20"/>
                    <a:pt x="63" y="20"/>
                  </a:cubicBezTo>
                  <a:lnTo>
                    <a:pt x="43" y="0"/>
                  </a:lnTo>
                  <a:close/>
                  <a:moveTo>
                    <a:pt x="50" y="24"/>
                  </a:moveTo>
                  <a:cubicBezTo>
                    <a:pt x="44" y="24"/>
                    <a:pt x="39" y="19"/>
                    <a:pt x="39" y="13"/>
                  </a:cubicBezTo>
                  <a:cubicBezTo>
                    <a:pt x="39" y="1"/>
                    <a:pt x="39" y="1"/>
                    <a:pt x="39" y="1"/>
                  </a:cubicBezTo>
                  <a:cubicBezTo>
                    <a:pt x="43" y="5"/>
                    <a:pt x="43" y="5"/>
                    <a:pt x="43" y="5"/>
                  </a:cubicBezTo>
                  <a:cubicBezTo>
                    <a:pt x="43" y="10"/>
                    <a:pt x="43" y="10"/>
                    <a:pt x="43" y="10"/>
                  </a:cubicBezTo>
                  <a:cubicBezTo>
                    <a:pt x="43" y="16"/>
                    <a:pt x="47" y="20"/>
                    <a:pt x="53" y="20"/>
                  </a:cubicBezTo>
                  <a:cubicBezTo>
                    <a:pt x="58" y="20"/>
                    <a:pt x="58" y="20"/>
                    <a:pt x="58" y="20"/>
                  </a:cubicBezTo>
                  <a:cubicBezTo>
                    <a:pt x="62" y="24"/>
                    <a:pt x="62" y="24"/>
                    <a:pt x="62" y="24"/>
                  </a:cubicBezTo>
                  <a:lnTo>
                    <a:pt x="50" y="24"/>
                  </a:lnTo>
                  <a:close/>
                  <a:moveTo>
                    <a:pt x="4" y="52"/>
                  </a:moveTo>
                  <a:cubicBezTo>
                    <a:pt x="4" y="73"/>
                    <a:pt x="4" y="73"/>
                    <a:pt x="4" y="73"/>
                  </a:cubicBezTo>
                  <a:cubicBezTo>
                    <a:pt x="14" y="64"/>
                    <a:pt x="14" y="64"/>
                    <a:pt x="14" y="64"/>
                  </a:cubicBezTo>
                  <a:cubicBezTo>
                    <a:pt x="14" y="64"/>
                    <a:pt x="14" y="64"/>
                    <a:pt x="14" y="64"/>
                  </a:cubicBezTo>
                  <a:cubicBezTo>
                    <a:pt x="24" y="73"/>
                    <a:pt x="24" y="73"/>
                    <a:pt x="24" y="73"/>
                  </a:cubicBezTo>
                  <a:cubicBezTo>
                    <a:pt x="24" y="52"/>
                    <a:pt x="24" y="52"/>
                    <a:pt x="24" y="52"/>
                  </a:cubicBezTo>
                  <a:cubicBezTo>
                    <a:pt x="21" y="54"/>
                    <a:pt x="17" y="55"/>
                    <a:pt x="14" y="55"/>
                  </a:cubicBezTo>
                  <a:cubicBezTo>
                    <a:pt x="10" y="55"/>
                    <a:pt x="7" y="54"/>
                    <a:pt x="4" y="52"/>
                  </a:cubicBezTo>
                  <a:close/>
                  <a:moveTo>
                    <a:pt x="14" y="23"/>
                  </a:moveTo>
                  <a:cubicBezTo>
                    <a:pt x="6" y="23"/>
                    <a:pt x="0" y="29"/>
                    <a:pt x="0" y="37"/>
                  </a:cubicBezTo>
                  <a:cubicBezTo>
                    <a:pt x="0" y="44"/>
                    <a:pt x="6" y="50"/>
                    <a:pt x="14" y="50"/>
                  </a:cubicBezTo>
                  <a:cubicBezTo>
                    <a:pt x="21" y="50"/>
                    <a:pt x="27" y="44"/>
                    <a:pt x="27" y="37"/>
                  </a:cubicBezTo>
                  <a:cubicBezTo>
                    <a:pt x="27" y="29"/>
                    <a:pt x="21" y="23"/>
                    <a:pt x="14" y="23"/>
                  </a:cubicBezTo>
                  <a:close/>
                </a:path>
              </a:pathLst>
            </a:custGeom>
            <a:grpFill/>
            <a:ln>
              <a:noFill/>
            </a:ln>
            <a:effectLst>
              <a:outerShdw blurRad="444500" dist="254000" dir="8100000" algn="tr"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000" dirty="0">
                <a:solidFill>
                  <a:schemeClr val="bg1"/>
                </a:solidFill>
                <a:latin typeface="微软雅黑" panose="020B0503020204020204" pitchFamily="34" charset="-122"/>
                <a:ea typeface="微软雅黑" panose="020B0503020204020204" pitchFamily="34" charset="-122"/>
              </a:endParaRPr>
            </a:p>
          </p:txBody>
        </p:sp>
      </p:grpSp>
      <p:grpSp>
        <p:nvGrpSpPr>
          <p:cNvPr id="55" name="组合 54"/>
          <p:cNvGrpSpPr/>
          <p:nvPr/>
        </p:nvGrpSpPr>
        <p:grpSpPr>
          <a:xfrm>
            <a:off x="2008312" y="3217975"/>
            <a:ext cx="2857106" cy="2857554"/>
            <a:chOff x="2834573" y="2016125"/>
            <a:chExt cx="2976562" cy="2976563"/>
          </a:xfrm>
        </p:grpSpPr>
        <p:grpSp>
          <p:nvGrpSpPr>
            <p:cNvPr id="56" name="Group 61"/>
            <p:cNvGrpSpPr/>
            <p:nvPr/>
          </p:nvGrpSpPr>
          <p:grpSpPr bwMode="auto">
            <a:xfrm>
              <a:off x="3449185" y="2716129"/>
              <a:ext cx="1699392" cy="1555361"/>
              <a:chOff x="2086933" y="1918208"/>
              <a:chExt cx="551076" cy="504278"/>
            </a:xfrm>
          </p:grpSpPr>
          <p:sp>
            <p:nvSpPr>
              <p:cNvPr id="58" name="Freeform 26"/>
              <p:cNvSpPr>
                <a:spLocks noEditPoints="1"/>
              </p:cNvSpPr>
              <p:nvPr/>
            </p:nvSpPr>
            <p:spPr bwMode="auto">
              <a:xfrm>
                <a:off x="2086852" y="1918235"/>
                <a:ext cx="357780" cy="359259"/>
              </a:xfrm>
              <a:custGeom>
                <a:avLst/>
                <a:gdLst/>
                <a:ahLst/>
                <a:cxnLst>
                  <a:cxn ang="0">
                    <a:pos x="51" y="27"/>
                  </a:cxn>
                  <a:cxn ang="0">
                    <a:pos x="46" y="23"/>
                  </a:cxn>
                  <a:cxn ang="0">
                    <a:pos x="52" y="20"/>
                  </a:cxn>
                  <a:cxn ang="0">
                    <a:pos x="49" y="13"/>
                  </a:cxn>
                  <a:cxn ang="0">
                    <a:pos x="47" y="12"/>
                  </a:cxn>
                  <a:cxn ang="0">
                    <a:pos x="40" y="13"/>
                  </a:cxn>
                  <a:cxn ang="0">
                    <a:pos x="43" y="7"/>
                  </a:cxn>
                  <a:cxn ang="0">
                    <a:pos x="37" y="2"/>
                  </a:cxn>
                  <a:cxn ang="0">
                    <a:pos x="32" y="7"/>
                  </a:cxn>
                  <a:cxn ang="0">
                    <a:pos x="29" y="1"/>
                  </a:cxn>
                  <a:cxn ang="0">
                    <a:pos x="27" y="0"/>
                  </a:cxn>
                  <a:cxn ang="0">
                    <a:pos x="19" y="2"/>
                  </a:cxn>
                  <a:cxn ang="0">
                    <a:pos x="18" y="9"/>
                  </a:cxn>
                  <a:cxn ang="0">
                    <a:pos x="12" y="4"/>
                  </a:cxn>
                  <a:cxn ang="0">
                    <a:pos x="6" y="10"/>
                  </a:cxn>
                  <a:cxn ang="0">
                    <a:pos x="10" y="15"/>
                  </a:cxn>
                  <a:cxn ang="0">
                    <a:pos x="3" y="16"/>
                  </a:cxn>
                  <a:cxn ang="0">
                    <a:pos x="2" y="17"/>
                  </a:cxn>
                  <a:cxn ang="0">
                    <a:pos x="0" y="25"/>
                  </a:cxn>
                  <a:cxn ang="0">
                    <a:pos x="7" y="27"/>
                  </a:cxn>
                  <a:cxn ang="0">
                    <a:pos x="2" y="31"/>
                  </a:cxn>
                  <a:cxn ang="0">
                    <a:pos x="4" y="39"/>
                  </a:cxn>
                  <a:cxn ang="0">
                    <a:pos x="6" y="40"/>
                  </a:cxn>
                  <a:cxn ang="0">
                    <a:pos x="12" y="40"/>
                  </a:cxn>
                  <a:cxn ang="0">
                    <a:pos x="10" y="47"/>
                  </a:cxn>
                  <a:cxn ang="0">
                    <a:pos x="17" y="50"/>
                  </a:cxn>
                  <a:cxn ang="0">
                    <a:pos x="21" y="45"/>
                  </a:cxn>
                  <a:cxn ang="0">
                    <a:pos x="23" y="51"/>
                  </a:cxn>
                  <a:cxn ang="0">
                    <a:pos x="24" y="52"/>
                  </a:cxn>
                  <a:cxn ang="0">
                    <a:pos x="32" y="52"/>
                  </a:cxn>
                  <a:cxn ang="0">
                    <a:pos x="33" y="50"/>
                  </a:cxn>
                  <a:cxn ang="0">
                    <a:pos x="35" y="44"/>
                  </a:cxn>
                  <a:cxn ang="0">
                    <a:pos x="40" y="48"/>
                  </a:cxn>
                  <a:cxn ang="0">
                    <a:pos x="46" y="43"/>
                  </a:cxn>
                  <a:cxn ang="0">
                    <a:pos x="46" y="41"/>
                  </a:cxn>
                  <a:cxn ang="0">
                    <a:pos x="43" y="35"/>
                  </a:cxn>
                  <a:cxn ang="0">
                    <a:pos x="50" y="36"/>
                  </a:cxn>
                  <a:cxn ang="0">
                    <a:pos x="52" y="29"/>
                  </a:cxn>
                  <a:cxn ang="0">
                    <a:pos x="33" y="28"/>
                  </a:cxn>
                  <a:cxn ang="0">
                    <a:pos x="19" y="25"/>
                  </a:cxn>
                  <a:cxn ang="0">
                    <a:pos x="33" y="28"/>
                  </a:cxn>
                </a:cxnLst>
                <a:rect l="0" t="0" r="r" b="b"/>
                <a:pathLst>
                  <a:path w="52" h="52">
                    <a:moveTo>
                      <a:pt x="52" y="27"/>
                    </a:moveTo>
                    <a:cubicBezTo>
                      <a:pt x="52" y="27"/>
                      <a:pt x="52" y="27"/>
                      <a:pt x="51" y="27"/>
                    </a:cubicBezTo>
                    <a:cubicBezTo>
                      <a:pt x="46" y="26"/>
                      <a:pt x="46" y="26"/>
                      <a:pt x="46" y="26"/>
                    </a:cubicBezTo>
                    <a:cubicBezTo>
                      <a:pt x="46" y="23"/>
                      <a:pt x="46" y="23"/>
                      <a:pt x="46" y="23"/>
                    </a:cubicBezTo>
                    <a:cubicBezTo>
                      <a:pt x="51" y="21"/>
                      <a:pt x="51" y="21"/>
                      <a:pt x="51" y="21"/>
                    </a:cubicBezTo>
                    <a:cubicBezTo>
                      <a:pt x="51" y="21"/>
                      <a:pt x="51" y="21"/>
                      <a:pt x="52" y="20"/>
                    </a:cubicBezTo>
                    <a:cubicBezTo>
                      <a:pt x="52" y="20"/>
                      <a:pt x="52" y="20"/>
                      <a:pt x="51" y="19"/>
                    </a:cubicBezTo>
                    <a:cubicBezTo>
                      <a:pt x="49" y="13"/>
                      <a:pt x="49" y="13"/>
                      <a:pt x="49" y="13"/>
                    </a:cubicBezTo>
                    <a:cubicBezTo>
                      <a:pt x="49" y="12"/>
                      <a:pt x="48" y="12"/>
                      <a:pt x="48" y="12"/>
                    </a:cubicBezTo>
                    <a:cubicBezTo>
                      <a:pt x="48" y="12"/>
                      <a:pt x="47" y="12"/>
                      <a:pt x="47" y="12"/>
                    </a:cubicBezTo>
                    <a:cubicBezTo>
                      <a:pt x="42" y="14"/>
                      <a:pt x="42" y="14"/>
                      <a:pt x="42" y="14"/>
                    </a:cubicBezTo>
                    <a:cubicBezTo>
                      <a:pt x="40" y="13"/>
                      <a:pt x="40" y="13"/>
                      <a:pt x="40" y="13"/>
                    </a:cubicBezTo>
                    <a:cubicBezTo>
                      <a:pt x="43" y="8"/>
                      <a:pt x="43" y="8"/>
                      <a:pt x="43" y="8"/>
                    </a:cubicBezTo>
                    <a:cubicBezTo>
                      <a:pt x="43" y="7"/>
                      <a:pt x="43" y="7"/>
                      <a:pt x="43" y="7"/>
                    </a:cubicBezTo>
                    <a:cubicBezTo>
                      <a:pt x="43" y="6"/>
                      <a:pt x="43" y="6"/>
                      <a:pt x="43" y="6"/>
                    </a:cubicBezTo>
                    <a:cubicBezTo>
                      <a:pt x="37" y="2"/>
                      <a:pt x="37" y="2"/>
                      <a:pt x="37" y="2"/>
                    </a:cubicBezTo>
                    <a:cubicBezTo>
                      <a:pt x="36" y="2"/>
                      <a:pt x="35" y="2"/>
                      <a:pt x="35" y="3"/>
                    </a:cubicBezTo>
                    <a:cubicBezTo>
                      <a:pt x="32" y="7"/>
                      <a:pt x="32" y="7"/>
                      <a:pt x="32" y="7"/>
                    </a:cubicBezTo>
                    <a:cubicBezTo>
                      <a:pt x="30" y="7"/>
                      <a:pt x="30" y="7"/>
                      <a:pt x="30" y="7"/>
                    </a:cubicBezTo>
                    <a:cubicBezTo>
                      <a:pt x="29" y="1"/>
                      <a:pt x="29" y="1"/>
                      <a:pt x="29" y="1"/>
                    </a:cubicBezTo>
                    <a:cubicBezTo>
                      <a:pt x="29" y="1"/>
                      <a:pt x="29" y="1"/>
                      <a:pt x="29" y="0"/>
                    </a:cubicBezTo>
                    <a:cubicBezTo>
                      <a:pt x="28" y="0"/>
                      <a:pt x="28" y="0"/>
                      <a:pt x="27" y="0"/>
                    </a:cubicBezTo>
                    <a:cubicBezTo>
                      <a:pt x="20" y="1"/>
                      <a:pt x="20" y="1"/>
                      <a:pt x="20" y="1"/>
                    </a:cubicBezTo>
                    <a:cubicBezTo>
                      <a:pt x="20" y="1"/>
                      <a:pt x="19" y="1"/>
                      <a:pt x="19" y="2"/>
                    </a:cubicBezTo>
                    <a:cubicBezTo>
                      <a:pt x="20" y="8"/>
                      <a:pt x="20" y="8"/>
                      <a:pt x="20" y="8"/>
                    </a:cubicBezTo>
                    <a:cubicBezTo>
                      <a:pt x="18" y="9"/>
                      <a:pt x="18" y="9"/>
                      <a:pt x="18" y="9"/>
                    </a:cubicBezTo>
                    <a:cubicBezTo>
                      <a:pt x="14" y="4"/>
                      <a:pt x="14" y="4"/>
                      <a:pt x="14" y="4"/>
                    </a:cubicBezTo>
                    <a:cubicBezTo>
                      <a:pt x="13" y="4"/>
                      <a:pt x="12" y="4"/>
                      <a:pt x="12" y="4"/>
                    </a:cubicBezTo>
                    <a:cubicBezTo>
                      <a:pt x="7" y="9"/>
                      <a:pt x="7" y="9"/>
                      <a:pt x="7" y="9"/>
                    </a:cubicBezTo>
                    <a:cubicBezTo>
                      <a:pt x="6" y="9"/>
                      <a:pt x="6" y="9"/>
                      <a:pt x="6" y="10"/>
                    </a:cubicBezTo>
                    <a:cubicBezTo>
                      <a:pt x="6" y="10"/>
                      <a:pt x="6" y="11"/>
                      <a:pt x="6" y="11"/>
                    </a:cubicBezTo>
                    <a:cubicBezTo>
                      <a:pt x="10" y="15"/>
                      <a:pt x="10" y="15"/>
                      <a:pt x="10" y="15"/>
                    </a:cubicBezTo>
                    <a:cubicBezTo>
                      <a:pt x="9" y="17"/>
                      <a:pt x="9" y="17"/>
                      <a:pt x="9" y="17"/>
                    </a:cubicBezTo>
                    <a:cubicBezTo>
                      <a:pt x="3" y="16"/>
                      <a:pt x="3" y="16"/>
                      <a:pt x="3" y="16"/>
                    </a:cubicBezTo>
                    <a:cubicBezTo>
                      <a:pt x="3" y="16"/>
                      <a:pt x="3" y="16"/>
                      <a:pt x="2" y="16"/>
                    </a:cubicBezTo>
                    <a:cubicBezTo>
                      <a:pt x="2" y="16"/>
                      <a:pt x="2" y="16"/>
                      <a:pt x="2" y="17"/>
                    </a:cubicBezTo>
                    <a:cubicBezTo>
                      <a:pt x="0" y="24"/>
                      <a:pt x="0" y="24"/>
                      <a:pt x="0" y="24"/>
                    </a:cubicBezTo>
                    <a:cubicBezTo>
                      <a:pt x="0" y="24"/>
                      <a:pt x="0" y="24"/>
                      <a:pt x="0" y="25"/>
                    </a:cubicBezTo>
                    <a:cubicBezTo>
                      <a:pt x="1" y="25"/>
                      <a:pt x="1" y="25"/>
                      <a:pt x="1" y="25"/>
                    </a:cubicBezTo>
                    <a:cubicBezTo>
                      <a:pt x="7" y="27"/>
                      <a:pt x="7" y="27"/>
                      <a:pt x="7" y="27"/>
                    </a:cubicBezTo>
                    <a:cubicBezTo>
                      <a:pt x="7" y="29"/>
                      <a:pt x="7" y="29"/>
                      <a:pt x="7" y="29"/>
                    </a:cubicBezTo>
                    <a:cubicBezTo>
                      <a:pt x="2" y="31"/>
                      <a:pt x="2" y="31"/>
                      <a:pt x="2" y="31"/>
                    </a:cubicBezTo>
                    <a:cubicBezTo>
                      <a:pt x="1" y="31"/>
                      <a:pt x="1" y="32"/>
                      <a:pt x="1" y="33"/>
                    </a:cubicBezTo>
                    <a:cubicBezTo>
                      <a:pt x="4" y="39"/>
                      <a:pt x="4" y="39"/>
                      <a:pt x="4" y="39"/>
                    </a:cubicBezTo>
                    <a:cubicBezTo>
                      <a:pt x="4" y="40"/>
                      <a:pt x="4" y="40"/>
                      <a:pt x="5" y="40"/>
                    </a:cubicBezTo>
                    <a:cubicBezTo>
                      <a:pt x="5" y="40"/>
                      <a:pt x="5" y="40"/>
                      <a:pt x="6" y="40"/>
                    </a:cubicBezTo>
                    <a:cubicBezTo>
                      <a:pt x="11" y="38"/>
                      <a:pt x="11" y="38"/>
                      <a:pt x="11" y="38"/>
                    </a:cubicBezTo>
                    <a:cubicBezTo>
                      <a:pt x="12" y="40"/>
                      <a:pt x="12" y="40"/>
                      <a:pt x="12" y="40"/>
                    </a:cubicBezTo>
                    <a:cubicBezTo>
                      <a:pt x="9" y="45"/>
                      <a:pt x="9" y="45"/>
                      <a:pt x="9" y="45"/>
                    </a:cubicBezTo>
                    <a:cubicBezTo>
                      <a:pt x="9" y="45"/>
                      <a:pt x="9" y="46"/>
                      <a:pt x="10" y="47"/>
                    </a:cubicBezTo>
                    <a:cubicBezTo>
                      <a:pt x="16" y="50"/>
                      <a:pt x="16" y="50"/>
                      <a:pt x="16" y="50"/>
                    </a:cubicBezTo>
                    <a:cubicBezTo>
                      <a:pt x="16" y="50"/>
                      <a:pt x="17" y="50"/>
                      <a:pt x="17" y="50"/>
                    </a:cubicBezTo>
                    <a:cubicBezTo>
                      <a:pt x="17" y="50"/>
                      <a:pt x="18" y="50"/>
                      <a:pt x="18" y="50"/>
                    </a:cubicBezTo>
                    <a:cubicBezTo>
                      <a:pt x="21" y="45"/>
                      <a:pt x="21" y="45"/>
                      <a:pt x="21" y="45"/>
                    </a:cubicBezTo>
                    <a:cubicBezTo>
                      <a:pt x="23" y="45"/>
                      <a:pt x="23" y="45"/>
                      <a:pt x="23" y="45"/>
                    </a:cubicBezTo>
                    <a:cubicBezTo>
                      <a:pt x="23" y="51"/>
                      <a:pt x="23" y="51"/>
                      <a:pt x="23" y="51"/>
                    </a:cubicBezTo>
                    <a:cubicBezTo>
                      <a:pt x="23" y="51"/>
                      <a:pt x="24" y="52"/>
                      <a:pt x="24" y="52"/>
                    </a:cubicBezTo>
                    <a:cubicBezTo>
                      <a:pt x="24" y="52"/>
                      <a:pt x="24" y="52"/>
                      <a:pt x="24" y="52"/>
                    </a:cubicBezTo>
                    <a:cubicBezTo>
                      <a:pt x="25" y="52"/>
                      <a:pt x="25" y="52"/>
                      <a:pt x="25" y="52"/>
                    </a:cubicBezTo>
                    <a:cubicBezTo>
                      <a:pt x="32" y="52"/>
                      <a:pt x="32" y="52"/>
                      <a:pt x="32" y="52"/>
                    </a:cubicBezTo>
                    <a:cubicBezTo>
                      <a:pt x="32" y="52"/>
                      <a:pt x="33" y="51"/>
                      <a:pt x="33" y="51"/>
                    </a:cubicBezTo>
                    <a:cubicBezTo>
                      <a:pt x="33" y="51"/>
                      <a:pt x="33" y="50"/>
                      <a:pt x="33" y="50"/>
                    </a:cubicBezTo>
                    <a:cubicBezTo>
                      <a:pt x="33" y="44"/>
                      <a:pt x="33" y="44"/>
                      <a:pt x="33" y="44"/>
                    </a:cubicBezTo>
                    <a:cubicBezTo>
                      <a:pt x="35" y="44"/>
                      <a:pt x="35" y="44"/>
                      <a:pt x="35" y="44"/>
                    </a:cubicBezTo>
                    <a:cubicBezTo>
                      <a:pt x="39" y="48"/>
                      <a:pt x="39" y="48"/>
                      <a:pt x="39" y="48"/>
                    </a:cubicBezTo>
                    <a:cubicBezTo>
                      <a:pt x="39" y="48"/>
                      <a:pt x="39" y="48"/>
                      <a:pt x="40" y="48"/>
                    </a:cubicBezTo>
                    <a:cubicBezTo>
                      <a:pt x="40" y="48"/>
                      <a:pt x="40" y="48"/>
                      <a:pt x="41" y="48"/>
                    </a:cubicBezTo>
                    <a:cubicBezTo>
                      <a:pt x="46" y="43"/>
                      <a:pt x="46" y="43"/>
                      <a:pt x="46" y="43"/>
                    </a:cubicBezTo>
                    <a:cubicBezTo>
                      <a:pt x="46" y="43"/>
                      <a:pt x="46" y="43"/>
                      <a:pt x="46" y="42"/>
                    </a:cubicBezTo>
                    <a:cubicBezTo>
                      <a:pt x="46" y="42"/>
                      <a:pt x="46" y="42"/>
                      <a:pt x="46" y="41"/>
                    </a:cubicBezTo>
                    <a:cubicBezTo>
                      <a:pt x="42" y="37"/>
                      <a:pt x="42" y="37"/>
                      <a:pt x="42" y="37"/>
                    </a:cubicBezTo>
                    <a:cubicBezTo>
                      <a:pt x="43" y="35"/>
                      <a:pt x="43" y="35"/>
                      <a:pt x="43" y="35"/>
                    </a:cubicBezTo>
                    <a:cubicBezTo>
                      <a:pt x="49" y="36"/>
                      <a:pt x="49" y="36"/>
                      <a:pt x="49" y="36"/>
                    </a:cubicBezTo>
                    <a:cubicBezTo>
                      <a:pt x="49" y="37"/>
                      <a:pt x="50" y="36"/>
                      <a:pt x="50" y="36"/>
                    </a:cubicBezTo>
                    <a:cubicBezTo>
                      <a:pt x="50" y="36"/>
                      <a:pt x="51" y="36"/>
                      <a:pt x="51" y="35"/>
                    </a:cubicBezTo>
                    <a:cubicBezTo>
                      <a:pt x="52" y="29"/>
                      <a:pt x="52" y="29"/>
                      <a:pt x="52" y="29"/>
                    </a:cubicBezTo>
                    <a:cubicBezTo>
                      <a:pt x="52" y="28"/>
                      <a:pt x="52" y="28"/>
                      <a:pt x="52" y="27"/>
                    </a:cubicBezTo>
                    <a:close/>
                    <a:moveTo>
                      <a:pt x="33" y="28"/>
                    </a:moveTo>
                    <a:cubicBezTo>
                      <a:pt x="32" y="31"/>
                      <a:pt x="28" y="34"/>
                      <a:pt x="25" y="33"/>
                    </a:cubicBezTo>
                    <a:cubicBezTo>
                      <a:pt x="21" y="32"/>
                      <a:pt x="18" y="28"/>
                      <a:pt x="19" y="25"/>
                    </a:cubicBezTo>
                    <a:cubicBezTo>
                      <a:pt x="20" y="21"/>
                      <a:pt x="24" y="18"/>
                      <a:pt x="28" y="19"/>
                    </a:cubicBezTo>
                    <a:cubicBezTo>
                      <a:pt x="32" y="20"/>
                      <a:pt x="34" y="24"/>
                      <a:pt x="33" y="28"/>
                    </a:cubicBezTo>
                    <a:close/>
                  </a:path>
                </a:pathLst>
              </a:custGeom>
              <a:solidFill>
                <a:schemeClr val="bg1">
                  <a:lumMod val="8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sz="4000" dirty="0">
                  <a:solidFill>
                    <a:schemeClr val="bg1"/>
                  </a:solidFill>
                  <a:latin typeface="微软雅黑" panose="020B0503020204020204" pitchFamily="34" charset="-122"/>
                  <a:ea typeface="微软雅黑" panose="020B0503020204020204" pitchFamily="34" charset="-122"/>
                </a:endParaRPr>
              </a:p>
            </p:txBody>
          </p:sp>
          <p:sp>
            <p:nvSpPr>
              <p:cNvPr id="59" name="Freeform 27"/>
              <p:cNvSpPr>
                <a:spLocks noEditPoints="1"/>
              </p:cNvSpPr>
              <p:nvPr/>
            </p:nvSpPr>
            <p:spPr bwMode="auto">
              <a:xfrm>
                <a:off x="2383372" y="2166834"/>
                <a:ext cx="254822" cy="255805"/>
              </a:xfrm>
              <a:custGeom>
                <a:avLst/>
                <a:gdLst/>
                <a:ahLst/>
                <a:cxnLst>
                  <a:cxn ang="0">
                    <a:pos x="33" y="29"/>
                  </a:cxn>
                  <a:cxn ang="0">
                    <a:pos x="31" y="24"/>
                  </a:cxn>
                  <a:cxn ang="0">
                    <a:pos x="36" y="25"/>
                  </a:cxn>
                  <a:cxn ang="0">
                    <a:pos x="37" y="20"/>
                  </a:cxn>
                  <a:cxn ang="0">
                    <a:pos x="36" y="18"/>
                  </a:cxn>
                  <a:cxn ang="0">
                    <a:pos x="32" y="16"/>
                  </a:cxn>
                  <a:cxn ang="0">
                    <a:pos x="37" y="14"/>
                  </a:cxn>
                  <a:cxn ang="0">
                    <a:pos x="35" y="9"/>
                  </a:cxn>
                  <a:cxn ang="0">
                    <a:pos x="30" y="10"/>
                  </a:cxn>
                  <a:cxn ang="0">
                    <a:pos x="31" y="5"/>
                  </a:cxn>
                  <a:cxn ang="0">
                    <a:pos x="30" y="4"/>
                  </a:cxn>
                  <a:cxn ang="0">
                    <a:pos x="24" y="2"/>
                  </a:cxn>
                  <a:cxn ang="0">
                    <a:pos x="21" y="5"/>
                  </a:cxn>
                  <a:cxn ang="0">
                    <a:pos x="19" y="0"/>
                  </a:cxn>
                  <a:cxn ang="0">
                    <a:pos x="14" y="1"/>
                  </a:cxn>
                  <a:cxn ang="0">
                    <a:pos x="14" y="5"/>
                  </a:cxn>
                  <a:cxn ang="0">
                    <a:pos x="10" y="3"/>
                  </a:cxn>
                  <a:cxn ang="0">
                    <a:pos x="8" y="3"/>
                  </a:cxn>
                  <a:cxn ang="0">
                    <a:pos x="4" y="7"/>
                  </a:cxn>
                  <a:cxn ang="0">
                    <a:pos x="7" y="11"/>
                  </a:cxn>
                  <a:cxn ang="0">
                    <a:pos x="3" y="11"/>
                  </a:cxn>
                  <a:cxn ang="0">
                    <a:pos x="0" y="17"/>
                  </a:cxn>
                  <a:cxn ang="0">
                    <a:pos x="1" y="18"/>
                  </a:cxn>
                  <a:cxn ang="0">
                    <a:pos x="5" y="20"/>
                  </a:cxn>
                  <a:cxn ang="0">
                    <a:pos x="1" y="23"/>
                  </a:cxn>
                  <a:cxn ang="0">
                    <a:pos x="4" y="28"/>
                  </a:cxn>
                  <a:cxn ang="0">
                    <a:pos x="8" y="27"/>
                  </a:cxn>
                  <a:cxn ang="0">
                    <a:pos x="7" y="31"/>
                  </a:cxn>
                  <a:cxn ang="0">
                    <a:pos x="7" y="33"/>
                  </a:cxn>
                  <a:cxn ang="0">
                    <a:pos x="12" y="35"/>
                  </a:cxn>
                  <a:cxn ang="0">
                    <a:pos x="13" y="35"/>
                  </a:cxn>
                  <a:cxn ang="0">
                    <a:pos x="17" y="32"/>
                  </a:cxn>
                  <a:cxn ang="0">
                    <a:pos x="17" y="37"/>
                  </a:cxn>
                  <a:cxn ang="0">
                    <a:pos x="23" y="36"/>
                  </a:cxn>
                  <a:cxn ang="0">
                    <a:pos x="24" y="35"/>
                  </a:cxn>
                  <a:cxn ang="0">
                    <a:pos x="25" y="31"/>
                  </a:cxn>
                  <a:cxn ang="0">
                    <a:pos x="28" y="34"/>
                  </a:cxn>
                  <a:cxn ang="0">
                    <a:pos x="33" y="30"/>
                  </a:cxn>
                  <a:cxn ang="0">
                    <a:pos x="22" y="22"/>
                  </a:cxn>
                  <a:cxn ang="0">
                    <a:pos x="15" y="15"/>
                  </a:cxn>
                  <a:cxn ang="0">
                    <a:pos x="22" y="22"/>
                  </a:cxn>
                </a:cxnLst>
                <a:rect l="0" t="0" r="r" b="b"/>
                <a:pathLst>
                  <a:path w="37" h="37">
                    <a:moveTo>
                      <a:pt x="33" y="29"/>
                    </a:moveTo>
                    <a:cubicBezTo>
                      <a:pt x="33" y="29"/>
                      <a:pt x="33" y="29"/>
                      <a:pt x="33" y="29"/>
                    </a:cubicBezTo>
                    <a:cubicBezTo>
                      <a:pt x="30" y="26"/>
                      <a:pt x="30" y="26"/>
                      <a:pt x="30" y="26"/>
                    </a:cubicBezTo>
                    <a:cubicBezTo>
                      <a:pt x="31" y="24"/>
                      <a:pt x="31" y="24"/>
                      <a:pt x="31" y="24"/>
                    </a:cubicBezTo>
                    <a:cubicBezTo>
                      <a:pt x="35" y="25"/>
                      <a:pt x="35" y="25"/>
                      <a:pt x="35" y="25"/>
                    </a:cubicBezTo>
                    <a:cubicBezTo>
                      <a:pt x="35" y="25"/>
                      <a:pt x="36" y="25"/>
                      <a:pt x="36" y="25"/>
                    </a:cubicBezTo>
                    <a:cubicBezTo>
                      <a:pt x="36" y="25"/>
                      <a:pt x="36" y="25"/>
                      <a:pt x="36" y="24"/>
                    </a:cubicBezTo>
                    <a:cubicBezTo>
                      <a:pt x="37" y="20"/>
                      <a:pt x="37" y="20"/>
                      <a:pt x="37" y="20"/>
                    </a:cubicBezTo>
                    <a:cubicBezTo>
                      <a:pt x="37" y="19"/>
                      <a:pt x="37" y="19"/>
                      <a:pt x="37" y="19"/>
                    </a:cubicBezTo>
                    <a:cubicBezTo>
                      <a:pt x="37" y="19"/>
                      <a:pt x="37" y="18"/>
                      <a:pt x="36" y="18"/>
                    </a:cubicBezTo>
                    <a:cubicBezTo>
                      <a:pt x="33" y="18"/>
                      <a:pt x="33" y="18"/>
                      <a:pt x="33" y="18"/>
                    </a:cubicBezTo>
                    <a:cubicBezTo>
                      <a:pt x="32" y="16"/>
                      <a:pt x="32" y="16"/>
                      <a:pt x="32" y="16"/>
                    </a:cubicBezTo>
                    <a:cubicBezTo>
                      <a:pt x="36" y="14"/>
                      <a:pt x="36" y="14"/>
                      <a:pt x="36" y="14"/>
                    </a:cubicBezTo>
                    <a:cubicBezTo>
                      <a:pt x="36" y="14"/>
                      <a:pt x="37" y="14"/>
                      <a:pt x="37" y="14"/>
                    </a:cubicBezTo>
                    <a:cubicBezTo>
                      <a:pt x="37" y="14"/>
                      <a:pt x="37" y="13"/>
                      <a:pt x="37" y="13"/>
                    </a:cubicBezTo>
                    <a:cubicBezTo>
                      <a:pt x="35" y="9"/>
                      <a:pt x="35" y="9"/>
                      <a:pt x="35" y="9"/>
                    </a:cubicBezTo>
                    <a:cubicBezTo>
                      <a:pt x="34" y="8"/>
                      <a:pt x="34" y="8"/>
                      <a:pt x="33" y="8"/>
                    </a:cubicBezTo>
                    <a:cubicBezTo>
                      <a:pt x="30" y="10"/>
                      <a:pt x="30" y="10"/>
                      <a:pt x="30" y="10"/>
                    </a:cubicBezTo>
                    <a:cubicBezTo>
                      <a:pt x="29" y="8"/>
                      <a:pt x="29" y="8"/>
                      <a:pt x="29" y="8"/>
                    </a:cubicBezTo>
                    <a:cubicBezTo>
                      <a:pt x="31" y="5"/>
                      <a:pt x="31" y="5"/>
                      <a:pt x="31" y="5"/>
                    </a:cubicBezTo>
                    <a:cubicBezTo>
                      <a:pt x="31" y="5"/>
                      <a:pt x="31" y="4"/>
                      <a:pt x="31" y="4"/>
                    </a:cubicBezTo>
                    <a:cubicBezTo>
                      <a:pt x="31" y="4"/>
                      <a:pt x="30" y="4"/>
                      <a:pt x="30" y="4"/>
                    </a:cubicBezTo>
                    <a:cubicBezTo>
                      <a:pt x="26" y="1"/>
                      <a:pt x="26" y="1"/>
                      <a:pt x="26" y="1"/>
                    </a:cubicBezTo>
                    <a:cubicBezTo>
                      <a:pt x="25" y="1"/>
                      <a:pt x="25" y="1"/>
                      <a:pt x="24" y="2"/>
                    </a:cubicBezTo>
                    <a:cubicBezTo>
                      <a:pt x="22" y="5"/>
                      <a:pt x="22" y="5"/>
                      <a:pt x="22" y="5"/>
                    </a:cubicBezTo>
                    <a:cubicBezTo>
                      <a:pt x="21" y="5"/>
                      <a:pt x="21" y="5"/>
                      <a:pt x="21" y="5"/>
                    </a:cubicBezTo>
                    <a:cubicBezTo>
                      <a:pt x="21" y="1"/>
                      <a:pt x="21" y="1"/>
                      <a:pt x="21" y="1"/>
                    </a:cubicBezTo>
                    <a:cubicBezTo>
                      <a:pt x="20" y="0"/>
                      <a:pt x="20" y="0"/>
                      <a:pt x="19" y="0"/>
                    </a:cubicBezTo>
                    <a:cubicBezTo>
                      <a:pt x="14" y="0"/>
                      <a:pt x="14" y="0"/>
                      <a:pt x="14" y="0"/>
                    </a:cubicBezTo>
                    <a:cubicBezTo>
                      <a:pt x="14" y="0"/>
                      <a:pt x="14" y="0"/>
                      <a:pt x="14" y="1"/>
                    </a:cubicBezTo>
                    <a:cubicBezTo>
                      <a:pt x="14" y="1"/>
                      <a:pt x="14" y="1"/>
                      <a:pt x="14" y="1"/>
                    </a:cubicBezTo>
                    <a:cubicBezTo>
                      <a:pt x="14" y="5"/>
                      <a:pt x="14" y="5"/>
                      <a:pt x="14" y="5"/>
                    </a:cubicBezTo>
                    <a:cubicBezTo>
                      <a:pt x="13" y="6"/>
                      <a:pt x="13" y="6"/>
                      <a:pt x="13" y="6"/>
                    </a:cubicBezTo>
                    <a:cubicBezTo>
                      <a:pt x="10" y="3"/>
                      <a:pt x="10" y="3"/>
                      <a:pt x="10" y="3"/>
                    </a:cubicBezTo>
                    <a:cubicBezTo>
                      <a:pt x="10" y="3"/>
                      <a:pt x="9" y="3"/>
                      <a:pt x="9" y="3"/>
                    </a:cubicBezTo>
                    <a:cubicBezTo>
                      <a:pt x="9" y="3"/>
                      <a:pt x="9" y="3"/>
                      <a:pt x="8" y="3"/>
                    </a:cubicBezTo>
                    <a:cubicBezTo>
                      <a:pt x="5" y="6"/>
                      <a:pt x="5" y="6"/>
                      <a:pt x="5" y="6"/>
                    </a:cubicBezTo>
                    <a:cubicBezTo>
                      <a:pt x="5" y="6"/>
                      <a:pt x="4" y="7"/>
                      <a:pt x="4" y="7"/>
                    </a:cubicBezTo>
                    <a:cubicBezTo>
                      <a:pt x="4" y="7"/>
                      <a:pt x="4" y="8"/>
                      <a:pt x="5" y="8"/>
                    </a:cubicBezTo>
                    <a:cubicBezTo>
                      <a:pt x="7" y="11"/>
                      <a:pt x="7" y="11"/>
                      <a:pt x="7" y="11"/>
                    </a:cubicBezTo>
                    <a:cubicBezTo>
                      <a:pt x="7" y="12"/>
                      <a:pt x="7" y="12"/>
                      <a:pt x="7" y="12"/>
                    </a:cubicBezTo>
                    <a:cubicBezTo>
                      <a:pt x="3" y="11"/>
                      <a:pt x="3" y="11"/>
                      <a:pt x="3" y="11"/>
                    </a:cubicBezTo>
                    <a:cubicBezTo>
                      <a:pt x="2" y="11"/>
                      <a:pt x="2" y="11"/>
                      <a:pt x="1" y="12"/>
                    </a:cubicBezTo>
                    <a:cubicBezTo>
                      <a:pt x="0" y="17"/>
                      <a:pt x="0" y="17"/>
                      <a:pt x="0" y="17"/>
                    </a:cubicBezTo>
                    <a:cubicBezTo>
                      <a:pt x="0" y="17"/>
                      <a:pt x="0" y="17"/>
                      <a:pt x="1" y="18"/>
                    </a:cubicBezTo>
                    <a:cubicBezTo>
                      <a:pt x="1" y="18"/>
                      <a:pt x="1" y="18"/>
                      <a:pt x="1" y="18"/>
                    </a:cubicBezTo>
                    <a:cubicBezTo>
                      <a:pt x="5" y="19"/>
                      <a:pt x="5" y="19"/>
                      <a:pt x="5" y="19"/>
                    </a:cubicBezTo>
                    <a:cubicBezTo>
                      <a:pt x="5" y="20"/>
                      <a:pt x="5" y="20"/>
                      <a:pt x="5" y="20"/>
                    </a:cubicBezTo>
                    <a:cubicBezTo>
                      <a:pt x="2" y="22"/>
                      <a:pt x="2" y="22"/>
                      <a:pt x="2" y="22"/>
                    </a:cubicBezTo>
                    <a:cubicBezTo>
                      <a:pt x="1" y="22"/>
                      <a:pt x="1" y="23"/>
                      <a:pt x="1" y="23"/>
                    </a:cubicBezTo>
                    <a:cubicBezTo>
                      <a:pt x="3" y="28"/>
                      <a:pt x="3" y="28"/>
                      <a:pt x="3" y="28"/>
                    </a:cubicBezTo>
                    <a:cubicBezTo>
                      <a:pt x="3" y="28"/>
                      <a:pt x="3" y="28"/>
                      <a:pt x="4" y="28"/>
                    </a:cubicBezTo>
                    <a:cubicBezTo>
                      <a:pt x="4" y="29"/>
                      <a:pt x="4" y="29"/>
                      <a:pt x="4" y="28"/>
                    </a:cubicBezTo>
                    <a:cubicBezTo>
                      <a:pt x="8" y="27"/>
                      <a:pt x="8" y="27"/>
                      <a:pt x="8" y="27"/>
                    </a:cubicBezTo>
                    <a:cubicBezTo>
                      <a:pt x="9" y="28"/>
                      <a:pt x="9" y="28"/>
                      <a:pt x="9" y="28"/>
                    </a:cubicBezTo>
                    <a:cubicBezTo>
                      <a:pt x="7" y="31"/>
                      <a:pt x="7" y="31"/>
                      <a:pt x="7" y="31"/>
                    </a:cubicBezTo>
                    <a:cubicBezTo>
                      <a:pt x="7" y="32"/>
                      <a:pt x="7" y="32"/>
                      <a:pt x="7" y="32"/>
                    </a:cubicBezTo>
                    <a:cubicBezTo>
                      <a:pt x="7" y="32"/>
                      <a:pt x="7" y="33"/>
                      <a:pt x="7" y="33"/>
                    </a:cubicBezTo>
                    <a:cubicBezTo>
                      <a:pt x="7" y="33"/>
                      <a:pt x="7" y="33"/>
                      <a:pt x="7" y="33"/>
                    </a:cubicBezTo>
                    <a:cubicBezTo>
                      <a:pt x="12" y="35"/>
                      <a:pt x="12" y="35"/>
                      <a:pt x="12" y="35"/>
                    </a:cubicBezTo>
                    <a:cubicBezTo>
                      <a:pt x="12" y="35"/>
                      <a:pt x="12" y="35"/>
                      <a:pt x="13" y="35"/>
                    </a:cubicBezTo>
                    <a:cubicBezTo>
                      <a:pt x="13" y="35"/>
                      <a:pt x="13" y="35"/>
                      <a:pt x="13" y="35"/>
                    </a:cubicBezTo>
                    <a:cubicBezTo>
                      <a:pt x="15" y="31"/>
                      <a:pt x="15" y="31"/>
                      <a:pt x="15" y="31"/>
                    </a:cubicBezTo>
                    <a:cubicBezTo>
                      <a:pt x="17" y="32"/>
                      <a:pt x="17" y="32"/>
                      <a:pt x="17" y="32"/>
                    </a:cubicBezTo>
                    <a:cubicBezTo>
                      <a:pt x="17" y="36"/>
                      <a:pt x="17" y="36"/>
                      <a:pt x="17" y="36"/>
                    </a:cubicBezTo>
                    <a:cubicBezTo>
                      <a:pt x="17" y="36"/>
                      <a:pt x="17" y="36"/>
                      <a:pt x="17" y="37"/>
                    </a:cubicBezTo>
                    <a:cubicBezTo>
                      <a:pt x="18" y="37"/>
                      <a:pt x="18" y="37"/>
                      <a:pt x="18" y="37"/>
                    </a:cubicBezTo>
                    <a:cubicBezTo>
                      <a:pt x="23" y="36"/>
                      <a:pt x="23" y="36"/>
                      <a:pt x="23" y="36"/>
                    </a:cubicBezTo>
                    <a:cubicBezTo>
                      <a:pt x="23" y="36"/>
                      <a:pt x="24" y="36"/>
                      <a:pt x="24" y="36"/>
                    </a:cubicBezTo>
                    <a:cubicBezTo>
                      <a:pt x="24" y="36"/>
                      <a:pt x="24" y="35"/>
                      <a:pt x="24" y="35"/>
                    </a:cubicBezTo>
                    <a:cubicBezTo>
                      <a:pt x="24" y="31"/>
                      <a:pt x="24" y="31"/>
                      <a:pt x="24" y="31"/>
                    </a:cubicBezTo>
                    <a:cubicBezTo>
                      <a:pt x="25" y="31"/>
                      <a:pt x="25" y="31"/>
                      <a:pt x="25" y="31"/>
                    </a:cubicBezTo>
                    <a:cubicBezTo>
                      <a:pt x="28" y="33"/>
                      <a:pt x="28" y="33"/>
                      <a:pt x="28" y="33"/>
                    </a:cubicBezTo>
                    <a:cubicBezTo>
                      <a:pt x="28" y="34"/>
                      <a:pt x="28" y="34"/>
                      <a:pt x="28" y="34"/>
                    </a:cubicBezTo>
                    <a:cubicBezTo>
                      <a:pt x="29" y="34"/>
                      <a:pt x="29" y="34"/>
                      <a:pt x="29" y="34"/>
                    </a:cubicBezTo>
                    <a:cubicBezTo>
                      <a:pt x="33" y="30"/>
                      <a:pt x="33" y="30"/>
                      <a:pt x="33" y="30"/>
                    </a:cubicBezTo>
                    <a:cubicBezTo>
                      <a:pt x="33" y="30"/>
                      <a:pt x="33" y="30"/>
                      <a:pt x="33" y="29"/>
                    </a:cubicBezTo>
                    <a:close/>
                    <a:moveTo>
                      <a:pt x="22" y="22"/>
                    </a:moveTo>
                    <a:cubicBezTo>
                      <a:pt x="20" y="24"/>
                      <a:pt x="17" y="24"/>
                      <a:pt x="15" y="22"/>
                    </a:cubicBezTo>
                    <a:cubicBezTo>
                      <a:pt x="13" y="20"/>
                      <a:pt x="13" y="16"/>
                      <a:pt x="15" y="15"/>
                    </a:cubicBezTo>
                    <a:cubicBezTo>
                      <a:pt x="17" y="13"/>
                      <a:pt x="21" y="13"/>
                      <a:pt x="23" y="15"/>
                    </a:cubicBezTo>
                    <a:cubicBezTo>
                      <a:pt x="24" y="17"/>
                      <a:pt x="24" y="20"/>
                      <a:pt x="22" y="22"/>
                    </a:cubicBezTo>
                    <a:close/>
                  </a:path>
                </a:pathLst>
              </a:custGeom>
              <a:solidFill>
                <a:schemeClr val="bg1">
                  <a:lumMod val="8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sz="4000" dirty="0">
                  <a:solidFill>
                    <a:schemeClr val="bg1"/>
                  </a:solidFill>
                  <a:latin typeface="微软雅黑" panose="020B0503020204020204" pitchFamily="34" charset="-122"/>
                  <a:ea typeface="微软雅黑" panose="020B0503020204020204" pitchFamily="34" charset="-122"/>
                </a:endParaRPr>
              </a:p>
            </p:txBody>
          </p:sp>
        </p:grpSp>
        <p:sp>
          <p:nvSpPr>
            <p:cNvPr id="57" name="Donut 8"/>
            <p:cNvSpPr>
              <a:spLocks noChangeArrowheads="1"/>
            </p:cNvSpPr>
            <p:nvPr/>
          </p:nvSpPr>
          <p:spPr bwMode="auto">
            <a:xfrm>
              <a:off x="2834573" y="2016125"/>
              <a:ext cx="2976562" cy="2976563"/>
            </a:xfrm>
            <a:custGeom>
              <a:avLst/>
              <a:gdLst>
                <a:gd name="T0" fmla="*/ 1097280 w 2194560"/>
                <a:gd name="T1" fmla="*/ 0 h 2194560"/>
                <a:gd name="T2" fmla="*/ 321386 w 2194560"/>
                <a:gd name="T3" fmla="*/ 321386 h 2194560"/>
                <a:gd name="T4" fmla="*/ 0 w 2194560"/>
                <a:gd name="T5" fmla="*/ 1097280 h 2194560"/>
                <a:gd name="T6" fmla="*/ 321386 w 2194560"/>
                <a:gd name="T7" fmla="*/ 1873174 h 2194560"/>
                <a:gd name="T8" fmla="*/ 1097280 w 2194560"/>
                <a:gd name="T9" fmla="*/ 2194560 h 2194560"/>
                <a:gd name="T10" fmla="*/ 1873174 w 2194560"/>
                <a:gd name="T11" fmla="*/ 1873174 h 2194560"/>
                <a:gd name="T12" fmla="*/ 2194560 w 2194560"/>
                <a:gd name="T13" fmla="*/ 1097280 h 2194560"/>
                <a:gd name="T14" fmla="*/ 1873174 w 2194560"/>
                <a:gd name="T15" fmla="*/ 321386 h 2194560"/>
                <a:gd name="T16" fmla="*/ 17694720 60000 65536"/>
                <a:gd name="T17" fmla="*/ 17694720 60000 65536"/>
                <a:gd name="T18" fmla="*/ 11796480 60000 65536"/>
                <a:gd name="T19" fmla="*/ 5898240 60000 65536"/>
                <a:gd name="T20" fmla="*/ 5898240 60000 65536"/>
                <a:gd name="T21" fmla="*/ 5898240 60000 65536"/>
                <a:gd name="T22" fmla="*/ 0 60000 65536"/>
                <a:gd name="T23" fmla="*/ 17694720 60000 65536"/>
                <a:gd name="T24" fmla="*/ 321386 w 2194560"/>
                <a:gd name="T25" fmla="*/ 321386 h 2194560"/>
                <a:gd name="T26" fmla="*/ 1873174 w 2194560"/>
                <a:gd name="T27" fmla="*/ 1873174 h 219456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94560" h="2194560">
                  <a:moveTo>
                    <a:pt x="0" y="1097280"/>
                  </a:moveTo>
                  <a:lnTo>
                    <a:pt x="0" y="1097280"/>
                  </a:lnTo>
                  <a:cubicBezTo>
                    <a:pt x="0" y="491269"/>
                    <a:pt x="491269" y="0"/>
                    <a:pt x="1097280" y="0"/>
                  </a:cubicBezTo>
                  <a:cubicBezTo>
                    <a:pt x="1097280" y="0"/>
                    <a:pt x="1097281" y="1"/>
                    <a:pt x="1097281" y="1"/>
                  </a:cubicBezTo>
                  <a:cubicBezTo>
                    <a:pt x="1703292" y="1"/>
                    <a:pt x="2194561" y="491270"/>
                    <a:pt x="2194561" y="1097281"/>
                  </a:cubicBezTo>
                  <a:cubicBezTo>
                    <a:pt x="2194561" y="1097281"/>
                    <a:pt x="2194560" y="1097282"/>
                    <a:pt x="2194560" y="1097282"/>
                  </a:cubicBezTo>
                  <a:lnTo>
                    <a:pt x="2194561" y="1097283"/>
                  </a:lnTo>
                  <a:cubicBezTo>
                    <a:pt x="2194561" y="1703294"/>
                    <a:pt x="1703292" y="2194563"/>
                    <a:pt x="1097281" y="2194563"/>
                  </a:cubicBezTo>
                  <a:cubicBezTo>
                    <a:pt x="1097280" y="2194562"/>
                    <a:pt x="1097280" y="2194562"/>
                    <a:pt x="1097280" y="2194562"/>
                  </a:cubicBezTo>
                  <a:cubicBezTo>
                    <a:pt x="491269" y="2194562"/>
                    <a:pt x="1" y="1703293"/>
                    <a:pt x="1" y="1097283"/>
                  </a:cubicBezTo>
                  <a:cubicBezTo>
                    <a:pt x="1" y="1097282"/>
                    <a:pt x="1" y="1097282"/>
                    <a:pt x="1" y="1097282"/>
                  </a:cubicBezTo>
                  <a:close/>
                  <a:moveTo>
                    <a:pt x="262974" y="1097280"/>
                  </a:moveTo>
                  <a:lnTo>
                    <a:pt x="262974" y="1097280"/>
                  </a:lnTo>
                  <a:cubicBezTo>
                    <a:pt x="262974" y="1097280"/>
                    <a:pt x="262973" y="1097280"/>
                    <a:pt x="262973" y="1097280"/>
                  </a:cubicBezTo>
                  <a:cubicBezTo>
                    <a:pt x="262973" y="1558055"/>
                    <a:pt x="636504" y="1931586"/>
                    <a:pt x="1097279" y="1931586"/>
                  </a:cubicBezTo>
                  <a:cubicBezTo>
                    <a:pt x="1558053" y="1931586"/>
                    <a:pt x="1931585" y="1558055"/>
                    <a:pt x="1931585" y="1097281"/>
                  </a:cubicBezTo>
                  <a:cubicBezTo>
                    <a:pt x="1931585" y="636506"/>
                    <a:pt x="1558053" y="262975"/>
                    <a:pt x="1097279" y="262975"/>
                  </a:cubicBezTo>
                  <a:lnTo>
                    <a:pt x="1097278" y="262975"/>
                  </a:lnTo>
                  <a:cubicBezTo>
                    <a:pt x="1097278" y="262975"/>
                    <a:pt x="1097278" y="262974"/>
                    <a:pt x="1097278" y="262974"/>
                  </a:cubicBezTo>
                  <a:cubicBezTo>
                    <a:pt x="636503" y="262974"/>
                    <a:pt x="262972" y="636505"/>
                    <a:pt x="262972" y="1097280"/>
                  </a:cubicBezTo>
                  <a:close/>
                </a:path>
              </a:pathLst>
            </a:custGeom>
            <a:solidFill>
              <a:srgbClr val="C00000"/>
            </a:solidFill>
            <a:ln>
              <a:noFill/>
            </a:ln>
            <a:effectLst>
              <a:outerShdw blurRad="444500" dist="254000" dir="8100000" algn="tr"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000" dirty="0">
                <a:solidFill>
                  <a:schemeClr val="bg1"/>
                </a:solidFill>
                <a:latin typeface="微软雅黑" panose="020B0503020204020204" pitchFamily="34" charset="-122"/>
                <a:ea typeface="微软雅黑" panose="020B0503020204020204" pitchFamily="34" charset="-122"/>
              </a:endParaRPr>
            </a:p>
          </p:txBody>
        </p:sp>
      </p:grpSp>
      <p:sp>
        <p:nvSpPr>
          <p:cNvPr id="60" name="Rectangle 39" descr="Bild4"/>
          <p:cNvSpPr>
            <a:spLocks noChangeArrowheads="1"/>
          </p:cNvSpPr>
          <p:nvPr/>
        </p:nvSpPr>
        <p:spPr bwMode="gray">
          <a:xfrm>
            <a:off x="6915702" y="2197796"/>
            <a:ext cx="4741682" cy="4060931"/>
          </a:xfrm>
          <a:prstGeom prst="rect">
            <a:avLst/>
          </a:prstGeom>
          <a:blipFill dpi="0" rotWithShape="1">
            <a:blip r:embed="rId1"/>
            <a:srcRect/>
            <a:stretch>
              <a:fillRect/>
            </a:stretch>
          </a:blipFill>
          <a:ln w="12700" algn="ctr">
            <a:noFill/>
            <a:miter lim="800000"/>
          </a:ln>
          <a:effectLst>
            <a:outerShdw blurRad="127000" dist="38100" dir="2700000" algn="tl" rotWithShape="0">
              <a:prstClr val="black">
                <a:alpha val="40000"/>
              </a:prstClr>
            </a:outerShdw>
          </a:effectLst>
        </p:spPr>
        <p:txBody>
          <a:bodyPr lIns="103608" tIns="103608" rIns="138144" bIns="69072" anchor="ctr"/>
          <a:lstStyle/>
          <a:p>
            <a:pPr algn="ctr" defTabSz="914400">
              <a:defRPr/>
            </a:pPr>
            <a:endParaRPr lang="de-DE" sz="1800" kern="0" dirty="0">
              <a:solidFill>
                <a:srgbClr val="000000"/>
              </a:solidFill>
            </a:endParaRPr>
          </a:p>
          <a:p>
            <a:pPr defTabSz="914400">
              <a:defRPr/>
            </a:pPr>
            <a:endParaRPr lang="de-DE" sz="1800" kern="0" dirty="0">
              <a:solidFill>
                <a:srgbClr val="000000"/>
              </a:solidFill>
            </a:endParaRPr>
          </a:p>
        </p:txBody>
      </p:sp>
      <p:sp>
        <p:nvSpPr>
          <p:cNvPr id="61" name="Rektangel 76"/>
          <p:cNvSpPr>
            <a:spLocks noChangeArrowheads="1"/>
          </p:cNvSpPr>
          <p:nvPr/>
        </p:nvSpPr>
        <p:spPr bwMode="auto">
          <a:xfrm>
            <a:off x="2582580" y="4116795"/>
            <a:ext cx="1749030" cy="975053"/>
          </a:xfrm>
          <a:prstGeom prst="rect">
            <a:avLst/>
          </a:prstGeom>
          <a:noFill/>
          <a:ln w="9525">
            <a:noFill/>
            <a:miter lim="800000"/>
          </a:ln>
        </p:spPr>
        <p:txBody>
          <a:bodyPr lIns="87722" tIns="43861" rIns="87722" bIns="43861">
            <a:spAutoFit/>
          </a:bodyPr>
          <a:lstStyle/>
          <a:p>
            <a:pPr algn="ctr"/>
            <a:r>
              <a:rPr lang="zh-CN" altLang="en-US" sz="1900" b="1" dirty="0">
                <a:latin typeface="微软雅黑" panose="020B0503020204020204" pitchFamily="34" charset="-122"/>
                <a:ea typeface="微软雅黑" panose="020B0503020204020204" pitchFamily="34" charset="-122"/>
              </a:rPr>
              <a:t>您的文本</a:t>
            </a:r>
            <a:endParaRPr lang="en-US" altLang="zh-CN" sz="1900" b="1" dirty="0">
              <a:latin typeface="微软雅黑" panose="020B0503020204020204" pitchFamily="34" charset="-122"/>
              <a:ea typeface="微软雅黑" panose="020B0503020204020204" pitchFamily="34" charset="-122"/>
            </a:endParaRPr>
          </a:p>
          <a:p>
            <a:pPr algn="ctr"/>
            <a:r>
              <a:rPr lang="zh-CN" altLang="en-US" sz="1900" b="1" dirty="0">
                <a:latin typeface="微软雅黑" panose="020B0503020204020204" pitchFamily="34" charset="-122"/>
                <a:ea typeface="微软雅黑" panose="020B0503020204020204" pitchFamily="34" charset="-122"/>
              </a:rPr>
              <a:t>这里输入您的文本内容</a:t>
            </a:r>
            <a:endParaRPr lang="da-DK" sz="1900" b="1" dirty="0">
              <a:latin typeface="微软雅黑" panose="020B0503020204020204" pitchFamily="34" charset="-122"/>
              <a:ea typeface="微软雅黑" panose="020B0503020204020204" pitchFamily="34" charset="-122"/>
            </a:endParaRPr>
          </a:p>
        </p:txBody>
      </p:sp>
      <p:sp>
        <p:nvSpPr>
          <p:cNvPr id="3" name="标题 2"/>
          <p:cNvSpPr>
            <a:spLocks noGrp="1"/>
          </p:cNvSpPr>
          <p:nvPr>
            <p:ph type="title"/>
          </p:nvPr>
        </p:nvSpPr>
        <p:spPr/>
        <p:txBody>
          <a:bodyPr/>
          <a:lstStyle/>
          <a:p>
            <a:r>
              <a:rPr lang="zh-CN" altLang="en-US" dirty="0"/>
              <a:t>单击此处添加标题</a:t>
            </a:r>
            <a:endParaRPr lang="zh-CN" altLang="en-US" dirty="0"/>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3" presetClass="entr" presetSubtype="0" fill="hold" nodeType="afterEffect">
                                  <p:stCondLst>
                                    <p:cond delay="0"/>
                                  </p:stCondLst>
                                  <p:childTnLst>
                                    <p:set>
                                      <p:cBhvr>
                                        <p:cTn id="6" dur="1" fill="hold">
                                          <p:stCondLst>
                                            <p:cond delay="0"/>
                                          </p:stCondLst>
                                        </p:cTn>
                                        <p:tgtEl>
                                          <p:spTgt spid="55"/>
                                        </p:tgtEl>
                                        <p:attrNameLst>
                                          <p:attrName>style.visibility</p:attrName>
                                        </p:attrNameLst>
                                      </p:cBhvr>
                                      <p:to>
                                        <p:strVal val="visible"/>
                                      </p:to>
                                    </p:set>
                                    <p:animEffect transition="in" filter="fade">
                                      <p:cBhvr>
                                        <p:cTn id="7" dur="100"/>
                                        <p:tgtEl>
                                          <p:spTgt spid="55"/>
                                        </p:tgtEl>
                                      </p:cBhvr>
                                    </p:animEffect>
                                    <p:anim calcmode="lin" valueType="num">
                                      <p:cBhvr>
                                        <p:cTn id="8" dur="400" fill="hold"/>
                                        <p:tgtEl>
                                          <p:spTgt spid="55"/>
                                        </p:tgtEl>
                                        <p:attrNameLst>
                                          <p:attrName>ppt_x</p:attrName>
                                        </p:attrNameLst>
                                      </p:cBhvr>
                                      <p:tavLst>
                                        <p:tav tm="0">
                                          <p:val>
                                            <p:strVal val="#ppt_x"/>
                                          </p:val>
                                        </p:tav>
                                        <p:tav tm="100000">
                                          <p:val>
                                            <p:strVal val="#ppt_x"/>
                                          </p:val>
                                        </p:tav>
                                      </p:tavLst>
                                    </p:anim>
                                    <p:anim calcmode="lin" valueType="num">
                                      <p:cBhvr>
                                        <p:cTn id="9" dur="400" fill="hold"/>
                                        <p:tgtEl>
                                          <p:spTgt spid="55"/>
                                        </p:tgtEl>
                                        <p:attrNameLst>
                                          <p:attrName>ppt_y</p:attrName>
                                        </p:attrNameLst>
                                      </p:cBhvr>
                                      <p:tavLst>
                                        <p:tav tm="0">
                                          <p:val>
                                            <p:strVal val="#ppt_y+0.31"/>
                                          </p:val>
                                        </p:tav>
                                        <p:tav tm="100000">
                                          <p:val>
                                            <p:strVal val="#ppt_y+0.31"/>
                                          </p:val>
                                        </p:tav>
                                      </p:tavLst>
                                    </p:anim>
                                    <p:anim calcmode="lin" valueType="num">
                                      <p:cBhvr>
                                        <p:cTn id="10" dur="600" decel="50000" fill="hold">
                                          <p:stCondLst>
                                            <p:cond delay="400"/>
                                          </p:stCondLst>
                                        </p:cTn>
                                        <p:tgtEl>
                                          <p:spTgt spid="55"/>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11" dur="600" decel="50000" fill="hold">
                                          <p:stCondLst>
                                            <p:cond delay="400"/>
                                          </p:stCondLst>
                                        </p:cTn>
                                        <p:tgtEl>
                                          <p:spTgt spid="55"/>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par>
                          <p:cTn id="12" fill="hold">
                            <p:stCondLst>
                              <p:cond delay="1000"/>
                            </p:stCondLst>
                            <p:childTnLst>
                              <p:par>
                                <p:cTn id="13" presetID="15" presetClass="entr" presetSubtype="0" fill="hold" nodeType="afterEffect">
                                  <p:stCondLst>
                                    <p:cond delay="0"/>
                                  </p:stCondLst>
                                  <p:childTnLst>
                                    <p:set>
                                      <p:cBhvr>
                                        <p:cTn id="14" dur="1" fill="hold">
                                          <p:stCondLst>
                                            <p:cond delay="0"/>
                                          </p:stCondLst>
                                        </p:cTn>
                                        <p:tgtEl>
                                          <p:spTgt spid="35"/>
                                        </p:tgtEl>
                                        <p:attrNameLst>
                                          <p:attrName>style.visibility</p:attrName>
                                        </p:attrNameLst>
                                      </p:cBhvr>
                                      <p:to>
                                        <p:strVal val="visible"/>
                                      </p:to>
                                    </p:set>
                                    <p:anim calcmode="lin" valueType="num">
                                      <p:cBhvr>
                                        <p:cTn id="15" dur="1000" fill="hold"/>
                                        <p:tgtEl>
                                          <p:spTgt spid="35"/>
                                        </p:tgtEl>
                                        <p:attrNameLst>
                                          <p:attrName>ppt_w</p:attrName>
                                        </p:attrNameLst>
                                      </p:cBhvr>
                                      <p:tavLst>
                                        <p:tav tm="0">
                                          <p:val>
                                            <p:fltVal val="0"/>
                                          </p:val>
                                        </p:tav>
                                        <p:tav tm="100000">
                                          <p:val>
                                            <p:strVal val="#ppt_w"/>
                                          </p:val>
                                        </p:tav>
                                      </p:tavLst>
                                    </p:anim>
                                    <p:anim calcmode="lin" valueType="num">
                                      <p:cBhvr>
                                        <p:cTn id="16" dur="1000" fill="hold"/>
                                        <p:tgtEl>
                                          <p:spTgt spid="35"/>
                                        </p:tgtEl>
                                        <p:attrNameLst>
                                          <p:attrName>ppt_h</p:attrName>
                                        </p:attrNameLst>
                                      </p:cBhvr>
                                      <p:tavLst>
                                        <p:tav tm="0">
                                          <p:val>
                                            <p:fltVal val="0"/>
                                          </p:val>
                                        </p:tav>
                                        <p:tav tm="100000">
                                          <p:val>
                                            <p:strVal val="#ppt_h"/>
                                          </p:val>
                                        </p:tav>
                                      </p:tavLst>
                                    </p:anim>
                                    <p:anim calcmode="lin" valueType="num">
                                      <p:cBhvr>
                                        <p:cTn id="17" dur="1000" fill="hold"/>
                                        <p:tgtEl>
                                          <p:spTgt spid="35"/>
                                        </p:tgtEl>
                                        <p:attrNameLst>
                                          <p:attrName>ppt_x</p:attrName>
                                        </p:attrNameLst>
                                      </p:cBhvr>
                                      <p:tavLst>
                                        <p:tav tm="0" fmla="#ppt_x+(cos(-2*pi*(1-$))*-#ppt_x-sin(-2*pi*(1-$))*(1-#ppt_y))*(1-$)">
                                          <p:val>
                                            <p:fltVal val="0"/>
                                          </p:val>
                                        </p:tav>
                                        <p:tav tm="100000">
                                          <p:val>
                                            <p:fltVal val="1"/>
                                          </p:val>
                                        </p:tav>
                                      </p:tavLst>
                                    </p:anim>
                                    <p:anim calcmode="lin" valueType="num">
                                      <p:cBhvr>
                                        <p:cTn id="18" dur="1000" fill="hold"/>
                                        <p:tgtEl>
                                          <p:spTgt spid="35"/>
                                        </p:tgtEl>
                                        <p:attrNameLst>
                                          <p:attrName>ppt_y</p:attrName>
                                        </p:attrNameLst>
                                      </p:cBhvr>
                                      <p:tavLst>
                                        <p:tav tm="0" fmla="#ppt_y+(sin(-2*pi*(1-$))*-#ppt_x+cos(-2*pi*(1-$))*(1-#ppt_y))*(1-$)">
                                          <p:val>
                                            <p:fltVal val="0"/>
                                          </p:val>
                                        </p:tav>
                                        <p:tav tm="100000">
                                          <p:val>
                                            <p:fltVal val="1"/>
                                          </p:val>
                                        </p:tav>
                                      </p:tavLst>
                                    </p:anim>
                                  </p:childTnLst>
                                </p:cTn>
                              </p:par>
                              <p:par>
                                <p:cTn id="19" presetID="15" presetClass="entr" presetSubtype="0" fill="hold" nodeType="withEffect">
                                  <p:stCondLst>
                                    <p:cond delay="200"/>
                                  </p:stCondLst>
                                  <p:childTnLst>
                                    <p:set>
                                      <p:cBhvr>
                                        <p:cTn id="20" dur="1" fill="hold">
                                          <p:stCondLst>
                                            <p:cond delay="0"/>
                                          </p:stCondLst>
                                        </p:cTn>
                                        <p:tgtEl>
                                          <p:spTgt spid="46"/>
                                        </p:tgtEl>
                                        <p:attrNameLst>
                                          <p:attrName>style.visibility</p:attrName>
                                        </p:attrNameLst>
                                      </p:cBhvr>
                                      <p:to>
                                        <p:strVal val="visible"/>
                                      </p:to>
                                    </p:set>
                                    <p:anim calcmode="lin" valueType="num">
                                      <p:cBhvr>
                                        <p:cTn id="21" dur="1000" fill="hold"/>
                                        <p:tgtEl>
                                          <p:spTgt spid="46"/>
                                        </p:tgtEl>
                                        <p:attrNameLst>
                                          <p:attrName>ppt_w</p:attrName>
                                        </p:attrNameLst>
                                      </p:cBhvr>
                                      <p:tavLst>
                                        <p:tav tm="0">
                                          <p:val>
                                            <p:fltVal val="0"/>
                                          </p:val>
                                        </p:tav>
                                        <p:tav tm="100000">
                                          <p:val>
                                            <p:strVal val="#ppt_w"/>
                                          </p:val>
                                        </p:tav>
                                      </p:tavLst>
                                    </p:anim>
                                    <p:anim calcmode="lin" valueType="num">
                                      <p:cBhvr>
                                        <p:cTn id="22" dur="1000" fill="hold"/>
                                        <p:tgtEl>
                                          <p:spTgt spid="46"/>
                                        </p:tgtEl>
                                        <p:attrNameLst>
                                          <p:attrName>ppt_h</p:attrName>
                                        </p:attrNameLst>
                                      </p:cBhvr>
                                      <p:tavLst>
                                        <p:tav tm="0">
                                          <p:val>
                                            <p:fltVal val="0"/>
                                          </p:val>
                                        </p:tav>
                                        <p:tav tm="100000">
                                          <p:val>
                                            <p:strVal val="#ppt_h"/>
                                          </p:val>
                                        </p:tav>
                                      </p:tavLst>
                                    </p:anim>
                                    <p:anim calcmode="lin" valueType="num">
                                      <p:cBhvr>
                                        <p:cTn id="23" dur="1000" fill="hold"/>
                                        <p:tgtEl>
                                          <p:spTgt spid="46"/>
                                        </p:tgtEl>
                                        <p:attrNameLst>
                                          <p:attrName>ppt_x</p:attrName>
                                        </p:attrNameLst>
                                      </p:cBhvr>
                                      <p:tavLst>
                                        <p:tav tm="0" fmla="#ppt_x+(cos(-2*pi*(1-$))*-#ppt_x-sin(-2*pi*(1-$))*(1-#ppt_y))*(1-$)">
                                          <p:val>
                                            <p:fltVal val="0"/>
                                          </p:val>
                                        </p:tav>
                                        <p:tav tm="100000">
                                          <p:val>
                                            <p:fltVal val="1"/>
                                          </p:val>
                                        </p:tav>
                                      </p:tavLst>
                                    </p:anim>
                                    <p:anim calcmode="lin" valueType="num">
                                      <p:cBhvr>
                                        <p:cTn id="24" dur="1000" fill="hold"/>
                                        <p:tgtEl>
                                          <p:spTgt spid="46"/>
                                        </p:tgtEl>
                                        <p:attrNameLst>
                                          <p:attrName>ppt_y</p:attrName>
                                        </p:attrNameLst>
                                      </p:cBhvr>
                                      <p:tavLst>
                                        <p:tav tm="0" fmla="#ppt_y+(sin(-2*pi*(1-$))*-#ppt_x+cos(-2*pi*(1-$))*(1-#ppt_y))*(1-$)">
                                          <p:val>
                                            <p:fltVal val="0"/>
                                          </p:val>
                                        </p:tav>
                                        <p:tav tm="100000">
                                          <p:val>
                                            <p:fltVal val="1"/>
                                          </p:val>
                                        </p:tav>
                                      </p:tavLst>
                                    </p:anim>
                                  </p:childTnLst>
                                </p:cTn>
                              </p:par>
                              <p:par>
                                <p:cTn id="25" presetID="15" presetClass="entr" presetSubtype="0" fill="hold" nodeType="withEffect">
                                  <p:stCondLst>
                                    <p:cond delay="400"/>
                                  </p:stCondLst>
                                  <p:childTnLst>
                                    <p:set>
                                      <p:cBhvr>
                                        <p:cTn id="26" dur="1" fill="hold">
                                          <p:stCondLst>
                                            <p:cond delay="0"/>
                                          </p:stCondLst>
                                        </p:cTn>
                                        <p:tgtEl>
                                          <p:spTgt spid="49"/>
                                        </p:tgtEl>
                                        <p:attrNameLst>
                                          <p:attrName>style.visibility</p:attrName>
                                        </p:attrNameLst>
                                      </p:cBhvr>
                                      <p:to>
                                        <p:strVal val="visible"/>
                                      </p:to>
                                    </p:set>
                                    <p:anim calcmode="lin" valueType="num">
                                      <p:cBhvr>
                                        <p:cTn id="27" dur="1000" fill="hold"/>
                                        <p:tgtEl>
                                          <p:spTgt spid="49"/>
                                        </p:tgtEl>
                                        <p:attrNameLst>
                                          <p:attrName>ppt_w</p:attrName>
                                        </p:attrNameLst>
                                      </p:cBhvr>
                                      <p:tavLst>
                                        <p:tav tm="0">
                                          <p:val>
                                            <p:fltVal val="0"/>
                                          </p:val>
                                        </p:tav>
                                        <p:tav tm="100000">
                                          <p:val>
                                            <p:strVal val="#ppt_w"/>
                                          </p:val>
                                        </p:tav>
                                      </p:tavLst>
                                    </p:anim>
                                    <p:anim calcmode="lin" valueType="num">
                                      <p:cBhvr>
                                        <p:cTn id="28" dur="1000" fill="hold"/>
                                        <p:tgtEl>
                                          <p:spTgt spid="49"/>
                                        </p:tgtEl>
                                        <p:attrNameLst>
                                          <p:attrName>ppt_h</p:attrName>
                                        </p:attrNameLst>
                                      </p:cBhvr>
                                      <p:tavLst>
                                        <p:tav tm="0">
                                          <p:val>
                                            <p:fltVal val="0"/>
                                          </p:val>
                                        </p:tav>
                                        <p:tav tm="100000">
                                          <p:val>
                                            <p:strVal val="#ppt_h"/>
                                          </p:val>
                                        </p:tav>
                                      </p:tavLst>
                                    </p:anim>
                                    <p:anim calcmode="lin" valueType="num">
                                      <p:cBhvr>
                                        <p:cTn id="29" dur="1000" fill="hold"/>
                                        <p:tgtEl>
                                          <p:spTgt spid="49"/>
                                        </p:tgtEl>
                                        <p:attrNameLst>
                                          <p:attrName>ppt_x</p:attrName>
                                        </p:attrNameLst>
                                      </p:cBhvr>
                                      <p:tavLst>
                                        <p:tav tm="0" fmla="#ppt_x+(cos(-2*pi*(1-$))*-#ppt_x-sin(-2*pi*(1-$))*(1-#ppt_y))*(1-$)">
                                          <p:val>
                                            <p:fltVal val="0"/>
                                          </p:val>
                                        </p:tav>
                                        <p:tav tm="100000">
                                          <p:val>
                                            <p:fltVal val="1"/>
                                          </p:val>
                                        </p:tav>
                                      </p:tavLst>
                                    </p:anim>
                                    <p:anim calcmode="lin" valueType="num">
                                      <p:cBhvr>
                                        <p:cTn id="30" dur="1000" fill="hold"/>
                                        <p:tgtEl>
                                          <p:spTgt spid="49"/>
                                        </p:tgtEl>
                                        <p:attrNameLst>
                                          <p:attrName>ppt_y</p:attrName>
                                        </p:attrNameLst>
                                      </p:cBhvr>
                                      <p:tavLst>
                                        <p:tav tm="0" fmla="#ppt_y+(sin(-2*pi*(1-$))*-#ppt_x+cos(-2*pi*(1-$))*(1-#ppt_y))*(1-$)">
                                          <p:val>
                                            <p:fltVal val="0"/>
                                          </p:val>
                                        </p:tav>
                                        <p:tav tm="100000">
                                          <p:val>
                                            <p:fltVal val="1"/>
                                          </p:val>
                                        </p:tav>
                                      </p:tavLst>
                                    </p:anim>
                                  </p:childTnLst>
                                </p:cTn>
                              </p:par>
                              <p:par>
                                <p:cTn id="31" presetID="15" presetClass="entr" presetSubtype="0" fill="hold" nodeType="withEffect">
                                  <p:stCondLst>
                                    <p:cond delay="0"/>
                                  </p:stCondLst>
                                  <p:childTnLst>
                                    <p:set>
                                      <p:cBhvr>
                                        <p:cTn id="32" dur="1" fill="hold">
                                          <p:stCondLst>
                                            <p:cond delay="0"/>
                                          </p:stCondLst>
                                        </p:cTn>
                                        <p:tgtEl>
                                          <p:spTgt spid="52"/>
                                        </p:tgtEl>
                                        <p:attrNameLst>
                                          <p:attrName>style.visibility</p:attrName>
                                        </p:attrNameLst>
                                      </p:cBhvr>
                                      <p:to>
                                        <p:strVal val="visible"/>
                                      </p:to>
                                    </p:set>
                                    <p:anim calcmode="lin" valueType="num">
                                      <p:cBhvr>
                                        <p:cTn id="33" dur="1000" fill="hold"/>
                                        <p:tgtEl>
                                          <p:spTgt spid="52"/>
                                        </p:tgtEl>
                                        <p:attrNameLst>
                                          <p:attrName>ppt_w</p:attrName>
                                        </p:attrNameLst>
                                      </p:cBhvr>
                                      <p:tavLst>
                                        <p:tav tm="0">
                                          <p:val>
                                            <p:fltVal val="0"/>
                                          </p:val>
                                        </p:tav>
                                        <p:tav tm="100000">
                                          <p:val>
                                            <p:strVal val="#ppt_w"/>
                                          </p:val>
                                        </p:tav>
                                      </p:tavLst>
                                    </p:anim>
                                    <p:anim calcmode="lin" valueType="num">
                                      <p:cBhvr>
                                        <p:cTn id="34" dur="1000" fill="hold"/>
                                        <p:tgtEl>
                                          <p:spTgt spid="52"/>
                                        </p:tgtEl>
                                        <p:attrNameLst>
                                          <p:attrName>ppt_h</p:attrName>
                                        </p:attrNameLst>
                                      </p:cBhvr>
                                      <p:tavLst>
                                        <p:tav tm="0">
                                          <p:val>
                                            <p:fltVal val="0"/>
                                          </p:val>
                                        </p:tav>
                                        <p:tav tm="100000">
                                          <p:val>
                                            <p:strVal val="#ppt_h"/>
                                          </p:val>
                                        </p:tav>
                                      </p:tavLst>
                                    </p:anim>
                                    <p:anim calcmode="lin" valueType="num">
                                      <p:cBhvr>
                                        <p:cTn id="35" dur="1000" fill="hold"/>
                                        <p:tgtEl>
                                          <p:spTgt spid="52"/>
                                        </p:tgtEl>
                                        <p:attrNameLst>
                                          <p:attrName>ppt_x</p:attrName>
                                        </p:attrNameLst>
                                      </p:cBhvr>
                                      <p:tavLst>
                                        <p:tav tm="0" fmla="#ppt_x+(cos(-2*pi*(1-$))*-#ppt_x-sin(-2*pi*(1-$))*(1-#ppt_y))*(1-$)">
                                          <p:val>
                                            <p:fltVal val="0"/>
                                          </p:val>
                                        </p:tav>
                                        <p:tav tm="100000">
                                          <p:val>
                                            <p:fltVal val="1"/>
                                          </p:val>
                                        </p:tav>
                                      </p:tavLst>
                                    </p:anim>
                                    <p:anim calcmode="lin" valueType="num">
                                      <p:cBhvr>
                                        <p:cTn id="36" dur="1000" fill="hold"/>
                                        <p:tgtEl>
                                          <p:spTgt spid="52"/>
                                        </p:tgtEl>
                                        <p:attrNameLst>
                                          <p:attrName>ppt_y</p:attrName>
                                        </p:attrNameLst>
                                      </p:cBhvr>
                                      <p:tavLst>
                                        <p:tav tm="0" fmla="#ppt_y+(sin(-2*pi*(1-$))*-#ppt_x+cos(-2*pi*(1-$))*(1-#ppt_y))*(1-$)">
                                          <p:val>
                                            <p:fltVal val="0"/>
                                          </p:val>
                                        </p:tav>
                                        <p:tav tm="100000">
                                          <p:val>
                                            <p:fltVal val="1"/>
                                          </p:val>
                                        </p:tav>
                                      </p:tavLst>
                                    </p:anim>
                                  </p:childTnLst>
                                </p:cTn>
                              </p:par>
                              <p:par>
                                <p:cTn id="37" presetID="15" presetClass="entr" presetSubtype="0" fill="hold" nodeType="withEffect">
                                  <p:stCondLst>
                                    <p:cond delay="600"/>
                                  </p:stCondLst>
                                  <p:childTnLst>
                                    <p:set>
                                      <p:cBhvr>
                                        <p:cTn id="38" dur="1" fill="hold">
                                          <p:stCondLst>
                                            <p:cond delay="0"/>
                                          </p:stCondLst>
                                        </p:cTn>
                                        <p:tgtEl>
                                          <p:spTgt spid="40"/>
                                        </p:tgtEl>
                                        <p:attrNameLst>
                                          <p:attrName>style.visibility</p:attrName>
                                        </p:attrNameLst>
                                      </p:cBhvr>
                                      <p:to>
                                        <p:strVal val="visible"/>
                                      </p:to>
                                    </p:set>
                                    <p:anim calcmode="lin" valueType="num">
                                      <p:cBhvr>
                                        <p:cTn id="39" dur="1000" fill="hold"/>
                                        <p:tgtEl>
                                          <p:spTgt spid="40"/>
                                        </p:tgtEl>
                                        <p:attrNameLst>
                                          <p:attrName>ppt_w</p:attrName>
                                        </p:attrNameLst>
                                      </p:cBhvr>
                                      <p:tavLst>
                                        <p:tav tm="0">
                                          <p:val>
                                            <p:fltVal val="0"/>
                                          </p:val>
                                        </p:tav>
                                        <p:tav tm="100000">
                                          <p:val>
                                            <p:strVal val="#ppt_w"/>
                                          </p:val>
                                        </p:tav>
                                      </p:tavLst>
                                    </p:anim>
                                    <p:anim calcmode="lin" valueType="num">
                                      <p:cBhvr>
                                        <p:cTn id="40" dur="1000" fill="hold"/>
                                        <p:tgtEl>
                                          <p:spTgt spid="40"/>
                                        </p:tgtEl>
                                        <p:attrNameLst>
                                          <p:attrName>ppt_h</p:attrName>
                                        </p:attrNameLst>
                                      </p:cBhvr>
                                      <p:tavLst>
                                        <p:tav tm="0">
                                          <p:val>
                                            <p:fltVal val="0"/>
                                          </p:val>
                                        </p:tav>
                                        <p:tav tm="100000">
                                          <p:val>
                                            <p:strVal val="#ppt_h"/>
                                          </p:val>
                                        </p:tav>
                                      </p:tavLst>
                                    </p:anim>
                                    <p:anim calcmode="lin" valueType="num">
                                      <p:cBhvr>
                                        <p:cTn id="41" dur="1000" fill="hold"/>
                                        <p:tgtEl>
                                          <p:spTgt spid="40"/>
                                        </p:tgtEl>
                                        <p:attrNameLst>
                                          <p:attrName>ppt_x</p:attrName>
                                        </p:attrNameLst>
                                      </p:cBhvr>
                                      <p:tavLst>
                                        <p:tav tm="0" fmla="#ppt_x+(cos(-2*pi*(1-$))*-#ppt_x-sin(-2*pi*(1-$))*(1-#ppt_y))*(1-$)">
                                          <p:val>
                                            <p:fltVal val="0"/>
                                          </p:val>
                                        </p:tav>
                                        <p:tav tm="100000">
                                          <p:val>
                                            <p:fltVal val="1"/>
                                          </p:val>
                                        </p:tav>
                                      </p:tavLst>
                                    </p:anim>
                                    <p:anim calcmode="lin" valueType="num">
                                      <p:cBhvr>
                                        <p:cTn id="42" dur="1000" fill="hold"/>
                                        <p:tgtEl>
                                          <p:spTgt spid="40"/>
                                        </p:tgtEl>
                                        <p:attrNameLst>
                                          <p:attrName>ppt_y</p:attrName>
                                        </p:attrNameLst>
                                      </p:cBhvr>
                                      <p:tavLst>
                                        <p:tav tm="0" fmla="#ppt_y+(sin(-2*pi*(1-$))*-#ppt_x+cos(-2*pi*(1-$))*(1-#ppt_y))*(1-$)">
                                          <p:val>
                                            <p:fltVal val="0"/>
                                          </p:val>
                                        </p:tav>
                                        <p:tav tm="100000">
                                          <p:val>
                                            <p:fltVal val="1"/>
                                          </p:val>
                                        </p:tav>
                                      </p:tavLst>
                                    </p:anim>
                                  </p:childTnLst>
                                </p:cTn>
                              </p:par>
                            </p:childTnLst>
                          </p:cTn>
                        </p:par>
                        <p:par>
                          <p:cTn id="43" fill="hold">
                            <p:stCondLst>
                              <p:cond delay="2000"/>
                            </p:stCondLst>
                            <p:childTnLst>
                              <p:par>
                                <p:cTn id="44" presetID="41" presetClass="entr" presetSubtype="0" fill="hold" grpId="0" nodeType="afterEffect">
                                  <p:stCondLst>
                                    <p:cond delay="0"/>
                                  </p:stCondLst>
                                  <p:iterate type="lt">
                                    <p:tmPct val="10000"/>
                                  </p:iterate>
                                  <p:childTnLst>
                                    <p:set>
                                      <p:cBhvr>
                                        <p:cTn id="45" dur="1" fill="hold">
                                          <p:stCondLst>
                                            <p:cond delay="0"/>
                                          </p:stCondLst>
                                        </p:cTn>
                                        <p:tgtEl>
                                          <p:spTgt spid="61"/>
                                        </p:tgtEl>
                                        <p:attrNameLst>
                                          <p:attrName>style.visibility</p:attrName>
                                        </p:attrNameLst>
                                      </p:cBhvr>
                                      <p:to>
                                        <p:strVal val="visible"/>
                                      </p:to>
                                    </p:set>
                                    <p:anim calcmode="lin" valueType="num">
                                      <p:cBhvr>
                                        <p:cTn id="46" dur="500" fill="hold"/>
                                        <p:tgtEl>
                                          <p:spTgt spid="61"/>
                                        </p:tgtEl>
                                        <p:attrNameLst>
                                          <p:attrName>ppt_x</p:attrName>
                                        </p:attrNameLst>
                                      </p:cBhvr>
                                      <p:tavLst>
                                        <p:tav tm="0">
                                          <p:val>
                                            <p:strVal val="#ppt_x"/>
                                          </p:val>
                                        </p:tav>
                                        <p:tav tm="50000">
                                          <p:val>
                                            <p:strVal val="#ppt_x+.1"/>
                                          </p:val>
                                        </p:tav>
                                        <p:tav tm="100000">
                                          <p:val>
                                            <p:strVal val="#ppt_x"/>
                                          </p:val>
                                        </p:tav>
                                      </p:tavLst>
                                    </p:anim>
                                    <p:anim calcmode="lin" valueType="num">
                                      <p:cBhvr>
                                        <p:cTn id="47" dur="500" fill="hold"/>
                                        <p:tgtEl>
                                          <p:spTgt spid="61"/>
                                        </p:tgtEl>
                                        <p:attrNameLst>
                                          <p:attrName>ppt_y</p:attrName>
                                        </p:attrNameLst>
                                      </p:cBhvr>
                                      <p:tavLst>
                                        <p:tav tm="0">
                                          <p:val>
                                            <p:strVal val="#ppt_y"/>
                                          </p:val>
                                        </p:tav>
                                        <p:tav tm="100000">
                                          <p:val>
                                            <p:strVal val="#ppt_y"/>
                                          </p:val>
                                        </p:tav>
                                      </p:tavLst>
                                    </p:anim>
                                    <p:anim calcmode="lin" valueType="num">
                                      <p:cBhvr>
                                        <p:cTn id="48" dur="500" fill="hold"/>
                                        <p:tgtEl>
                                          <p:spTgt spid="61"/>
                                        </p:tgtEl>
                                        <p:attrNameLst>
                                          <p:attrName>ppt_h</p:attrName>
                                        </p:attrNameLst>
                                      </p:cBhvr>
                                      <p:tavLst>
                                        <p:tav tm="0">
                                          <p:val>
                                            <p:strVal val="#ppt_h/10"/>
                                          </p:val>
                                        </p:tav>
                                        <p:tav tm="50000">
                                          <p:val>
                                            <p:strVal val="#ppt_h+.01"/>
                                          </p:val>
                                        </p:tav>
                                        <p:tav tm="100000">
                                          <p:val>
                                            <p:strVal val="#ppt_h"/>
                                          </p:val>
                                        </p:tav>
                                      </p:tavLst>
                                    </p:anim>
                                    <p:anim calcmode="lin" valueType="num">
                                      <p:cBhvr>
                                        <p:cTn id="49" dur="500" fill="hold"/>
                                        <p:tgtEl>
                                          <p:spTgt spid="61"/>
                                        </p:tgtEl>
                                        <p:attrNameLst>
                                          <p:attrName>ppt_w</p:attrName>
                                        </p:attrNameLst>
                                      </p:cBhvr>
                                      <p:tavLst>
                                        <p:tav tm="0">
                                          <p:val>
                                            <p:strVal val="#ppt_w/10"/>
                                          </p:val>
                                        </p:tav>
                                        <p:tav tm="50000">
                                          <p:val>
                                            <p:strVal val="#ppt_w+.01"/>
                                          </p:val>
                                        </p:tav>
                                        <p:tav tm="100000">
                                          <p:val>
                                            <p:strVal val="#ppt_w"/>
                                          </p:val>
                                        </p:tav>
                                      </p:tavLst>
                                    </p:anim>
                                    <p:animEffect transition="in" filter="fade">
                                      <p:cBhvr>
                                        <p:cTn id="50" dur="500" tmFilter="0,0; .5, 1; 1, 1"/>
                                        <p:tgtEl>
                                          <p:spTgt spid="61"/>
                                        </p:tgtEl>
                                      </p:cBhvr>
                                    </p:animEffect>
                                  </p:childTnLst>
                                </p:cTn>
                              </p:par>
                            </p:childTnLst>
                          </p:cTn>
                        </p:par>
                        <p:par>
                          <p:cTn id="51" fill="hold">
                            <p:stCondLst>
                              <p:cond delay="3750"/>
                            </p:stCondLst>
                            <p:childTnLst>
                              <p:par>
                                <p:cTn id="52" presetID="38" presetClass="entr" presetSubtype="0" accel="50000" fill="hold" grpId="0" nodeType="afterEffect">
                                  <p:stCondLst>
                                    <p:cond delay="0"/>
                                  </p:stCondLst>
                                  <p:iterate type="lt">
                                    <p:tmPct val="50000"/>
                                  </p:iterate>
                                  <p:childTnLst>
                                    <p:set>
                                      <p:cBhvr>
                                        <p:cTn id="53" dur="1" fill="hold">
                                          <p:stCondLst>
                                            <p:cond delay="0"/>
                                          </p:stCondLst>
                                        </p:cTn>
                                        <p:tgtEl>
                                          <p:spTgt spid="60"/>
                                        </p:tgtEl>
                                        <p:attrNameLst>
                                          <p:attrName>style.visibility</p:attrName>
                                        </p:attrNameLst>
                                      </p:cBhvr>
                                      <p:to>
                                        <p:strVal val="visible"/>
                                      </p:to>
                                    </p:set>
                                    <p:set>
                                      <p:cBhvr>
                                        <p:cTn id="54" dur="455" fill="hold">
                                          <p:stCondLst>
                                            <p:cond delay="0"/>
                                          </p:stCondLst>
                                        </p:cTn>
                                        <p:tgtEl>
                                          <p:spTgt spid="60"/>
                                        </p:tgtEl>
                                        <p:attrNameLst>
                                          <p:attrName>style.rotation</p:attrName>
                                        </p:attrNameLst>
                                      </p:cBhvr>
                                      <p:to>
                                        <p:strVal val="-45.0"/>
                                      </p:to>
                                    </p:set>
                                    <p:anim calcmode="lin" valueType="num">
                                      <p:cBhvr>
                                        <p:cTn id="55" dur="455" fill="hold">
                                          <p:stCondLst>
                                            <p:cond delay="455"/>
                                          </p:stCondLst>
                                        </p:cTn>
                                        <p:tgtEl>
                                          <p:spTgt spid="60"/>
                                        </p:tgtEl>
                                        <p:attrNameLst>
                                          <p:attrName>style.rotation</p:attrName>
                                        </p:attrNameLst>
                                      </p:cBhvr>
                                      <p:tavLst>
                                        <p:tav tm="0">
                                          <p:val>
                                            <p:fltVal val="-45"/>
                                          </p:val>
                                        </p:tav>
                                        <p:tav tm="69900">
                                          <p:val>
                                            <p:fltVal val="45"/>
                                          </p:val>
                                        </p:tav>
                                        <p:tav tm="100000">
                                          <p:val>
                                            <p:fltVal val="0"/>
                                          </p:val>
                                        </p:tav>
                                      </p:tavLst>
                                    </p:anim>
                                    <p:anim calcmode="lin" valueType="num">
                                      <p:cBhvr>
                                        <p:cTn id="56" dur="455" fill="hold">
                                          <p:stCondLst>
                                            <p:cond delay="0"/>
                                          </p:stCondLst>
                                        </p:cTn>
                                        <p:tgtEl>
                                          <p:spTgt spid="60"/>
                                        </p:tgtEl>
                                        <p:attrNameLst>
                                          <p:attrName>ppt_y</p:attrName>
                                        </p:attrNameLst>
                                      </p:cBhvr>
                                      <p:tavLst>
                                        <p:tav tm="0">
                                          <p:val>
                                            <p:strVal val="#ppt_y-1"/>
                                          </p:val>
                                        </p:tav>
                                        <p:tav tm="100000">
                                          <p:val>
                                            <p:strVal val="#ppt_y-(0.354*#ppt_w-0.172*#ppt_h)"/>
                                          </p:val>
                                        </p:tav>
                                      </p:tavLst>
                                    </p:anim>
                                    <p:anim calcmode="lin" valueType="num">
                                      <p:cBhvr>
                                        <p:cTn id="57" dur="156" decel="50000" autoRev="1" fill="hold">
                                          <p:stCondLst>
                                            <p:cond delay="455"/>
                                          </p:stCondLst>
                                        </p:cTn>
                                        <p:tgtEl>
                                          <p:spTgt spid="60"/>
                                        </p:tgtEl>
                                        <p:attrNameLst>
                                          <p:attrName>ppt_y</p:attrName>
                                        </p:attrNameLst>
                                      </p:cBhvr>
                                      <p:tavLst>
                                        <p:tav tm="0">
                                          <p:val>
                                            <p:strVal val="#ppt_y-(0.354*#ppt_w-0.172*#ppt_h)"/>
                                          </p:val>
                                        </p:tav>
                                        <p:tav tm="100000">
                                          <p:val>
                                            <p:strVal val="#ppt_y-(0.354*#ppt_w-0.172*#ppt_h)-#ppt_h/2"/>
                                          </p:val>
                                        </p:tav>
                                      </p:tavLst>
                                    </p:anim>
                                    <p:anim calcmode="lin" valueType="num">
                                      <p:cBhvr>
                                        <p:cTn id="58" dur="136" fill="hold">
                                          <p:stCondLst>
                                            <p:cond delay="864"/>
                                          </p:stCondLst>
                                        </p:cTn>
                                        <p:tgtEl>
                                          <p:spTgt spid="60"/>
                                        </p:tgtEl>
                                        <p:attrNameLst>
                                          <p:attrName>ppt_y</p:attrName>
                                        </p:attrNameLst>
                                      </p:cBhvr>
                                      <p:tavLst>
                                        <p:tav tm="0">
                                          <p:val>
                                            <p:strVal val="#ppt_y-(0.354*#ppt_w-0.172*#ppt_h)"/>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 grpId="0" animBg="1"/>
      <p:bldP spid="61"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6" name="椭圆 5"/>
          <p:cNvSpPr/>
          <p:nvPr/>
        </p:nvSpPr>
        <p:spPr bwMode="auto">
          <a:xfrm>
            <a:off x="4776615" y="2515448"/>
            <a:ext cx="3510813" cy="3511362"/>
          </a:xfrm>
          <a:prstGeom prst="ellipse">
            <a:avLst/>
          </a:prstGeom>
          <a:ln w="15875" cap="rnd">
            <a:solidFill>
              <a:srgbClr val="76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1066165">
              <a:defRPr/>
            </a:pPr>
            <a:endParaRPr lang="zh-CN" altLang="zh-CN" dirty="0">
              <a:solidFill>
                <a:schemeClr val="tx1"/>
              </a:solidFill>
              <a:ea typeface="微软雅黑" panose="020B0503020204020204" pitchFamily="34" charset="-122"/>
            </a:endParaRPr>
          </a:p>
        </p:txBody>
      </p:sp>
      <p:grpSp>
        <p:nvGrpSpPr>
          <p:cNvPr id="4" name="组合 3"/>
          <p:cNvGrpSpPr/>
          <p:nvPr/>
        </p:nvGrpSpPr>
        <p:grpSpPr>
          <a:xfrm>
            <a:off x="4942707" y="2681569"/>
            <a:ext cx="3178626" cy="3179123"/>
            <a:chOff x="4302944" y="2681568"/>
            <a:chExt cx="3178626" cy="3179123"/>
          </a:xfrm>
        </p:grpSpPr>
        <p:sp>
          <p:nvSpPr>
            <p:cNvPr id="7" name="任意多边形 6"/>
            <p:cNvSpPr/>
            <p:nvPr/>
          </p:nvSpPr>
          <p:spPr bwMode="auto">
            <a:xfrm>
              <a:off x="4763129" y="2681568"/>
              <a:ext cx="2258257" cy="685813"/>
            </a:xfrm>
            <a:custGeom>
              <a:avLst/>
              <a:gdLst>
                <a:gd name="connsiteX0" fmla="*/ 1304176 w 2608353"/>
                <a:gd name="connsiteY0" fmla="*/ 0 h 792832"/>
                <a:gd name="connsiteX1" fmla="*/ 2603094 w 2608353"/>
                <a:gd name="connsiteY1" fmla="*/ 538030 h 792832"/>
                <a:gd name="connsiteX2" fmla="*/ 2608353 w 2608353"/>
                <a:gd name="connsiteY2" fmla="*/ 543815 h 792832"/>
                <a:gd name="connsiteX3" fmla="*/ 2602175 w 2608353"/>
                <a:gd name="connsiteY3" fmla="*/ 547882 h 792832"/>
                <a:gd name="connsiteX4" fmla="*/ 1304176 w 2608353"/>
                <a:gd name="connsiteY4" fmla="*/ 792832 h 792832"/>
                <a:gd name="connsiteX5" fmla="*/ 6177 w 2608353"/>
                <a:gd name="connsiteY5" fmla="*/ 547882 h 792832"/>
                <a:gd name="connsiteX6" fmla="*/ 0 w 2608353"/>
                <a:gd name="connsiteY6" fmla="*/ 543815 h 792832"/>
                <a:gd name="connsiteX7" fmla="*/ 5258 w 2608353"/>
                <a:gd name="connsiteY7" fmla="*/ 538030 h 792832"/>
                <a:gd name="connsiteX8" fmla="*/ 1304176 w 2608353"/>
                <a:gd name="connsiteY8" fmla="*/ 0 h 7928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608353" h="792832">
                  <a:moveTo>
                    <a:pt x="1304176" y="0"/>
                  </a:moveTo>
                  <a:cubicBezTo>
                    <a:pt x="1811435" y="0"/>
                    <a:pt x="2270672" y="205608"/>
                    <a:pt x="2603094" y="538030"/>
                  </a:cubicBezTo>
                  <a:lnTo>
                    <a:pt x="2608353" y="543815"/>
                  </a:lnTo>
                  <a:lnTo>
                    <a:pt x="2602175" y="547882"/>
                  </a:lnTo>
                  <a:cubicBezTo>
                    <a:pt x="2352203" y="693785"/>
                    <a:pt x="1864670" y="792832"/>
                    <a:pt x="1304176" y="792832"/>
                  </a:cubicBezTo>
                  <a:cubicBezTo>
                    <a:pt x="743683" y="792832"/>
                    <a:pt x="256150" y="693785"/>
                    <a:pt x="6177" y="547882"/>
                  </a:cubicBezTo>
                  <a:lnTo>
                    <a:pt x="0" y="543815"/>
                  </a:lnTo>
                  <a:lnTo>
                    <a:pt x="5258" y="538030"/>
                  </a:lnTo>
                  <a:cubicBezTo>
                    <a:pt x="337680" y="205608"/>
                    <a:pt x="796917" y="0"/>
                    <a:pt x="1304176" y="0"/>
                  </a:cubicBezTo>
                  <a:close/>
                </a:path>
              </a:pathLst>
            </a:cu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1800" dirty="0">
                <a:ea typeface="微软雅黑" panose="020B0503020204020204" pitchFamily="34" charset="-122"/>
              </a:endParaRPr>
            </a:p>
          </p:txBody>
        </p:sp>
        <p:sp>
          <p:nvSpPr>
            <p:cNvPr id="8" name="任意多边形 7"/>
            <p:cNvSpPr/>
            <p:nvPr/>
          </p:nvSpPr>
          <p:spPr bwMode="auto">
            <a:xfrm>
              <a:off x="4345610" y="3152492"/>
              <a:ext cx="3093294" cy="1118637"/>
            </a:xfrm>
            <a:custGeom>
              <a:avLst/>
              <a:gdLst>
                <a:gd name="connsiteX0" fmla="*/ 3091980 w 3575607"/>
                <a:gd name="connsiteY0" fmla="*/ 0 h 1293132"/>
                <a:gd name="connsiteX1" fmla="*/ 3205281 w 3575607"/>
                <a:gd name="connsiteY1" fmla="*/ 124664 h 1293132"/>
                <a:gd name="connsiteX2" fmla="*/ 3561124 w 3575607"/>
                <a:gd name="connsiteY2" fmla="*/ 812095 h 1293132"/>
                <a:gd name="connsiteX3" fmla="*/ 3575607 w 3575607"/>
                <a:gd name="connsiteY3" fmla="*/ 876712 h 1293132"/>
                <a:gd name="connsiteX4" fmla="*/ 3482532 w 3575607"/>
                <a:gd name="connsiteY4" fmla="*/ 932824 h 1293132"/>
                <a:gd name="connsiteX5" fmla="*/ 1787803 w 3575607"/>
                <a:gd name="connsiteY5" fmla="*/ 1293132 h 1293132"/>
                <a:gd name="connsiteX6" fmla="*/ 93075 w 3575607"/>
                <a:gd name="connsiteY6" fmla="*/ 932824 h 1293132"/>
                <a:gd name="connsiteX7" fmla="*/ 0 w 3575607"/>
                <a:gd name="connsiteY7" fmla="*/ 876712 h 1293132"/>
                <a:gd name="connsiteX8" fmla="*/ 14483 w 3575607"/>
                <a:gd name="connsiteY8" fmla="*/ 812095 h 1293132"/>
                <a:gd name="connsiteX9" fmla="*/ 370325 w 3575607"/>
                <a:gd name="connsiteY9" fmla="*/ 124664 h 1293132"/>
                <a:gd name="connsiteX10" fmla="*/ 483627 w 3575607"/>
                <a:gd name="connsiteY10" fmla="*/ 1 h 1293132"/>
                <a:gd name="connsiteX11" fmla="*/ 489804 w 3575607"/>
                <a:gd name="connsiteY11" fmla="*/ 4067 h 1293132"/>
                <a:gd name="connsiteX12" fmla="*/ 1787803 w 3575607"/>
                <a:gd name="connsiteY12" fmla="*/ 249017 h 1293132"/>
                <a:gd name="connsiteX13" fmla="*/ 3085802 w 3575607"/>
                <a:gd name="connsiteY13" fmla="*/ 4067 h 12931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575607" h="1293132">
                  <a:moveTo>
                    <a:pt x="3091980" y="0"/>
                  </a:moveTo>
                  <a:lnTo>
                    <a:pt x="3205281" y="124664"/>
                  </a:lnTo>
                  <a:cubicBezTo>
                    <a:pt x="3369063" y="323122"/>
                    <a:pt x="3491973" y="556562"/>
                    <a:pt x="3561124" y="812095"/>
                  </a:cubicBezTo>
                  <a:lnTo>
                    <a:pt x="3575607" y="876712"/>
                  </a:lnTo>
                  <a:lnTo>
                    <a:pt x="3482532" y="932824"/>
                  </a:lnTo>
                  <a:cubicBezTo>
                    <a:pt x="3079708" y="1152873"/>
                    <a:pt x="2470089" y="1293132"/>
                    <a:pt x="1787803" y="1293132"/>
                  </a:cubicBezTo>
                  <a:cubicBezTo>
                    <a:pt x="1105518" y="1293132"/>
                    <a:pt x="495898" y="1152873"/>
                    <a:pt x="93075" y="932824"/>
                  </a:cubicBezTo>
                  <a:lnTo>
                    <a:pt x="0" y="876712"/>
                  </a:lnTo>
                  <a:lnTo>
                    <a:pt x="14483" y="812095"/>
                  </a:lnTo>
                  <a:cubicBezTo>
                    <a:pt x="83633" y="556562"/>
                    <a:pt x="206543" y="323122"/>
                    <a:pt x="370325" y="124664"/>
                  </a:cubicBezTo>
                  <a:lnTo>
                    <a:pt x="483627" y="1"/>
                  </a:lnTo>
                  <a:lnTo>
                    <a:pt x="489804" y="4067"/>
                  </a:lnTo>
                  <a:cubicBezTo>
                    <a:pt x="739777" y="149970"/>
                    <a:pt x="1227310" y="249017"/>
                    <a:pt x="1787803" y="249017"/>
                  </a:cubicBezTo>
                  <a:cubicBezTo>
                    <a:pt x="2348296" y="249017"/>
                    <a:pt x="2835829" y="149970"/>
                    <a:pt x="3085802" y="4067"/>
                  </a:cubicBezTo>
                  <a:close/>
                </a:path>
              </a:pathLst>
            </a:custGeom>
            <a:solidFill>
              <a:srgbClr val="C00000"/>
            </a:solidFill>
            <a:ln>
              <a:noFill/>
            </a:ln>
            <a:effectLst>
              <a:outerShdw blurRad="444500" dist="254000" dir="8100000" algn="tr"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4000" dirty="0">
                <a:solidFill>
                  <a:schemeClr val="bg1"/>
                </a:solidFill>
                <a:latin typeface="微软雅黑" panose="020B0503020204020204" pitchFamily="34" charset="-122"/>
                <a:ea typeface="微软雅黑" panose="020B0503020204020204" pitchFamily="34" charset="-122"/>
              </a:endParaRPr>
            </a:p>
          </p:txBody>
        </p:sp>
        <p:sp>
          <p:nvSpPr>
            <p:cNvPr id="9" name="任意多边形 8"/>
            <p:cNvSpPr/>
            <p:nvPr/>
          </p:nvSpPr>
          <p:spPr bwMode="auto">
            <a:xfrm>
              <a:off x="4302944" y="3911458"/>
              <a:ext cx="3178626" cy="1222271"/>
            </a:xfrm>
            <a:custGeom>
              <a:avLst/>
              <a:gdLst>
                <a:gd name="connsiteX0" fmla="*/ 49144 w 3673896"/>
                <a:gd name="connsiteY0" fmla="*/ 0 h 1413072"/>
                <a:gd name="connsiteX1" fmla="*/ 142219 w 3673896"/>
                <a:gd name="connsiteY1" fmla="*/ 56112 h 1413072"/>
                <a:gd name="connsiteX2" fmla="*/ 1836948 w 3673896"/>
                <a:gd name="connsiteY2" fmla="*/ 416420 h 1413072"/>
                <a:gd name="connsiteX3" fmla="*/ 3531677 w 3673896"/>
                <a:gd name="connsiteY3" fmla="*/ 56112 h 1413072"/>
                <a:gd name="connsiteX4" fmla="*/ 3624752 w 3673896"/>
                <a:gd name="connsiteY4" fmla="*/ 0 h 1413072"/>
                <a:gd name="connsiteX5" fmla="*/ 3645205 w 3673896"/>
                <a:gd name="connsiteY5" fmla="*/ 91251 h 1413072"/>
                <a:gd name="connsiteX6" fmla="*/ 3673896 w 3673896"/>
                <a:gd name="connsiteY6" fmla="*/ 416421 h 1413072"/>
                <a:gd name="connsiteX7" fmla="*/ 3591310 w 3673896"/>
                <a:gd name="connsiteY7" fmla="*/ 962673 h 1413072"/>
                <a:gd name="connsiteX8" fmla="*/ 3538316 w 3673896"/>
                <a:gd name="connsiteY8" fmla="*/ 1107464 h 1413072"/>
                <a:gd name="connsiteX9" fmla="*/ 3366842 w 3673896"/>
                <a:gd name="connsiteY9" fmla="*/ 1173264 h 1413072"/>
                <a:gd name="connsiteX10" fmla="*/ 1836948 w 3673896"/>
                <a:gd name="connsiteY10" fmla="*/ 1413072 h 1413072"/>
                <a:gd name="connsiteX11" fmla="*/ 307055 w 3673896"/>
                <a:gd name="connsiteY11" fmla="*/ 1173264 h 1413072"/>
                <a:gd name="connsiteX12" fmla="*/ 135580 w 3673896"/>
                <a:gd name="connsiteY12" fmla="*/ 1107464 h 1413072"/>
                <a:gd name="connsiteX13" fmla="*/ 82586 w 3673896"/>
                <a:gd name="connsiteY13" fmla="*/ 962673 h 1413072"/>
                <a:gd name="connsiteX14" fmla="*/ 0 w 3673896"/>
                <a:gd name="connsiteY14" fmla="*/ 416421 h 1413072"/>
                <a:gd name="connsiteX15" fmla="*/ 28691 w 3673896"/>
                <a:gd name="connsiteY15" fmla="*/ 91251 h 14130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3673896" h="1413072">
                  <a:moveTo>
                    <a:pt x="49144" y="0"/>
                  </a:moveTo>
                  <a:lnTo>
                    <a:pt x="142219" y="56112"/>
                  </a:lnTo>
                  <a:cubicBezTo>
                    <a:pt x="545043" y="276161"/>
                    <a:pt x="1154663" y="416420"/>
                    <a:pt x="1836948" y="416420"/>
                  </a:cubicBezTo>
                  <a:cubicBezTo>
                    <a:pt x="2519233" y="416420"/>
                    <a:pt x="3128853" y="276161"/>
                    <a:pt x="3531677" y="56112"/>
                  </a:cubicBezTo>
                  <a:lnTo>
                    <a:pt x="3624752" y="0"/>
                  </a:lnTo>
                  <a:lnTo>
                    <a:pt x="3645205" y="91251"/>
                  </a:lnTo>
                  <a:cubicBezTo>
                    <a:pt x="3664057" y="196794"/>
                    <a:pt x="3673896" y="305458"/>
                    <a:pt x="3673896" y="416421"/>
                  </a:cubicBezTo>
                  <a:cubicBezTo>
                    <a:pt x="3673896" y="606643"/>
                    <a:pt x="3644982" y="790112"/>
                    <a:pt x="3591310" y="962673"/>
                  </a:cubicBezTo>
                  <a:lnTo>
                    <a:pt x="3538316" y="1107464"/>
                  </a:lnTo>
                  <a:lnTo>
                    <a:pt x="3366842" y="1173264"/>
                  </a:lnTo>
                  <a:cubicBezTo>
                    <a:pt x="2930125" y="1324667"/>
                    <a:pt x="2403655" y="1413072"/>
                    <a:pt x="1836948" y="1413072"/>
                  </a:cubicBezTo>
                  <a:cubicBezTo>
                    <a:pt x="1270241" y="1413072"/>
                    <a:pt x="743772" y="1324667"/>
                    <a:pt x="307055" y="1173264"/>
                  </a:cubicBezTo>
                  <a:lnTo>
                    <a:pt x="135580" y="1107464"/>
                  </a:lnTo>
                  <a:lnTo>
                    <a:pt x="82586" y="962673"/>
                  </a:lnTo>
                  <a:cubicBezTo>
                    <a:pt x="28914" y="790112"/>
                    <a:pt x="0" y="606643"/>
                    <a:pt x="0" y="416421"/>
                  </a:cubicBezTo>
                  <a:cubicBezTo>
                    <a:pt x="0" y="305458"/>
                    <a:pt x="9839" y="196794"/>
                    <a:pt x="28691" y="91251"/>
                  </a:cubicBezTo>
                  <a:close/>
                </a:path>
              </a:pathLst>
            </a:cu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1800" dirty="0">
                <a:ea typeface="微软雅黑" panose="020B0503020204020204" pitchFamily="34" charset="-122"/>
              </a:endParaRPr>
            </a:p>
          </p:txBody>
        </p:sp>
        <p:sp>
          <p:nvSpPr>
            <p:cNvPr id="10" name="任意多边形 9"/>
            <p:cNvSpPr/>
            <p:nvPr/>
          </p:nvSpPr>
          <p:spPr bwMode="auto">
            <a:xfrm>
              <a:off x="4420276" y="4868548"/>
              <a:ext cx="2943963" cy="992143"/>
            </a:xfrm>
            <a:custGeom>
              <a:avLst/>
              <a:gdLst>
                <a:gd name="connsiteX0" fmla="*/ 3402736 w 3402736"/>
                <a:gd name="connsiteY0" fmla="*/ 0 h 1145905"/>
                <a:gd name="connsiteX1" fmla="*/ 3393959 w 3402736"/>
                <a:gd name="connsiteY1" fmla="*/ 23980 h 1145905"/>
                <a:gd name="connsiteX2" fmla="*/ 1701368 w 3402736"/>
                <a:gd name="connsiteY2" fmla="*/ 1145905 h 1145905"/>
                <a:gd name="connsiteX3" fmla="*/ 8777 w 3402736"/>
                <a:gd name="connsiteY3" fmla="*/ 23980 h 1145905"/>
                <a:gd name="connsiteX4" fmla="*/ 0 w 3402736"/>
                <a:gd name="connsiteY4" fmla="*/ 0 h 1145905"/>
                <a:gd name="connsiteX5" fmla="*/ 171474 w 3402736"/>
                <a:gd name="connsiteY5" fmla="*/ 65800 h 1145905"/>
                <a:gd name="connsiteX6" fmla="*/ 1701368 w 3402736"/>
                <a:gd name="connsiteY6" fmla="*/ 305608 h 1145905"/>
                <a:gd name="connsiteX7" fmla="*/ 3231262 w 3402736"/>
                <a:gd name="connsiteY7" fmla="*/ 65800 h 114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02736" h="1145905">
                  <a:moveTo>
                    <a:pt x="3402736" y="0"/>
                  </a:moveTo>
                  <a:lnTo>
                    <a:pt x="3393959" y="23980"/>
                  </a:lnTo>
                  <a:cubicBezTo>
                    <a:pt x="3115096" y="683288"/>
                    <a:pt x="2462256" y="1145905"/>
                    <a:pt x="1701368" y="1145905"/>
                  </a:cubicBezTo>
                  <a:cubicBezTo>
                    <a:pt x="940480" y="1145905"/>
                    <a:pt x="287641" y="683288"/>
                    <a:pt x="8777" y="23980"/>
                  </a:cubicBezTo>
                  <a:lnTo>
                    <a:pt x="0" y="0"/>
                  </a:lnTo>
                  <a:lnTo>
                    <a:pt x="171474" y="65800"/>
                  </a:lnTo>
                  <a:cubicBezTo>
                    <a:pt x="608191" y="217203"/>
                    <a:pt x="1134661" y="305608"/>
                    <a:pt x="1701368" y="305608"/>
                  </a:cubicBezTo>
                  <a:cubicBezTo>
                    <a:pt x="2268075" y="305608"/>
                    <a:pt x="2794545" y="217203"/>
                    <a:pt x="3231262" y="65800"/>
                  </a:cubicBezTo>
                  <a:close/>
                </a:path>
              </a:pathLst>
            </a:custGeom>
            <a:solidFill>
              <a:srgbClr val="C00000"/>
            </a:solidFill>
            <a:ln>
              <a:noFill/>
            </a:ln>
            <a:effectLst>
              <a:outerShdw blurRad="444500" dist="254000" dir="8100000" algn="tr"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4000" dirty="0">
                <a:solidFill>
                  <a:schemeClr val="bg1"/>
                </a:solidFill>
                <a:latin typeface="微软雅黑" panose="020B0503020204020204" pitchFamily="34" charset="-122"/>
                <a:ea typeface="微软雅黑" panose="020B0503020204020204" pitchFamily="34" charset="-122"/>
              </a:endParaRPr>
            </a:p>
          </p:txBody>
        </p:sp>
      </p:grpSp>
      <p:sp>
        <p:nvSpPr>
          <p:cNvPr id="11" name="文本框 1153"/>
          <p:cNvSpPr txBox="1"/>
          <p:nvPr/>
        </p:nvSpPr>
        <p:spPr>
          <a:xfrm>
            <a:off x="6088595" y="2661759"/>
            <a:ext cx="795418" cy="591323"/>
          </a:xfrm>
          <a:prstGeom prst="rect">
            <a:avLst/>
          </a:prstGeom>
          <a:noFill/>
        </p:spPr>
        <p:txBody>
          <a:bodyPr lIns="87722" tIns="43861" rIns="87722" bIns="43861">
            <a:spAutoFit/>
          </a:bodyPr>
          <a:lstStyle>
            <a:lvl1pPr defTabSz="1111250" eaLnBrk="0" hangingPunct="0">
              <a:defRPr sz="2200">
                <a:solidFill>
                  <a:schemeClr val="tx1"/>
                </a:solidFill>
                <a:latin typeface="Arial" panose="020B0604020202020204" pitchFamily="34" charset="0"/>
                <a:ea typeface="宋体" panose="02010600030101010101" pitchFamily="2" charset="-122"/>
              </a:defRPr>
            </a:lvl1pPr>
            <a:lvl2pPr defTabSz="1111250" eaLnBrk="0" hangingPunct="0">
              <a:defRPr sz="2200">
                <a:solidFill>
                  <a:schemeClr val="tx1"/>
                </a:solidFill>
                <a:latin typeface="Arial" panose="020B0604020202020204" pitchFamily="34" charset="0"/>
                <a:ea typeface="宋体" panose="02010600030101010101" pitchFamily="2" charset="-122"/>
              </a:defRPr>
            </a:lvl2pPr>
            <a:lvl3pPr defTabSz="1111250" eaLnBrk="0" hangingPunct="0">
              <a:defRPr sz="2200">
                <a:solidFill>
                  <a:schemeClr val="tx1"/>
                </a:solidFill>
                <a:latin typeface="Arial" panose="020B0604020202020204" pitchFamily="34" charset="0"/>
                <a:ea typeface="宋体" panose="02010600030101010101" pitchFamily="2" charset="-122"/>
              </a:defRPr>
            </a:lvl3pPr>
            <a:lvl4pPr defTabSz="1111250" eaLnBrk="0" hangingPunct="0">
              <a:defRPr sz="2200">
                <a:solidFill>
                  <a:schemeClr val="tx1"/>
                </a:solidFill>
                <a:latin typeface="Arial" panose="020B0604020202020204" pitchFamily="34" charset="0"/>
                <a:ea typeface="宋体" panose="02010600030101010101" pitchFamily="2" charset="-122"/>
              </a:defRPr>
            </a:lvl4pPr>
            <a:lvl5pPr defTabSz="1111250" eaLnBrk="0" hangingPunct="0">
              <a:defRPr sz="2200">
                <a:solidFill>
                  <a:schemeClr val="tx1"/>
                </a:solidFill>
                <a:latin typeface="Arial" panose="020B0604020202020204" pitchFamily="34" charset="0"/>
                <a:ea typeface="宋体" panose="02010600030101010101" pitchFamily="2" charset="-122"/>
              </a:defRPr>
            </a:lvl5pPr>
            <a:lvl6pPr defTabSz="1111250" eaLnBrk="0" fontAlgn="base" hangingPunct="0">
              <a:spcBef>
                <a:spcPct val="0"/>
              </a:spcBef>
              <a:spcAft>
                <a:spcPct val="0"/>
              </a:spcAft>
              <a:defRPr sz="2200">
                <a:solidFill>
                  <a:schemeClr val="tx1"/>
                </a:solidFill>
                <a:latin typeface="Arial" panose="020B0604020202020204" pitchFamily="34" charset="0"/>
                <a:ea typeface="宋体" panose="02010600030101010101" pitchFamily="2" charset="-122"/>
              </a:defRPr>
            </a:lvl6pPr>
            <a:lvl7pPr defTabSz="1111250" eaLnBrk="0" fontAlgn="base" hangingPunct="0">
              <a:spcBef>
                <a:spcPct val="0"/>
              </a:spcBef>
              <a:spcAft>
                <a:spcPct val="0"/>
              </a:spcAft>
              <a:defRPr sz="2200">
                <a:solidFill>
                  <a:schemeClr val="tx1"/>
                </a:solidFill>
                <a:latin typeface="Arial" panose="020B0604020202020204" pitchFamily="34" charset="0"/>
                <a:ea typeface="宋体" panose="02010600030101010101" pitchFamily="2" charset="-122"/>
              </a:defRPr>
            </a:lvl7pPr>
            <a:lvl8pPr defTabSz="1111250" eaLnBrk="0" fontAlgn="base" hangingPunct="0">
              <a:spcBef>
                <a:spcPct val="0"/>
              </a:spcBef>
              <a:spcAft>
                <a:spcPct val="0"/>
              </a:spcAft>
              <a:defRPr sz="2200">
                <a:solidFill>
                  <a:schemeClr val="tx1"/>
                </a:solidFill>
                <a:latin typeface="Arial" panose="020B0604020202020204" pitchFamily="34" charset="0"/>
                <a:ea typeface="宋体" panose="02010600030101010101" pitchFamily="2" charset="-122"/>
              </a:defRPr>
            </a:lvl8pPr>
            <a:lvl9pPr defTabSz="1111250" eaLnBrk="0" fontAlgn="base" hangingPunct="0">
              <a:spcBef>
                <a:spcPct val="0"/>
              </a:spcBef>
              <a:spcAft>
                <a:spcPct val="0"/>
              </a:spcAft>
              <a:defRPr sz="2200">
                <a:solidFill>
                  <a:schemeClr val="tx1"/>
                </a:solidFill>
                <a:latin typeface="Arial" panose="020B0604020202020204" pitchFamily="34" charset="0"/>
                <a:ea typeface="宋体" panose="02010600030101010101" pitchFamily="2" charset="-122"/>
              </a:defRPr>
            </a:lvl9pPr>
          </a:lstStyle>
          <a:p>
            <a:pPr algn="ctr" eaLnBrk="1" hangingPunct="1">
              <a:defRPr/>
            </a:pPr>
            <a:r>
              <a:rPr lang="en-US" altLang="zh-CN" sz="2300" dirty="0">
                <a:solidFill>
                  <a:schemeClr val="bg1"/>
                </a:solidFill>
                <a:effectLst>
                  <a:outerShdw blurRad="38100" dist="38100" dir="2700000" algn="tl">
                    <a:srgbClr val="C0C0C0"/>
                  </a:outerShdw>
                </a:effectLst>
                <a:latin typeface="Copperplate Gothic Bold" pitchFamily="34" charset="0"/>
                <a:ea typeface="微软雅黑" panose="020B0503020204020204" pitchFamily="34" charset="-122"/>
              </a:rPr>
              <a:t>01</a:t>
            </a:r>
            <a:endParaRPr lang="en-US" altLang="zh-CN" sz="2300" dirty="0">
              <a:solidFill>
                <a:schemeClr val="bg1"/>
              </a:solidFill>
              <a:effectLst>
                <a:outerShdw blurRad="38100" dist="38100" dir="2700000" algn="tl">
                  <a:srgbClr val="C0C0C0"/>
                </a:outerShdw>
              </a:effectLst>
              <a:latin typeface="Copperplate Gothic Bold" pitchFamily="34" charset="0"/>
              <a:ea typeface="微软雅黑" panose="020B0503020204020204" pitchFamily="34" charset="-122"/>
            </a:endParaRPr>
          </a:p>
          <a:p>
            <a:pPr algn="ctr" eaLnBrk="1" hangingPunct="1">
              <a:defRPr/>
            </a:pPr>
            <a:r>
              <a:rPr lang="en-US" altLang="zh-CN" sz="1000" dirty="0">
                <a:solidFill>
                  <a:schemeClr val="bg1"/>
                </a:solidFill>
                <a:effectLst>
                  <a:outerShdw blurRad="38100" dist="38100" dir="2700000" algn="tl">
                    <a:srgbClr val="C0C0C0"/>
                  </a:outerShdw>
                </a:effectLst>
                <a:latin typeface="Copperplate Gothic Bold" pitchFamily="34" charset="0"/>
                <a:ea typeface="微软雅黑" panose="020B0503020204020204" pitchFamily="34" charset="-122"/>
              </a:rPr>
              <a:t>Options</a:t>
            </a:r>
            <a:endParaRPr lang="zh-CN" altLang="zh-CN" dirty="0">
              <a:solidFill>
                <a:schemeClr val="bg1"/>
              </a:solidFill>
              <a:ea typeface="微软雅黑" panose="020B0503020204020204" pitchFamily="34" charset="-122"/>
            </a:endParaRPr>
          </a:p>
        </p:txBody>
      </p:sp>
      <p:sp>
        <p:nvSpPr>
          <p:cNvPr id="12" name="文本框 39"/>
          <p:cNvSpPr txBox="1"/>
          <p:nvPr/>
        </p:nvSpPr>
        <p:spPr>
          <a:xfrm>
            <a:off x="6088595" y="3411582"/>
            <a:ext cx="795418" cy="591323"/>
          </a:xfrm>
          <a:prstGeom prst="rect">
            <a:avLst/>
          </a:prstGeom>
          <a:noFill/>
        </p:spPr>
        <p:txBody>
          <a:bodyPr lIns="87722" tIns="43861" rIns="87722" bIns="43861">
            <a:spAutoFit/>
          </a:bodyPr>
          <a:lstStyle>
            <a:lvl1pPr defTabSz="1111250" eaLnBrk="0" hangingPunct="0">
              <a:defRPr sz="2200">
                <a:solidFill>
                  <a:schemeClr val="tx1"/>
                </a:solidFill>
                <a:latin typeface="Arial" panose="020B0604020202020204" pitchFamily="34" charset="0"/>
                <a:ea typeface="宋体" panose="02010600030101010101" pitchFamily="2" charset="-122"/>
              </a:defRPr>
            </a:lvl1pPr>
            <a:lvl2pPr defTabSz="1111250" eaLnBrk="0" hangingPunct="0">
              <a:defRPr sz="2200">
                <a:solidFill>
                  <a:schemeClr val="tx1"/>
                </a:solidFill>
                <a:latin typeface="Arial" panose="020B0604020202020204" pitchFamily="34" charset="0"/>
                <a:ea typeface="宋体" panose="02010600030101010101" pitchFamily="2" charset="-122"/>
              </a:defRPr>
            </a:lvl2pPr>
            <a:lvl3pPr defTabSz="1111250" eaLnBrk="0" hangingPunct="0">
              <a:defRPr sz="2200">
                <a:solidFill>
                  <a:schemeClr val="tx1"/>
                </a:solidFill>
                <a:latin typeface="Arial" panose="020B0604020202020204" pitchFamily="34" charset="0"/>
                <a:ea typeface="宋体" panose="02010600030101010101" pitchFamily="2" charset="-122"/>
              </a:defRPr>
            </a:lvl3pPr>
            <a:lvl4pPr defTabSz="1111250" eaLnBrk="0" hangingPunct="0">
              <a:defRPr sz="2200">
                <a:solidFill>
                  <a:schemeClr val="tx1"/>
                </a:solidFill>
                <a:latin typeface="Arial" panose="020B0604020202020204" pitchFamily="34" charset="0"/>
                <a:ea typeface="宋体" panose="02010600030101010101" pitchFamily="2" charset="-122"/>
              </a:defRPr>
            </a:lvl4pPr>
            <a:lvl5pPr defTabSz="1111250" eaLnBrk="0" hangingPunct="0">
              <a:defRPr sz="2200">
                <a:solidFill>
                  <a:schemeClr val="tx1"/>
                </a:solidFill>
                <a:latin typeface="Arial" panose="020B0604020202020204" pitchFamily="34" charset="0"/>
                <a:ea typeface="宋体" panose="02010600030101010101" pitchFamily="2" charset="-122"/>
              </a:defRPr>
            </a:lvl5pPr>
            <a:lvl6pPr defTabSz="1111250" eaLnBrk="0" fontAlgn="base" hangingPunct="0">
              <a:spcBef>
                <a:spcPct val="0"/>
              </a:spcBef>
              <a:spcAft>
                <a:spcPct val="0"/>
              </a:spcAft>
              <a:defRPr sz="2200">
                <a:solidFill>
                  <a:schemeClr val="tx1"/>
                </a:solidFill>
                <a:latin typeface="Arial" panose="020B0604020202020204" pitchFamily="34" charset="0"/>
                <a:ea typeface="宋体" panose="02010600030101010101" pitchFamily="2" charset="-122"/>
              </a:defRPr>
            </a:lvl6pPr>
            <a:lvl7pPr defTabSz="1111250" eaLnBrk="0" fontAlgn="base" hangingPunct="0">
              <a:spcBef>
                <a:spcPct val="0"/>
              </a:spcBef>
              <a:spcAft>
                <a:spcPct val="0"/>
              </a:spcAft>
              <a:defRPr sz="2200">
                <a:solidFill>
                  <a:schemeClr val="tx1"/>
                </a:solidFill>
                <a:latin typeface="Arial" panose="020B0604020202020204" pitchFamily="34" charset="0"/>
                <a:ea typeface="宋体" panose="02010600030101010101" pitchFamily="2" charset="-122"/>
              </a:defRPr>
            </a:lvl7pPr>
            <a:lvl8pPr defTabSz="1111250" eaLnBrk="0" fontAlgn="base" hangingPunct="0">
              <a:spcBef>
                <a:spcPct val="0"/>
              </a:spcBef>
              <a:spcAft>
                <a:spcPct val="0"/>
              </a:spcAft>
              <a:defRPr sz="2200">
                <a:solidFill>
                  <a:schemeClr val="tx1"/>
                </a:solidFill>
                <a:latin typeface="Arial" panose="020B0604020202020204" pitchFamily="34" charset="0"/>
                <a:ea typeface="宋体" panose="02010600030101010101" pitchFamily="2" charset="-122"/>
              </a:defRPr>
            </a:lvl8pPr>
            <a:lvl9pPr defTabSz="1111250" eaLnBrk="0" fontAlgn="base" hangingPunct="0">
              <a:spcBef>
                <a:spcPct val="0"/>
              </a:spcBef>
              <a:spcAft>
                <a:spcPct val="0"/>
              </a:spcAft>
              <a:defRPr sz="2200">
                <a:solidFill>
                  <a:schemeClr val="tx1"/>
                </a:solidFill>
                <a:latin typeface="Arial" panose="020B0604020202020204" pitchFamily="34" charset="0"/>
                <a:ea typeface="宋体" panose="02010600030101010101" pitchFamily="2" charset="-122"/>
              </a:defRPr>
            </a:lvl9pPr>
          </a:lstStyle>
          <a:p>
            <a:pPr algn="ctr" eaLnBrk="1" hangingPunct="1">
              <a:defRPr/>
            </a:pPr>
            <a:r>
              <a:rPr lang="en-US" altLang="zh-CN" sz="2300" dirty="0">
                <a:solidFill>
                  <a:schemeClr val="bg1"/>
                </a:solidFill>
                <a:effectLst>
                  <a:outerShdw blurRad="38100" dist="38100" dir="2700000" algn="tl">
                    <a:srgbClr val="C0C0C0"/>
                  </a:outerShdw>
                </a:effectLst>
                <a:latin typeface="Copperplate Gothic Bold" pitchFamily="34" charset="0"/>
                <a:ea typeface="微软雅黑" panose="020B0503020204020204" pitchFamily="34" charset="-122"/>
              </a:rPr>
              <a:t>02</a:t>
            </a:r>
            <a:endParaRPr lang="en-US" altLang="zh-CN" sz="2300" dirty="0">
              <a:solidFill>
                <a:schemeClr val="bg1"/>
              </a:solidFill>
              <a:effectLst>
                <a:outerShdw blurRad="38100" dist="38100" dir="2700000" algn="tl">
                  <a:srgbClr val="C0C0C0"/>
                </a:outerShdw>
              </a:effectLst>
              <a:latin typeface="Copperplate Gothic Bold" pitchFamily="34" charset="0"/>
              <a:ea typeface="微软雅黑" panose="020B0503020204020204" pitchFamily="34" charset="-122"/>
            </a:endParaRPr>
          </a:p>
          <a:p>
            <a:pPr algn="ctr" eaLnBrk="1" hangingPunct="1">
              <a:defRPr/>
            </a:pPr>
            <a:r>
              <a:rPr lang="en-US" altLang="zh-CN" sz="1000" dirty="0">
                <a:solidFill>
                  <a:schemeClr val="bg1"/>
                </a:solidFill>
                <a:effectLst>
                  <a:outerShdw blurRad="38100" dist="38100" dir="2700000" algn="tl">
                    <a:srgbClr val="C0C0C0"/>
                  </a:outerShdw>
                </a:effectLst>
                <a:latin typeface="Copperplate Gothic Bold" pitchFamily="34" charset="0"/>
                <a:ea typeface="微软雅黑" panose="020B0503020204020204" pitchFamily="34" charset="-122"/>
              </a:rPr>
              <a:t>Options</a:t>
            </a:r>
            <a:endParaRPr lang="zh-CN" altLang="zh-CN" dirty="0">
              <a:ea typeface="微软雅黑" panose="020B0503020204020204" pitchFamily="34" charset="-122"/>
            </a:endParaRPr>
          </a:p>
        </p:txBody>
      </p:sp>
      <p:sp>
        <p:nvSpPr>
          <p:cNvPr id="13" name="文本框 40"/>
          <p:cNvSpPr txBox="1"/>
          <p:nvPr/>
        </p:nvSpPr>
        <p:spPr>
          <a:xfrm>
            <a:off x="6088595" y="4242178"/>
            <a:ext cx="795418" cy="591323"/>
          </a:xfrm>
          <a:prstGeom prst="rect">
            <a:avLst/>
          </a:prstGeom>
          <a:noFill/>
        </p:spPr>
        <p:txBody>
          <a:bodyPr lIns="87722" tIns="43861" rIns="87722" bIns="43861">
            <a:spAutoFit/>
          </a:bodyPr>
          <a:lstStyle>
            <a:lvl1pPr defTabSz="1111250" eaLnBrk="0" hangingPunct="0">
              <a:defRPr sz="2200">
                <a:solidFill>
                  <a:schemeClr val="tx1"/>
                </a:solidFill>
                <a:latin typeface="Arial" panose="020B0604020202020204" pitchFamily="34" charset="0"/>
                <a:ea typeface="宋体" panose="02010600030101010101" pitchFamily="2" charset="-122"/>
              </a:defRPr>
            </a:lvl1pPr>
            <a:lvl2pPr defTabSz="1111250" eaLnBrk="0" hangingPunct="0">
              <a:defRPr sz="2200">
                <a:solidFill>
                  <a:schemeClr val="tx1"/>
                </a:solidFill>
                <a:latin typeface="Arial" panose="020B0604020202020204" pitchFamily="34" charset="0"/>
                <a:ea typeface="宋体" panose="02010600030101010101" pitchFamily="2" charset="-122"/>
              </a:defRPr>
            </a:lvl2pPr>
            <a:lvl3pPr defTabSz="1111250" eaLnBrk="0" hangingPunct="0">
              <a:defRPr sz="2200">
                <a:solidFill>
                  <a:schemeClr val="tx1"/>
                </a:solidFill>
                <a:latin typeface="Arial" panose="020B0604020202020204" pitchFamily="34" charset="0"/>
                <a:ea typeface="宋体" panose="02010600030101010101" pitchFamily="2" charset="-122"/>
              </a:defRPr>
            </a:lvl3pPr>
            <a:lvl4pPr defTabSz="1111250" eaLnBrk="0" hangingPunct="0">
              <a:defRPr sz="2200">
                <a:solidFill>
                  <a:schemeClr val="tx1"/>
                </a:solidFill>
                <a:latin typeface="Arial" panose="020B0604020202020204" pitchFamily="34" charset="0"/>
                <a:ea typeface="宋体" panose="02010600030101010101" pitchFamily="2" charset="-122"/>
              </a:defRPr>
            </a:lvl4pPr>
            <a:lvl5pPr defTabSz="1111250" eaLnBrk="0" hangingPunct="0">
              <a:defRPr sz="2200">
                <a:solidFill>
                  <a:schemeClr val="tx1"/>
                </a:solidFill>
                <a:latin typeface="Arial" panose="020B0604020202020204" pitchFamily="34" charset="0"/>
                <a:ea typeface="宋体" panose="02010600030101010101" pitchFamily="2" charset="-122"/>
              </a:defRPr>
            </a:lvl5pPr>
            <a:lvl6pPr defTabSz="1111250" eaLnBrk="0" fontAlgn="base" hangingPunct="0">
              <a:spcBef>
                <a:spcPct val="0"/>
              </a:spcBef>
              <a:spcAft>
                <a:spcPct val="0"/>
              </a:spcAft>
              <a:defRPr sz="2200">
                <a:solidFill>
                  <a:schemeClr val="tx1"/>
                </a:solidFill>
                <a:latin typeface="Arial" panose="020B0604020202020204" pitchFamily="34" charset="0"/>
                <a:ea typeface="宋体" panose="02010600030101010101" pitchFamily="2" charset="-122"/>
              </a:defRPr>
            </a:lvl6pPr>
            <a:lvl7pPr defTabSz="1111250" eaLnBrk="0" fontAlgn="base" hangingPunct="0">
              <a:spcBef>
                <a:spcPct val="0"/>
              </a:spcBef>
              <a:spcAft>
                <a:spcPct val="0"/>
              </a:spcAft>
              <a:defRPr sz="2200">
                <a:solidFill>
                  <a:schemeClr val="tx1"/>
                </a:solidFill>
                <a:latin typeface="Arial" panose="020B0604020202020204" pitchFamily="34" charset="0"/>
                <a:ea typeface="宋体" panose="02010600030101010101" pitchFamily="2" charset="-122"/>
              </a:defRPr>
            </a:lvl7pPr>
            <a:lvl8pPr defTabSz="1111250" eaLnBrk="0" fontAlgn="base" hangingPunct="0">
              <a:spcBef>
                <a:spcPct val="0"/>
              </a:spcBef>
              <a:spcAft>
                <a:spcPct val="0"/>
              </a:spcAft>
              <a:defRPr sz="2200">
                <a:solidFill>
                  <a:schemeClr val="tx1"/>
                </a:solidFill>
                <a:latin typeface="Arial" panose="020B0604020202020204" pitchFamily="34" charset="0"/>
                <a:ea typeface="宋体" panose="02010600030101010101" pitchFamily="2" charset="-122"/>
              </a:defRPr>
            </a:lvl8pPr>
            <a:lvl9pPr defTabSz="1111250" eaLnBrk="0" fontAlgn="base" hangingPunct="0">
              <a:spcBef>
                <a:spcPct val="0"/>
              </a:spcBef>
              <a:spcAft>
                <a:spcPct val="0"/>
              </a:spcAft>
              <a:defRPr sz="2200">
                <a:solidFill>
                  <a:schemeClr val="tx1"/>
                </a:solidFill>
                <a:latin typeface="Arial" panose="020B0604020202020204" pitchFamily="34" charset="0"/>
                <a:ea typeface="宋体" panose="02010600030101010101" pitchFamily="2" charset="-122"/>
              </a:defRPr>
            </a:lvl9pPr>
          </a:lstStyle>
          <a:p>
            <a:pPr algn="ctr" eaLnBrk="1" hangingPunct="1">
              <a:defRPr/>
            </a:pPr>
            <a:r>
              <a:rPr lang="en-US" altLang="zh-CN" sz="2300" dirty="0">
                <a:solidFill>
                  <a:schemeClr val="bg1"/>
                </a:solidFill>
                <a:effectLst>
                  <a:outerShdw blurRad="38100" dist="38100" dir="2700000" algn="tl">
                    <a:srgbClr val="C0C0C0"/>
                  </a:outerShdw>
                </a:effectLst>
                <a:latin typeface="Copperplate Gothic Bold" pitchFamily="34" charset="0"/>
                <a:ea typeface="微软雅黑" panose="020B0503020204020204" pitchFamily="34" charset="-122"/>
              </a:rPr>
              <a:t>03</a:t>
            </a:r>
            <a:endParaRPr lang="en-US" altLang="zh-CN" sz="2300" dirty="0">
              <a:solidFill>
                <a:schemeClr val="bg1"/>
              </a:solidFill>
              <a:effectLst>
                <a:outerShdw blurRad="38100" dist="38100" dir="2700000" algn="tl">
                  <a:srgbClr val="C0C0C0"/>
                </a:outerShdw>
              </a:effectLst>
              <a:latin typeface="Copperplate Gothic Bold" pitchFamily="34" charset="0"/>
              <a:ea typeface="微软雅黑" panose="020B0503020204020204" pitchFamily="34" charset="-122"/>
            </a:endParaRPr>
          </a:p>
          <a:p>
            <a:pPr algn="ctr" eaLnBrk="1" hangingPunct="1">
              <a:defRPr/>
            </a:pPr>
            <a:r>
              <a:rPr lang="en-US" altLang="zh-CN" sz="1000" dirty="0">
                <a:solidFill>
                  <a:schemeClr val="bg1"/>
                </a:solidFill>
                <a:effectLst>
                  <a:outerShdw blurRad="38100" dist="38100" dir="2700000" algn="tl">
                    <a:srgbClr val="C0C0C0"/>
                  </a:outerShdw>
                </a:effectLst>
                <a:latin typeface="Copperplate Gothic Bold" pitchFamily="34" charset="0"/>
                <a:ea typeface="微软雅黑" panose="020B0503020204020204" pitchFamily="34" charset="-122"/>
              </a:rPr>
              <a:t>Options</a:t>
            </a:r>
            <a:endParaRPr lang="zh-CN" altLang="zh-CN" dirty="0">
              <a:ea typeface="微软雅黑" panose="020B0503020204020204" pitchFamily="34" charset="-122"/>
            </a:endParaRPr>
          </a:p>
        </p:txBody>
      </p:sp>
      <p:sp>
        <p:nvSpPr>
          <p:cNvPr id="14" name="文本框 41"/>
          <p:cNvSpPr txBox="1"/>
          <p:nvPr/>
        </p:nvSpPr>
        <p:spPr>
          <a:xfrm>
            <a:off x="6088595" y="5152019"/>
            <a:ext cx="795418" cy="596442"/>
          </a:xfrm>
          <a:prstGeom prst="rect">
            <a:avLst/>
          </a:prstGeom>
          <a:noFill/>
        </p:spPr>
        <p:txBody>
          <a:bodyPr lIns="87722" tIns="43861" rIns="87722" bIns="43861">
            <a:spAutoFit/>
          </a:bodyPr>
          <a:lstStyle>
            <a:lvl1pPr defTabSz="1111250" eaLnBrk="0" hangingPunct="0">
              <a:defRPr sz="2200">
                <a:solidFill>
                  <a:schemeClr val="tx1"/>
                </a:solidFill>
                <a:latin typeface="Arial" panose="020B0604020202020204" pitchFamily="34" charset="0"/>
                <a:ea typeface="宋体" panose="02010600030101010101" pitchFamily="2" charset="-122"/>
              </a:defRPr>
            </a:lvl1pPr>
            <a:lvl2pPr defTabSz="1111250" eaLnBrk="0" hangingPunct="0">
              <a:defRPr sz="2200">
                <a:solidFill>
                  <a:schemeClr val="tx1"/>
                </a:solidFill>
                <a:latin typeface="Arial" panose="020B0604020202020204" pitchFamily="34" charset="0"/>
                <a:ea typeface="宋体" panose="02010600030101010101" pitchFamily="2" charset="-122"/>
              </a:defRPr>
            </a:lvl2pPr>
            <a:lvl3pPr defTabSz="1111250" eaLnBrk="0" hangingPunct="0">
              <a:defRPr sz="2200">
                <a:solidFill>
                  <a:schemeClr val="tx1"/>
                </a:solidFill>
                <a:latin typeface="Arial" panose="020B0604020202020204" pitchFamily="34" charset="0"/>
                <a:ea typeface="宋体" panose="02010600030101010101" pitchFamily="2" charset="-122"/>
              </a:defRPr>
            </a:lvl3pPr>
            <a:lvl4pPr defTabSz="1111250" eaLnBrk="0" hangingPunct="0">
              <a:defRPr sz="2200">
                <a:solidFill>
                  <a:schemeClr val="tx1"/>
                </a:solidFill>
                <a:latin typeface="Arial" panose="020B0604020202020204" pitchFamily="34" charset="0"/>
                <a:ea typeface="宋体" panose="02010600030101010101" pitchFamily="2" charset="-122"/>
              </a:defRPr>
            </a:lvl4pPr>
            <a:lvl5pPr defTabSz="1111250" eaLnBrk="0" hangingPunct="0">
              <a:defRPr sz="2200">
                <a:solidFill>
                  <a:schemeClr val="tx1"/>
                </a:solidFill>
                <a:latin typeface="Arial" panose="020B0604020202020204" pitchFamily="34" charset="0"/>
                <a:ea typeface="宋体" panose="02010600030101010101" pitchFamily="2" charset="-122"/>
              </a:defRPr>
            </a:lvl5pPr>
            <a:lvl6pPr defTabSz="1111250" eaLnBrk="0" fontAlgn="base" hangingPunct="0">
              <a:spcBef>
                <a:spcPct val="0"/>
              </a:spcBef>
              <a:spcAft>
                <a:spcPct val="0"/>
              </a:spcAft>
              <a:defRPr sz="2200">
                <a:solidFill>
                  <a:schemeClr val="tx1"/>
                </a:solidFill>
                <a:latin typeface="Arial" panose="020B0604020202020204" pitchFamily="34" charset="0"/>
                <a:ea typeface="宋体" panose="02010600030101010101" pitchFamily="2" charset="-122"/>
              </a:defRPr>
            </a:lvl6pPr>
            <a:lvl7pPr defTabSz="1111250" eaLnBrk="0" fontAlgn="base" hangingPunct="0">
              <a:spcBef>
                <a:spcPct val="0"/>
              </a:spcBef>
              <a:spcAft>
                <a:spcPct val="0"/>
              </a:spcAft>
              <a:defRPr sz="2200">
                <a:solidFill>
                  <a:schemeClr val="tx1"/>
                </a:solidFill>
                <a:latin typeface="Arial" panose="020B0604020202020204" pitchFamily="34" charset="0"/>
                <a:ea typeface="宋体" panose="02010600030101010101" pitchFamily="2" charset="-122"/>
              </a:defRPr>
            </a:lvl7pPr>
            <a:lvl8pPr defTabSz="1111250" eaLnBrk="0" fontAlgn="base" hangingPunct="0">
              <a:spcBef>
                <a:spcPct val="0"/>
              </a:spcBef>
              <a:spcAft>
                <a:spcPct val="0"/>
              </a:spcAft>
              <a:defRPr sz="2200">
                <a:solidFill>
                  <a:schemeClr val="tx1"/>
                </a:solidFill>
                <a:latin typeface="Arial" panose="020B0604020202020204" pitchFamily="34" charset="0"/>
                <a:ea typeface="宋体" panose="02010600030101010101" pitchFamily="2" charset="-122"/>
              </a:defRPr>
            </a:lvl8pPr>
            <a:lvl9pPr defTabSz="1111250" eaLnBrk="0" fontAlgn="base" hangingPunct="0">
              <a:spcBef>
                <a:spcPct val="0"/>
              </a:spcBef>
              <a:spcAft>
                <a:spcPct val="0"/>
              </a:spcAft>
              <a:defRPr sz="2200">
                <a:solidFill>
                  <a:schemeClr val="tx1"/>
                </a:solidFill>
                <a:latin typeface="Arial" panose="020B0604020202020204" pitchFamily="34" charset="0"/>
                <a:ea typeface="宋体" panose="02010600030101010101" pitchFamily="2" charset="-122"/>
              </a:defRPr>
            </a:lvl9pPr>
          </a:lstStyle>
          <a:p>
            <a:pPr algn="ctr" eaLnBrk="1" hangingPunct="1">
              <a:defRPr/>
            </a:pPr>
            <a:r>
              <a:rPr lang="en-US" altLang="zh-CN" sz="2300" dirty="0">
                <a:solidFill>
                  <a:schemeClr val="bg1"/>
                </a:solidFill>
                <a:effectLst>
                  <a:outerShdw blurRad="38100" dist="38100" dir="2700000" algn="tl">
                    <a:srgbClr val="C0C0C0"/>
                  </a:outerShdw>
                </a:effectLst>
                <a:latin typeface="Copperplate Gothic Bold" pitchFamily="34" charset="0"/>
                <a:ea typeface="微软雅黑" panose="020B0503020204020204" pitchFamily="34" charset="-122"/>
              </a:rPr>
              <a:t>04</a:t>
            </a:r>
            <a:endParaRPr lang="en-US" altLang="zh-CN" sz="2300" dirty="0">
              <a:solidFill>
                <a:schemeClr val="bg1"/>
              </a:solidFill>
              <a:effectLst>
                <a:outerShdw blurRad="38100" dist="38100" dir="2700000" algn="tl">
                  <a:srgbClr val="C0C0C0"/>
                </a:outerShdw>
              </a:effectLst>
              <a:latin typeface="Copperplate Gothic Bold" pitchFamily="34" charset="0"/>
              <a:ea typeface="微软雅黑" panose="020B0503020204020204" pitchFamily="34" charset="-122"/>
            </a:endParaRPr>
          </a:p>
          <a:p>
            <a:pPr algn="ctr" eaLnBrk="1" hangingPunct="1">
              <a:defRPr/>
            </a:pPr>
            <a:r>
              <a:rPr lang="en-US" altLang="zh-CN" sz="1000" dirty="0">
                <a:solidFill>
                  <a:schemeClr val="bg1"/>
                </a:solidFill>
                <a:effectLst>
                  <a:outerShdw blurRad="38100" dist="38100" dir="2700000" algn="tl">
                    <a:srgbClr val="C0C0C0"/>
                  </a:outerShdw>
                </a:effectLst>
                <a:latin typeface="Copperplate Gothic Bold" pitchFamily="34" charset="0"/>
                <a:ea typeface="微软雅黑" panose="020B0503020204020204" pitchFamily="34" charset="-122"/>
              </a:rPr>
              <a:t>Options</a:t>
            </a:r>
            <a:endParaRPr lang="zh-CN" altLang="zh-CN" dirty="0">
              <a:ea typeface="微软雅黑" panose="020B0503020204020204" pitchFamily="34" charset="-122"/>
            </a:endParaRPr>
          </a:p>
        </p:txBody>
      </p:sp>
      <p:sp>
        <p:nvSpPr>
          <p:cNvPr id="15" name="任意多边形 14"/>
          <p:cNvSpPr/>
          <p:nvPr/>
        </p:nvSpPr>
        <p:spPr>
          <a:xfrm>
            <a:off x="7315242" y="2435906"/>
            <a:ext cx="1419721" cy="128019"/>
          </a:xfrm>
          <a:custGeom>
            <a:avLst/>
            <a:gdLst>
              <a:gd name="connsiteX0" fmla="*/ 0 w 800100"/>
              <a:gd name="connsiteY0" fmla="*/ 152400 h 152400"/>
              <a:gd name="connsiteX1" fmla="*/ 152400 w 800100"/>
              <a:gd name="connsiteY1" fmla="*/ 0 h 152400"/>
              <a:gd name="connsiteX2" fmla="*/ 800100 w 800100"/>
              <a:gd name="connsiteY2" fmla="*/ 0 h 152400"/>
              <a:gd name="connsiteX0-1" fmla="*/ 0 w 776287"/>
              <a:gd name="connsiteY0-2" fmla="*/ 133350 h 133350"/>
              <a:gd name="connsiteX1-3" fmla="*/ 128587 w 776287"/>
              <a:gd name="connsiteY1-4" fmla="*/ 0 h 133350"/>
              <a:gd name="connsiteX2-5" fmla="*/ 776287 w 776287"/>
              <a:gd name="connsiteY2-6" fmla="*/ 0 h 133350"/>
            </a:gdLst>
            <a:ahLst/>
            <a:cxnLst>
              <a:cxn ang="0">
                <a:pos x="connsiteX0-1" y="connsiteY0-2"/>
              </a:cxn>
              <a:cxn ang="0">
                <a:pos x="connsiteX1-3" y="connsiteY1-4"/>
              </a:cxn>
              <a:cxn ang="0">
                <a:pos x="connsiteX2-5" y="connsiteY2-6"/>
              </a:cxn>
            </a:cxnLst>
            <a:rect l="l" t="t" r="r" b="b"/>
            <a:pathLst>
              <a:path w="776287" h="133350">
                <a:moveTo>
                  <a:pt x="0" y="133350"/>
                </a:moveTo>
                <a:lnTo>
                  <a:pt x="128587" y="0"/>
                </a:lnTo>
                <a:lnTo>
                  <a:pt x="776287" y="0"/>
                </a:lnTo>
              </a:path>
            </a:pathLst>
          </a:custGeom>
          <a:noFill/>
          <a:ln w="15875" cap="rnd">
            <a:solidFill>
              <a:srgbClr val="760000"/>
            </a:solidFill>
            <a:prstDash val="sysDash"/>
            <a:headEnd type="oval" w="sm" len="sm"/>
            <a:tailEnd type="oval" w="sm" len="sm"/>
          </a:ln>
        </p:spPr>
        <p:style>
          <a:lnRef idx="2">
            <a:schemeClr val="accent1">
              <a:shade val="50000"/>
            </a:schemeClr>
          </a:lnRef>
          <a:fillRef idx="1">
            <a:schemeClr val="accent1"/>
          </a:fillRef>
          <a:effectRef idx="0">
            <a:schemeClr val="accent1"/>
          </a:effectRef>
          <a:fontRef idx="minor">
            <a:schemeClr val="lt1"/>
          </a:fontRef>
        </p:style>
        <p:txBody>
          <a:bodyPr lIns="87722" tIns="43861" rIns="87722" bIns="43861" anchor="ctr"/>
          <a:lstStyle>
            <a:lvl1pPr defTabSz="1111250" eaLnBrk="0" hangingPunct="0">
              <a:defRPr sz="2200">
                <a:solidFill>
                  <a:schemeClr val="tx1"/>
                </a:solidFill>
                <a:latin typeface="Arial" panose="020B0604020202020204" pitchFamily="34" charset="0"/>
                <a:ea typeface="宋体" panose="02010600030101010101" pitchFamily="2" charset="-122"/>
              </a:defRPr>
            </a:lvl1pPr>
            <a:lvl2pPr defTabSz="1111250" eaLnBrk="0" hangingPunct="0">
              <a:defRPr sz="2200">
                <a:solidFill>
                  <a:schemeClr val="tx1"/>
                </a:solidFill>
                <a:latin typeface="Arial" panose="020B0604020202020204" pitchFamily="34" charset="0"/>
                <a:ea typeface="宋体" panose="02010600030101010101" pitchFamily="2" charset="-122"/>
              </a:defRPr>
            </a:lvl2pPr>
            <a:lvl3pPr defTabSz="1111250" eaLnBrk="0" hangingPunct="0">
              <a:defRPr sz="2200">
                <a:solidFill>
                  <a:schemeClr val="tx1"/>
                </a:solidFill>
                <a:latin typeface="Arial" panose="020B0604020202020204" pitchFamily="34" charset="0"/>
                <a:ea typeface="宋体" panose="02010600030101010101" pitchFamily="2" charset="-122"/>
              </a:defRPr>
            </a:lvl3pPr>
            <a:lvl4pPr defTabSz="1111250" eaLnBrk="0" hangingPunct="0">
              <a:defRPr sz="2200">
                <a:solidFill>
                  <a:schemeClr val="tx1"/>
                </a:solidFill>
                <a:latin typeface="Arial" panose="020B0604020202020204" pitchFamily="34" charset="0"/>
                <a:ea typeface="宋体" panose="02010600030101010101" pitchFamily="2" charset="-122"/>
              </a:defRPr>
            </a:lvl4pPr>
            <a:lvl5pPr defTabSz="1111250" eaLnBrk="0" hangingPunct="0">
              <a:defRPr sz="2200">
                <a:solidFill>
                  <a:schemeClr val="tx1"/>
                </a:solidFill>
                <a:latin typeface="Arial" panose="020B0604020202020204" pitchFamily="34" charset="0"/>
                <a:ea typeface="宋体" panose="02010600030101010101" pitchFamily="2" charset="-122"/>
              </a:defRPr>
            </a:lvl5pPr>
            <a:lvl6pPr defTabSz="1111250" eaLnBrk="0" fontAlgn="base" hangingPunct="0">
              <a:spcBef>
                <a:spcPct val="0"/>
              </a:spcBef>
              <a:spcAft>
                <a:spcPct val="0"/>
              </a:spcAft>
              <a:defRPr sz="2200">
                <a:solidFill>
                  <a:schemeClr val="tx1"/>
                </a:solidFill>
                <a:latin typeface="Arial" panose="020B0604020202020204" pitchFamily="34" charset="0"/>
                <a:ea typeface="宋体" panose="02010600030101010101" pitchFamily="2" charset="-122"/>
              </a:defRPr>
            </a:lvl6pPr>
            <a:lvl7pPr defTabSz="1111250" eaLnBrk="0" fontAlgn="base" hangingPunct="0">
              <a:spcBef>
                <a:spcPct val="0"/>
              </a:spcBef>
              <a:spcAft>
                <a:spcPct val="0"/>
              </a:spcAft>
              <a:defRPr sz="2200">
                <a:solidFill>
                  <a:schemeClr val="tx1"/>
                </a:solidFill>
                <a:latin typeface="Arial" panose="020B0604020202020204" pitchFamily="34" charset="0"/>
                <a:ea typeface="宋体" panose="02010600030101010101" pitchFamily="2" charset="-122"/>
              </a:defRPr>
            </a:lvl7pPr>
            <a:lvl8pPr defTabSz="1111250" eaLnBrk="0" fontAlgn="base" hangingPunct="0">
              <a:spcBef>
                <a:spcPct val="0"/>
              </a:spcBef>
              <a:spcAft>
                <a:spcPct val="0"/>
              </a:spcAft>
              <a:defRPr sz="2200">
                <a:solidFill>
                  <a:schemeClr val="tx1"/>
                </a:solidFill>
                <a:latin typeface="Arial" panose="020B0604020202020204" pitchFamily="34" charset="0"/>
                <a:ea typeface="宋体" panose="02010600030101010101" pitchFamily="2" charset="-122"/>
              </a:defRPr>
            </a:lvl8pPr>
            <a:lvl9pPr defTabSz="1111250" eaLnBrk="0" fontAlgn="base" hangingPunct="0">
              <a:spcBef>
                <a:spcPct val="0"/>
              </a:spcBef>
              <a:spcAft>
                <a:spcPct val="0"/>
              </a:spcAft>
              <a:defRPr sz="2200">
                <a:solidFill>
                  <a:schemeClr val="tx1"/>
                </a:solidFill>
                <a:latin typeface="Arial" panose="020B0604020202020204" pitchFamily="34" charset="0"/>
                <a:ea typeface="宋体" panose="02010600030101010101" pitchFamily="2" charset="-122"/>
              </a:defRPr>
            </a:lvl9pPr>
          </a:lstStyle>
          <a:p>
            <a:pPr algn="ctr" eaLnBrk="1" hangingPunct="1">
              <a:defRPr/>
            </a:pPr>
            <a:endParaRPr lang="zh-CN" altLang="zh-CN" dirty="0">
              <a:ea typeface="微软雅黑" panose="020B0503020204020204" pitchFamily="34" charset="-122"/>
            </a:endParaRPr>
          </a:p>
        </p:txBody>
      </p:sp>
      <p:sp>
        <p:nvSpPr>
          <p:cNvPr id="16" name="任意多边形 15"/>
          <p:cNvSpPr/>
          <p:nvPr/>
        </p:nvSpPr>
        <p:spPr>
          <a:xfrm>
            <a:off x="8183158" y="4354522"/>
            <a:ext cx="2129105" cy="1560449"/>
          </a:xfrm>
          <a:custGeom>
            <a:avLst/>
            <a:gdLst>
              <a:gd name="connsiteX0" fmla="*/ 0 w 1435100"/>
              <a:gd name="connsiteY0" fmla="*/ 0 h 1409700"/>
              <a:gd name="connsiteX1" fmla="*/ 266700 w 1435100"/>
              <a:gd name="connsiteY1" fmla="*/ 279400 h 1409700"/>
              <a:gd name="connsiteX2" fmla="*/ 266700 w 1435100"/>
              <a:gd name="connsiteY2" fmla="*/ 1409700 h 1409700"/>
              <a:gd name="connsiteX3" fmla="*/ 1435100 w 1435100"/>
              <a:gd name="connsiteY3" fmla="*/ 1409700 h 1409700"/>
              <a:gd name="connsiteX0-1" fmla="*/ 0 w 1393825"/>
              <a:gd name="connsiteY0-2" fmla="*/ 0 h 1371600"/>
              <a:gd name="connsiteX1-3" fmla="*/ 225425 w 1393825"/>
              <a:gd name="connsiteY1-4" fmla="*/ 241300 h 1371600"/>
              <a:gd name="connsiteX2-5" fmla="*/ 225425 w 1393825"/>
              <a:gd name="connsiteY2-6" fmla="*/ 1371600 h 1371600"/>
              <a:gd name="connsiteX3-7" fmla="*/ 1393825 w 1393825"/>
              <a:gd name="connsiteY3-8" fmla="*/ 1371600 h 1371600"/>
            </a:gdLst>
            <a:ahLst/>
            <a:cxnLst>
              <a:cxn ang="0">
                <a:pos x="connsiteX0-1" y="connsiteY0-2"/>
              </a:cxn>
              <a:cxn ang="0">
                <a:pos x="connsiteX1-3" y="connsiteY1-4"/>
              </a:cxn>
              <a:cxn ang="0">
                <a:pos x="connsiteX2-5" y="connsiteY2-6"/>
              </a:cxn>
              <a:cxn ang="0">
                <a:pos x="connsiteX3-7" y="connsiteY3-8"/>
              </a:cxn>
            </a:cxnLst>
            <a:rect l="l" t="t" r="r" b="b"/>
            <a:pathLst>
              <a:path w="1393825" h="1371600">
                <a:moveTo>
                  <a:pt x="0" y="0"/>
                </a:moveTo>
                <a:lnTo>
                  <a:pt x="225425" y="241300"/>
                </a:lnTo>
                <a:lnTo>
                  <a:pt x="225425" y="1371600"/>
                </a:lnTo>
                <a:lnTo>
                  <a:pt x="1393825" y="1371600"/>
                </a:lnTo>
              </a:path>
            </a:pathLst>
          </a:custGeom>
          <a:noFill/>
          <a:ln w="15875" cap="rnd">
            <a:solidFill>
              <a:srgbClr val="760000"/>
            </a:solidFill>
            <a:prstDash val="sysDash"/>
            <a:headEnd type="oval" w="sm" len="sm"/>
            <a:tailEnd type="oval" w="sm" len="sm"/>
          </a:ln>
        </p:spPr>
        <p:style>
          <a:lnRef idx="2">
            <a:schemeClr val="accent1">
              <a:shade val="50000"/>
            </a:schemeClr>
          </a:lnRef>
          <a:fillRef idx="1">
            <a:schemeClr val="accent1"/>
          </a:fillRef>
          <a:effectRef idx="0">
            <a:schemeClr val="accent1"/>
          </a:effectRef>
          <a:fontRef idx="minor">
            <a:schemeClr val="lt1"/>
          </a:fontRef>
        </p:style>
        <p:txBody>
          <a:bodyPr lIns="87722" tIns="43861" rIns="87722" bIns="43861" anchor="ctr"/>
          <a:lstStyle>
            <a:lvl1pPr defTabSz="1111250" eaLnBrk="0" hangingPunct="0">
              <a:defRPr sz="2200">
                <a:solidFill>
                  <a:schemeClr val="tx1"/>
                </a:solidFill>
                <a:latin typeface="Arial" panose="020B0604020202020204" pitchFamily="34" charset="0"/>
                <a:ea typeface="宋体" panose="02010600030101010101" pitchFamily="2" charset="-122"/>
              </a:defRPr>
            </a:lvl1pPr>
            <a:lvl2pPr defTabSz="1111250" eaLnBrk="0" hangingPunct="0">
              <a:defRPr sz="2200">
                <a:solidFill>
                  <a:schemeClr val="tx1"/>
                </a:solidFill>
                <a:latin typeface="Arial" panose="020B0604020202020204" pitchFamily="34" charset="0"/>
                <a:ea typeface="宋体" panose="02010600030101010101" pitchFamily="2" charset="-122"/>
              </a:defRPr>
            </a:lvl2pPr>
            <a:lvl3pPr defTabSz="1111250" eaLnBrk="0" hangingPunct="0">
              <a:defRPr sz="2200">
                <a:solidFill>
                  <a:schemeClr val="tx1"/>
                </a:solidFill>
                <a:latin typeface="Arial" panose="020B0604020202020204" pitchFamily="34" charset="0"/>
                <a:ea typeface="宋体" panose="02010600030101010101" pitchFamily="2" charset="-122"/>
              </a:defRPr>
            </a:lvl3pPr>
            <a:lvl4pPr defTabSz="1111250" eaLnBrk="0" hangingPunct="0">
              <a:defRPr sz="2200">
                <a:solidFill>
                  <a:schemeClr val="tx1"/>
                </a:solidFill>
                <a:latin typeface="Arial" panose="020B0604020202020204" pitchFamily="34" charset="0"/>
                <a:ea typeface="宋体" panose="02010600030101010101" pitchFamily="2" charset="-122"/>
              </a:defRPr>
            </a:lvl4pPr>
            <a:lvl5pPr defTabSz="1111250" eaLnBrk="0" hangingPunct="0">
              <a:defRPr sz="2200">
                <a:solidFill>
                  <a:schemeClr val="tx1"/>
                </a:solidFill>
                <a:latin typeface="Arial" panose="020B0604020202020204" pitchFamily="34" charset="0"/>
                <a:ea typeface="宋体" panose="02010600030101010101" pitchFamily="2" charset="-122"/>
              </a:defRPr>
            </a:lvl5pPr>
            <a:lvl6pPr defTabSz="1111250" eaLnBrk="0" fontAlgn="base" hangingPunct="0">
              <a:spcBef>
                <a:spcPct val="0"/>
              </a:spcBef>
              <a:spcAft>
                <a:spcPct val="0"/>
              </a:spcAft>
              <a:defRPr sz="2200">
                <a:solidFill>
                  <a:schemeClr val="tx1"/>
                </a:solidFill>
                <a:latin typeface="Arial" panose="020B0604020202020204" pitchFamily="34" charset="0"/>
                <a:ea typeface="宋体" panose="02010600030101010101" pitchFamily="2" charset="-122"/>
              </a:defRPr>
            </a:lvl6pPr>
            <a:lvl7pPr defTabSz="1111250" eaLnBrk="0" fontAlgn="base" hangingPunct="0">
              <a:spcBef>
                <a:spcPct val="0"/>
              </a:spcBef>
              <a:spcAft>
                <a:spcPct val="0"/>
              </a:spcAft>
              <a:defRPr sz="2200">
                <a:solidFill>
                  <a:schemeClr val="tx1"/>
                </a:solidFill>
                <a:latin typeface="Arial" panose="020B0604020202020204" pitchFamily="34" charset="0"/>
                <a:ea typeface="宋体" panose="02010600030101010101" pitchFamily="2" charset="-122"/>
              </a:defRPr>
            </a:lvl7pPr>
            <a:lvl8pPr defTabSz="1111250" eaLnBrk="0" fontAlgn="base" hangingPunct="0">
              <a:spcBef>
                <a:spcPct val="0"/>
              </a:spcBef>
              <a:spcAft>
                <a:spcPct val="0"/>
              </a:spcAft>
              <a:defRPr sz="2200">
                <a:solidFill>
                  <a:schemeClr val="tx1"/>
                </a:solidFill>
                <a:latin typeface="Arial" panose="020B0604020202020204" pitchFamily="34" charset="0"/>
                <a:ea typeface="宋体" panose="02010600030101010101" pitchFamily="2" charset="-122"/>
              </a:defRPr>
            </a:lvl8pPr>
            <a:lvl9pPr defTabSz="1111250" eaLnBrk="0" fontAlgn="base" hangingPunct="0">
              <a:spcBef>
                <a:spcPct val="0"/>
              </a:spcBef>
              <a:spcAft>
                <a:spcPct val="0"/>
              </a:spcAft>
              <a:defRPr sz="2200">
                <a:solidFill>
                  <a:schemeClr val="tx1"/>
                </a:solidFill>
                <a:latin typeface="Arial" panose="020B0604020202020204" pitchFamily="34" charset="0"/>
                <a:ea typeface="宋体" panose="02010600030101010101" pitchFamily="2" charset="-122"/>
              </a:defRPr>
            </a:lvl9pPr>
          </a:lstStyle>
          <a:p>
            <a:pPr algn="ctr" eaLnBrk="1" hangingPunct="1">
              <a:defRPr/>
            </a:pPr>
            <a:endParaRPr lang="zh-CN" altLang="zh-CN" dirty="0">
              <a:ea typeface="微软雅黑" panose="020B0503020204020204" pitchFamily="34" charset="-122"/>
            </a:endParaRPr>
          </a:p>
        </p:txBody>
      </p:sp>
      <p:sp>
        <p:nvSpPr>
          <p:cNvPr id="17" name="任意多边形 16"/>
          <p:cNvSpPr/>
          <p:nvPr/>
        </p:nvSpPr>
        <p:spPr>
          <a:xfrm>
            <a:off x="2823923" y="5328069"/>
            <a:ext cx="2120000" cy="553119"/>
          </a:xfrm>
          <a:custGeom>
            <a:avLst/>
            <a:gdLst>
              <a:gd name="connsiteX0" fmla="*/ 1752600 w 1752600"/>
              <a:gd name="connsiteY0" fmla="*/ 0 h 495300"/>
              <a:gd name="connsiteX1" fmla="*/ 1314450 w 1752600"/>
              <a:gd name="connsiteY1" fmla="*/ 438150 h 495300"/>
              <a:gd name="connsiteX2" fmla="*/ 0 w 1752600"/>
              <a:gd name="connsiteY2" fmla="*/ 438150 h 495300"/>
              <a:gd name="connsiteX3" fmla="*/ 0 w 1752600"/>
              <a:gd name="connsiteY3" fmla="*/ 495300 h 495300"/>
              <a:gd name="connsiteX0-1" fmla="*/ 1752600 w 1752600"/>
              <a:gd name="connsiteY0-2" fmla="*/ 0 h 438150"/>
              <a:gd name="connsiteX1-3" fmla="*/ 1314450 w 1752600"/>
              <a:gd name="connsiteY1-4" fmla="*/ 438150 h 438150"/>
              <a:gd name="connsiteX2-5" fmla="*/ 0 w 1752600"/>
              <a:gd name="connsiteY2-6" fmla="*/ 438150 h 438150"/>
              <a:gd name="connsiteX0-7" fmla="*/ 1981200 w 1981200"/>
              <a:gd name="connsiteY0-8" fmla="*/ 0 h 438150"/>
              <a:gd name="connsiteX1-9" fmla="*/ 1543050 w 1981200"/>
              <a:gd name="connsiteY1-10" fmla="*/ 438150 h 438150"/>
              <a:gd name="connsiteX2-11" fmla="*/ 0 w 1981200"/>
              <a:gd name="connsiteY2-12" fmla="*/ 438150 h 438150"/>
              <a:gd name="connsiteX0-13" fmla="*/ 1935480 w 1935480"/>
              <a:gd name="connsiteY0-14" fmla="*/ 0 h 392430"/>
              <a:gd name="connsiteX1-15" fmla="*/ 1543050 w 1935480"/>
              <a:gd name="connsiteY1-16" fmla="*/ 392430 h 392430"/>
              <a:gd name="connsiteX2-17" fmla="*/ 0 w 1935480"/>
              <a:gd name="connsiteY2-18" fmla="*/ 392430 h 392430"/>
            </a:gdLst>
            <a:ahLst/>
            <a:cxnLst>
              <a:cxn ang="0">
                <a:pos x="connsiteX0-1" y="connsiteY0-2"/>
              </a:cxn>
              <a:cxn ang="0">
                <a:pos x="connsiteX1-3" y="connsiteY1-4"/>
              </a:cxn>
              <a:cxn ang="0">
                <a:pos x="connsiteX2-5" y="connsiteY2-6"/>
              </a:cxn>
            </a:cxnLst>
            <a:rect l="l" t="t" r="r" b="b"/>
            <a:pathLst>
              <a:path w="1935480" h="392430">
                <a:moveTo>
                  <a:pt x="1935480" y="0"/>
                </a:moveTo>
                <a:lnTo>
                  <a:pt x="1543050" y="392430"/>
                </a:lnTo>
                <a:lnTo>
                  <a:pt x="0" y="392430"/>
                </a:lnTo>
              </a:path>
            </a:pathLst>
          </a:custGeom>
          <a:noFill/>
          <a:ln w="15875" cap="rnd">
            <a:solidFill>
              <a:srgbClr val="760000"/>
            </a:solidFill>
            <a:prstDash val="sysDash"/>
            <a:headEnd type="oval" w="sm" len="sm"/>
            <a:tailEnd type="oval" w="sm" len="sm"/>
          </a:ln>
        </p:spPr>
        <p:style>
          <a:lnRef idx="2">
            <a:schemeClr val="accent1">
              <a:shade val="50000"/>
            </a:schemeClr>
          </a:lnRef>
          <a:fillRef idx="1">
            <a:schemeClr val="accent1"/>
          </a:fillRef>
          <a:effectRef idx="0">
            <a:schemeClr val="accent1"/>
          </a:effectRef>
          <a:fontRef idx="minor">
            <a:schemeClr val="lt1"/>
          </a:fontRef>
        </p:style>
        <p:txBody>
          <a:bodyPr lIns="87722" tIns="43861" rIns="87722" bIns="43861" anchor="ctr"/>
          <a:lstStyle>
            <a:lvl1pPr defTabSz="1111250" eaLnBrk="0" hangingPunct="0">
              <a:defRPr sz="2200">
                <a:solidFill>
                  <a:schemeClr val="tx1"/>
                </a:solidFill>
                <a:latin typeface="Arial" panose="020B0604020202020204" pitchFamily="34" charset="0"/>
                <a:ea typeface="宋体" panose="02010600030101010101" pitchFamily="2" charset="-122"/>
              </a:defRPr>
            </a:lvl1pPr>
            <a:lvl2pPr defTabSz="1111250" eaLnBrk="0" hangingPunct="0">
              <a:defRPr sz="2200">
                <a:solidFill>
                  <a:schemeClr val="tx1"/>
                </a:solidFill>
                <a:latin typeface="Arial" panose="020B0604020202020204" pitchFamily="34" charset="0"/>
                <a:ea typeface="宋体" panose="02010600030101010101" pitchFamily="2" charset="-122"/>
              </a:defRPr>
            </a:lvl2pPr>
            <a:lvl3pPr defTabSz="1111250" eaLnBrk="0" hangingPunct="0">
              <a:defRPr sz="2200">
                <a:solidFill>
                  <a:schemeClr val="tx1"/>
                </a:solidFill>
                <a:latin typeface="Arial" panose="020B0604020202020204" pitchFamily="34" charset="0"/>
                <a:ea typeface="宋体" panose="02010600030101010101" pitchFamily="2" charset="-122"/>
              </a:defRPr>
            </a:lvl3pPr>
            <a:lvl4pPr defTabSz="1111250" eaLnBrk="0" hangingPunct="0">
              <a:defRPr sz="2200">
                <a:solidFill>
                  <a:schemeClr val="tx1"/>
                </a:solidFill>
                <a:latin typeface="Arial" panose="020B0604020202020204" pitchFamily="34" charset="0"/>
                <a:ea typeface="宋体" panose="02010600030101010101" pitchFamily="2" charset="-122"/>
              </a:defRPr>
            </a:lvl4pPr>
            <a:lvl5pPr defTabSz="1111250" eaLnBrk="0" hangingPunct="0">
              <a:defRPr sz="2200">
                <a:solidFill>
                  <a:schemeClr val="tx1"/>
                </a:solidFill>
                <a:latin typeface="Arial" panose="020B0604020202020204" pitchFamily="34" charset="0"/>
                <a:ea typeface="宋体" panose="02010600030101010101" pitchFamily="2" charset="-122"/>
              </a:defRPr>
            </a:lvl5pPr>
            <a:lvl6pPr defTabSz="1111250" eaLnBrk="0" fontAlgn="base" hangingPunct="0">
              <a:spcBef>
                <a:spcPct val="0"/>
              </a:spcBef>
              <a:spcAft>
                <a:spcPct val="0"/>
              </a:spcAft>
              <a:defRPr sz="2200">
                <a:solidFill>
                  <a:schemeClr val="tx1"/>
                </a:solidFill>
                <a:latin typeface="Arial" panose="020B0604020202020204" pitchFamily="34" charset="0"/>
                <a:ea typeface="宋体" panose="02010600030101010101" pitchFamily="2" charset="-122"/>
              </a:defRPr>
            </a:lvl6pPr>
            <a:lvl7pPr defTabSz="1111250" eaLnBrk="0" fontAlgn="base" hangingPunct="0">
              <a:spcBef>
                <a:spcPct val="0"/>
              </a:spcBef>
              <a:spcAft>
                <a:spcPct val="0"/>
              </a:spcAft>
              <a:defRPr sz="2200">
                <a:solidFill>
                  <a:schemeClr val="tx1"/>
                </a:solidFill>
                <a:latin typeface="Arial" panose="020B0604020202020204" pitchFamily="34" charset="0"/>
                <a:ea typeface="宋体" panose="02010600030101010101" pitchFamily="2" charset="-122"/>
              </a:defRPr>
            </a:lvl7pPr>
            <a:lvl8pPr defTabSz="1111250" eaLnBrk="0" fontAlgn="base" hangingPunct="0">
              <a:spcBef>
                <a:spcPct val="0"/>
              </a:spcBef>
              <a:spcAft>
                <a:spcPct val="0"/>
              </a:spcAft>
              <a:defRPr sz="2200">
                <a:solidFill>
                  <a:schemeClr val="tx1"/>
                </a:solidFill>
                <a:latin typeface="Arial" panose="020B0604020202020204" pitchFamily="34" charset="0"/>
                <a:ea typeface="宋体" panose="02010600030101010101" pitchFamily="2" charset="-122"/>
              </a:defRPr>
            </a:lvl8pPr>
            <a:lvl9pPr defTabSz="1111250" eaLnBrk="0" fontAlgn="base" hangingPunct="0">
              <a:spcBef>
                <a:spcPct val="0"/>
              </a:spcBef>
              <a:spcAft>
                <a:spcPct val="0"/>
              </a:spcAft>
              <a:defRPr sz="2200">
                <a:solidFill>
                  <a:schemeClr val="tx1"/>
                </a:solidFill>
                <a:latin typeface="Arial" panose="020B0604020202020204" pitchFamily="34" charset="0"/>
                <a:ea typeface="宋体" panose="02010600030101010101" pitchFamily="2" charset="-122"/>
              </a:defRPr>
            </a:lvl9pPr>
          </a:lstStyle>
          <a:p>
            <a:pPr algn="ctr" eaLnBrk="1" hangingPunct="1">
              <a:defRPr/>
            </a:pPr>
            <a:endParaRPr lang="zh-CN" altLang="zh-CN" dirty="0">
              <a:ea typeface="微软雅黑" panose="020B0503020204020204" pitchFamily="34" charset="-122"/>
            </a:endParaRPr>
          </a:p>
        </p:txBody>
      </p:sp>
      <p:sp>
        <p:nvSpPr>
          <p:cNvPr id="19" name="任意多边形 18"/>
          <p:cNvSpPr/>
          <p:nvPr/>
        </p:nvSpPr>
        <p:spPr>
          <a:xfrm>
            <a:off x="2789066" y="3565060"/>
            <a:ext cx="2236114" cy="257635"/>
          </a:xfrm>
          <a:custGeom>
            <a:avLst/>
            <a:gdLst>
              <a:gd name="connsiteX0" fmla="*/ 1625600 w 1625600"/>
              <a:gd name="connsiteY0" fmla="*/ 0 h 254000"/>
              <a:gd name="connsiteX1" fmla="*/ 1384300 w 1625600"/>
              <a:gd name="connsiteY1" fmla="*/ 254000 h 254000"/>
              <a:gd name="connsiteX2" fmla="*/ 0 w 1625600"/>
              <a:gd name="connsiteY2" fmla="*/ 254000 h 254000"/>
            </a:gdLst>
            <a:ahLst/>
            <a:cxnLst>
              <a:cxn ang="0">
                <a:pos x="connsiteX0" y="connsiteY0"/>
              </a:cxn>
              <a:cxn ang="0">
                <a:pos x="connsiteX1" y="connsiteY1"/>
              </a:cxn>
              <a:cxn ang="0">
                <a:pos x="connsiteX2" y="connsiteY2"/>
              </a:cxn>
            </a:cxnLst>
            <a:rect l="l" t="t" r="r" b="b"/>
            <a:pathLst>
              <a:path w="1625600" h="254000">
                <a:moveTo>
                  <a:pt x="1625600" y="0"/>
                </a:moveTo>
                <a:lnTo>
                  <a:pt x="1384300" y="254000"/>
                </a:lnTo>
                <a:lnTo>
                  <a:pt x="0" y="254000"/>
                </a:lnTo>
              </a:path>
            </a:pathLst>
          </a:custGeom>
          <a:noFill/>
          <a:ln w="15875" cap="rnd">
            <a:solidFill>
              <a:srgbClr val="760000"/>
            </a:solidFill>
            <a:prstDash val="sysDash"/>
            <a:headEnd type="oval" w="sm" len="sm"/>
            <a:tailEnd type="oval" w="sm" len="sm"/>
          </a:ln>
        </p:spPr>
        <p:style>
          <a:lnRef idx="2">
            <a:schemeClr val="accent1">
              <a:shade val="50000"/>
            </a:schemeClr>
          </a:lnRef>
          <a:fillRef idx="1">
            <a:schemeClr val="accent1"/>
          </a:fillRef>
          <a:effectRef idx="0">
            <a:schemeClr val="accent1"/>
          </a:effectRef>
          <a:fontRef idx="minor">
            <a:schemeClr val="lt1"/>
          </a:fontRef>
        </p:style>
        <p:txBody>
          <a:bodyPr lIns="87722" tIns="43861" rIns="87722" bIns="43861" anchor="ctr"/>
          <a:lstStyle>
            <a:lvl1pPr defTabSz="1111250" eaLnBrk="0" hangingPunct="0">
              <a:defRPr sz="2200">
                <a:solidFill>
                  <a:schemeClr val="tx1"/>
                </a:solidFill>
                <a:latin typeface="Arial" panose="020B0604020202020204" pitchFamily="34" charset="0"/>
                <a:ea typeface="宋体" panose="02010600030101010101" pitchFamily="2" charset="-122"/>
              </a:defRPr>
            </a:lvl1pPr>
            <a:lvl2pPr defTabSz="1111250" eaLnBrk="0" hangingPunct="0">
              <a:defRPr sz="2200">
                <a:solidFill>
                  <a:schemeClr val="tx1"/>
                </a:solidFill>
                <a:latin typeface="Arial" panose="020B0604020202020204" pitchFamily="34" charset="0"/>
                <a:ea typeface="宋体" panose="02010600030101010101" pitchFamily="2" charset="-122"/>
              </a:defRPr>
            </a:lvl2pPr>
            <a:lvl3pPr defTabSz="1111250" eaLnBrk="0" hangingPunct="0">
              <a:defRPr sz="2200">
                <a:solidFill>
                  <a:schemeClr val="tx1"/>
                </a:solidFill>
                <a:latin typeface="Arial" panose="020B0604020202020204" pitchFamily="34" charset="0"/>
                <a:ea typeface="宋体" panose="02010600030101010101" pitchFamily="2" charset="-122"/>
              </a:defRPr>
            </a:lvl3pPr>
            <a:lvl4pPr defTabSz="1111250" eaLnBrk="0" hangingPunct="0">
              <a:defRPr sz="2200">
                <a:solidFill>
                  <a:schemeClr val="tx1"/>
                </a:solidFill>
                <a:latin typeface="Arial" panose="020B0604020202020204" pitchFamily="34" charset="0"/>
                <a:ea typeface="宋体" panose="02010600030101010101" pitchFamily="2" charset="-122"/>
              </a:defRPr>
            </a:lvl4pPr>
            <a:lvl5pPr defTabSz="1111250" eaLnBrk="0" hangingPunct="0">
              <a:defRPr sz="2200">
                <a:solidFill>
                  <a:schemeClr val="tx1"/>
                </a:solidFill>
                <a:latin typeface="Arial" panose="020B0604020202020204" pitchFamily="34" charset="0"/>
                <a:ea typeface="宋体" panose="02010600030101010101" pitchFamily="2" charset="-122"/>
              </a:defRPr>
            </a:lvl5pPr>
            <a:lvl6pPr defTabSz="1111250" eaLnBrk="0" fontAlgn="base" hangingPunct="0">
              <a:spcBef>
                <a:spcPct val="0"/>
              </a:spcBef>
              <a:spcAft>
                <a:spcPct val="0"/>
              </a:spcAft>
              <a:defRPr sz="2200">
                <a:solidFill>
                  <a:schemeClr val="tx1"/>
                </a:solidFill>
                <a:latin typeface="Arial" panose="020B0604020202020204" pitchFamily="34" charset="0"/>
                <a:ea typeface="宋体" panose="02010600030101010101" pitchFamily="2" charset="-122"/>
              </a:defRPr>
            </a:lvl6pPr>
            <a:lvl7pPr defTabSz="1111250" eaLnBrk="0" fontAlgn="base" hangingPunct="0">
              <a:spcBef>
                <a:spcPct val="0"/>
              </a:spcBef>
              <a:spcAft>
                <a:spcPct val="0"/>
              </a:spcAft>
              <a:defRPr sz="2200">
                <a:solidFill>
                  <a:schemeClr val="tx1"/>
                </a:solidFill>
                <a:latin typeface="Arial" panose="020B0604020202020204" pitchFamily="34" charset="0"/>
                <a:ea typeface="宋体" panose="02010600030101010101" pitchFamily="2" charset="-122"/>
              </a:defRPr>
            </a:lvl7pPr>
            <a:lvl8pPr defTabSz="1111250" eaLnBrk="0" fontAlgn="base" hangingPunct="0">
              <a:spcBef>
                <a:spcPct val="0"/>
              </a:spcBef>
              <a:spcAft>
                <a:spcPct val="0"/>
              </a:spcAft>
              <a:defRPr sz="2200">
                <a:solidFill>
                  <a:schemeClr val="tx1"/>
                </a:solidFill>
                <a:latin typeface="Arial" panose="020B0604020202020204" pitchFamily="34" charset="0"/>
                <a:ea typeface="宋体" panose="02010600030101010101" pitchFamily="2" charset="-122"/>
              </a:defRPr>
            </a:lvl8pPr>
            <a:lvl9pPr defTabSz="1111250" eaLnBrk="0" fontAlgn="base" hangingPunct="0">
              <a:spcBef>
                <a:spcPct val="0"/>
              </a:spcBef>
              <a:spcAft>
                <a:spcPct val="0"/>
              </a:spcAft>
              <a:defRPr sz="2200">
                <a:solidFill>
                  <a:schemeClr val="tx1"/>
                </a:solidFill>
                <a:latin typeface="Arial" panose="020B0604020202020204" pitchFamily="34" charset="0"/>
                <a:ea typeface="宋体" panose="02010600030101010101" pitchFamily="2" charset="-122"/>
              </a:defRPr>
            </a:lvl9pPr>
          </a:lstStyle>
          <a:p>
            <a:pPr algn="ctr" eaLnBrk="1" hangingPunct="1">
              <a:defRPr/>
            </a:pPr>
            <a:endParaRPr lang="zh-CN" altLang="zh-CN" dirty="0">
              <a:ea typeface="微软雅黑" panose="020B0503020204020204" pitchFamily="34" charset="-122"/>
            </a:endParaRPr>
          </a:p>
        </p:txBody>
      </p:sp>
      <p:sp>
        <p:nvSpPr>
          <p:cNvPr id="20" name="Freeform 24"/>
          <p:cNvSpPr>
            <a:spLocks noEditPoints="1"/>
          </p:cNvSpPr>
          <p:nvPr/>
        </p:nvSpPr>
        <p:spPr bwMode="auto">
          <a:xfrm flipH="1">
            <a:off x="3407665" y="3899348"/>
            <a:ext cx="591904" cy="630482"/>
          </a:xfrm>
          <a:custGeom>
            <a:avLst/>
            <a:gdLst>
              <a:gd name="T0" fmla="*/ 127 w 358"/>
              <a:gd name="T1" fmla="*/ 292 h 382"/>
              <a:gd name="T2" fmla="*/ 322 w 358"/>
              <a:gd name="T3" fmla="*/ 63 h 382"/>
              <a:gd name="T4" fmla="*/ 333 w 358"/>
              <a:gd name="T5" fmla="*/ 113 h 382"/>
              <a:gd name="T6" fmla="*/ 336 w 358"/>
              <a:gd name="T7" fmla="*/ 178 h 382"/>
              <a:gd name="T8" fmla="*/ 338 w 358"/>
              <a:gd name="T9" fmla="*/ 245 h 382"/>
              <a:gd name="T10" fmla="*/ 321 w 358"/>
              <a:gd name="T11" fmla="*/ 314 h 382"/>
              <a:gd name="T12" fmla="*/ 271 w 358"/>
              <a:gd name="T13" fmla="*/ 382 h 382"/>
              <a:gd name="T14" fmla="*/ 172 w 358"/>
              <a:gd name="T15" fmla="*/ 226 h 382"/>
              <a:gd name="T16" fmla="*/ 123 w 358"/>
              <a:gd name="T17" fmla="*/ 197 h 382"/>
              <a:gd name="T18" fmla="*/ 125 w 358"/>
              <a:gd name="T19" fmla="*/ 208 h 382"/>
              <a:gd name="T20" fmla="*/ 174 w 358"/>
              <a:gd name="T21" fmla="*/ 236 h 382"/>
              <a:gd name="T22" fmla="*/ 172 w 358"/>
              <a:gd name="T23" fmla="*/ 226 h 382"/>
              <a:gd name="T24" fmla="*/ 288 w 358"/>
              <a:gd name="T25" fmla="*/ 136 h 382"/>
              <a:gd name="T26" fmla="*/ 263 w 358"/>
              <a:gd name="T27" fmla="*/ 125 h 382"/>
              <a:gd name="T28" fmla="*/ 171 w 358"/>
              <a:gd name="T29" fmla="*/ 70 h 382"/>
              <a:gd name="T30" fmla="*/ 148 w 358"/>
              <a:gd name="T31" fmla="*/ 54 h 382"/>
              <a:gd name="T32" fmla="*/ 171 w 358"/>
              <a:gd name="T33" fmla="*/ 70 h 382"/>
              <a:gd name="T34" fmla="*/ 204 w 358"/>
              <a:gd name="T35" fmla="*/ 39 h 382"/>
              <a:gd name="T36" fmla="*/ 193 w 358"/>
              <a:gd name="T37" fmla="*/ 64 h 382"/>
              <a:gd name="T38" fmla="*/ 258 w 358"/>
              <a:gd name="T39" fmla="*/ 103 h 382"/>
              <a:gd name="T40" fmla="*/ 274 w 358"/>
              <a:gd name="T41" fmla="*/ 80 h 382"/>
              <a:gd name="T42" fmla="*/ 258 w 358"/>
              <a:gd name="T43" fmla="*/ 103 h 382"/>
              <a:gd name="T44" fmla="*/ 249 w 358"/>
              <a:gd name="T45" fmla="*/ 55 h 382"/>
              <a:gd name="T46" fmla="*/ 226 w 358"/>
              <a:gd name="T47" fmla="*/ 71 h 382"/>
              <a:gd name="T48" fmla="*/ 182 w 358"/>
              <a:gd name="T49" fmla="*/ 209 h 382"/>
              <a:gd name="T50" fmla="*/ 133 w 358"/>
              <a:gd name="T51" fmla="*/ 180 h 382"/>
              <a:gd name="T52" fmla="*/ 135 w 358"/>
              <a:gd name="T53" fmla="*/ 190 h 382"/>
              <a:gd name="T54" fmla="*/ 184 w 358"/>
              <a:gd name="T55" fmla="*/ 219 h 382"/>
              <a:gd name="T56" fmla="*/ 182 w 358"/>
              <a:gd name="T57" fmla="*/ 209 h 382"/>
              <a:gd name="T58" fmla="*/ 157 w 358"/>
              <a:gd name="T59" fmla="*/ 104 h 382"/>
              <a:gd name="T60" fmla="*/ 186 w 358"/>
              <a:gd name="T61" fmla="*/ 195 h 382"/>
              <a:gd name="T62" fmla="*/ 222 w 358"/>
              <a:gd name="T63" fmla="*/ 90 h 382"/>
              <a:gd name="T64" fmla="*/ 136 w 358"/>
              <a:gd name="T65" fmla="*/ 238 h 382"/>
              <a:gd name="T66" fmla="*/ 129 w 358"/>
              <a:gd name="T67" fmla="*/ 216 h 3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358" h="382">
                <a:moveTo>
                  <a:pt x="131" y="382"/>
                </a:moveTo>
                <a:cubicBezTo>
                  <a:pt x="135" y="352"/>
                  <a:pt x="135" y="320"/>
                  <a:pt x="127" y="292"/>
                </a:cubicBezTo>
                <a:cubicBezTo>
                  <a:pt x="0" y="220"/>
                  <a:pt x="34" y="56"/>
                  <a:pt x="140" y="23"/>
                </a:cubicBezTo>
                <a:cubicBezTo>
                  <a:pt x="196" y="0"/>
                  <a:pt x="272" y="14"/>
                  <a:pt x="322" y="63"/>
                </a:cubicBezTo>
                <a:cubicBezTo>
                  <a:pt x="358" y="99"/>
                  <a:pt x="340" y="109"/>
                  <a:pt x="340" y="109"/>
                </a:cubicBezTo>
                <a:cubicBezTo>
                  <a:pt x="333" y="113"/>
                  <a:pt x="333" y="113"/>
                  <a:pt x="333" y="113"/>
                </a:cubicBezTo>
                <a:cubicBezTo>
                  <a:pt x="337" y="130"/>
                  <a:pt x="345" y="162"/>
                  <a:pt x="344" y="166"/>
                </a:cubicBezTo>
                <a:cubicBezTo>
                  <a:pt x="342" y="172"/>
                  <a:pt x="336" y="178"/>
                  <a:pt x="336" y="178"/>
                </a:cubicBezTo>
                <a:cubicBezTo>
                  <a:pt x="354" y="239"/>
                  <a:pt x="354" y="239"/>
                  <a:pt x="354" y="239"/>
                </a:cubicBezTo>
                <a:cubicBezTo>
                  <a:pt x="338" y="245"/>
                  <a:pt x="338" y="245"/>
                  <a:pt x="338" y="245"/>
                </a:cubicBezTo>
                <a:cubicBezTo>
                  <a:pt x="341" y="265"/>
                  <a:pt x="343" y="281"/>
                  <a:pt x="341" y="300"/>
                </a:cubicBezTo>
                <a:cubicBezTo>
                  <a:pt x="341" y="304"/>
                  <a:pt x="330" y="313"/>
                  <a:pt x="321" y="314"/>
                </a:cubicBezTo>
                <a:cubicBezTo>
                  <a:pt x="267" y="317"/>
                  <a:pt x="267" y="317"/>
                  <a:pt x="267" y="317"/>
                </a:cubicBezTo>
                <a:cubicBezTo>
                  <a:pt x="271" y="382"/>
                  <a:pt x="271" y="382"/>
                  <a:pt x="271" y="382"/>
                </a:cubicBezTo>
                <a:cubicBezTo>
                  <a:pt x="131" y="382"/>
                  <a:pt x="131" y="382"/>
                  <a:pt x="131" y="382"/>
                </a:cubicBezTo>
                <a:close/>
                <a:moveTo>
                  <a:pt x="172" y="226"/>
                </a:moveTo>
                <a:cubicBezTo>
                  <a:pt x="132" y="196"/>
                  <a:pt x="132" y="196"/>
                  <a:pt x="132" y="196"/>
                </a:cubicBezTo>
                <a:cubicBezTo>
                  <a:pt x="129" y="193"/>
                  <a:pt x="125" y="194"/>
                  <a:pt x="123" y="197"/>
                </a:cubicBezTo>
                <a:cubicBezTo>
                  <a:pt x="123" y="197"/>
                  <a:pt x="123" y="197"/>
                  <a:pt x="123" y="197"/>
                </a:cubicBezTo>
                <a:cubicBezTo>
                  <a:pt x="121" y="201"/>
                  <a:pt x="122" y="205"/>
                  <a:pt x="125" y="208"/>
                </a:cubicBezTo>
                <a:cubicBezTo>
                  <a:pt x="165" y="238"/>
                  <a:pt x="165" y="238"/>
                  <a:pt x="165" y="238"/>
                </a:cubicBezTo>
                <a:cubicBezTo>
                  <a:pt x="168" y="240"/>
                  <a:pt x="172" y="239"/>
                  <a:pt x="174" y="236"/>
                </a:cubicBezTo>
                <a:cubicBezTo>
                  <a:pt x="174" y="236"/>
                  <a:pt x="174" y="236"/>
                  <a:pt x="174" y="236"/>
                </a:cubicBezTo>
                <a:cubicBezTo>
                  <a:pt x="176" y="233"/>
                  <a:pt x="175" y="228"/>
                  <a:pt x="172" y="226"/>
                </a:cubicBezTo>
                <a:close/>
                <a:moveTo>
                  <a:pt x="263" y="136"/>
                </a:moveTo>
                <a:cubicBezTo>
                  <a:pt x="288" y="136"/>
                  <a:pt x="288" y="136"/>
                  <a:pt x="288" y="136"/>
                </a:cubicBezTo>
                <a:cubicBezTo>
                  <a:pt x="288" y="125"/>
                  <a:pt x="288" y="125"/>
                  <a:pt x="288" y="125"/>
                </a:cubicBezTo>
                <a:cubicBezTo>
                  <a:pt x="263" y="125"/>
                  <a:pt x="263" y="125"/>
                  <a:pt x="263" y="125"/>
                </a:cubicBezTo>
                <a:cubicBezTo>
                  <a:pt x="263" y="136"/>
                  <a:pt x="263" y="136"/>
                  <a:pt x="263" y="136"/>
                </a:cubicBezTo>
                <a:close/>
                <a:moveTo>
                  <a:pt x="171" y="70"/>
                </a:moveTo>
                <a:cubicBezTo>
                  <a:pt x="158" y="48"/>
                  <a:pt x="158" y="48"/>
                  <a:pt x="158" y="48"/>
                </a:cubicBezTo>
                <a:cubicBezTo>
                  <a:pt x="148" y="54"/>
                  <a:pt x="148" y="54"/>
                  <a:pt x="148" y="54"/>
                </a:cubicBezTo>
                <a:cubicBezTo>
                  <a:pt x="161" y="76"/>
                  <a:pt x="161" y="76"/>
                  <a:pt x="161" y="76"/>
                </a:cubicBezTo>
                <a:cubicBezTo>
                  <a:pt x="171" y="70"/>
                  <a:pt x="171" y="70"/>
                  <a:pt x="171" y="70"/>
                </a:cubicBezTo>
                <a:close/>
                <a:moveTo>
                  <a:pt x="204" y="64"/>
                </a:moveTo>
                <a:cubicBezTo>
                  <a:pt x="204" y="39"/>
                  <a:pt x="204" y="39"/>
                  <a:pt x="204" y="39"/>
                </a:cubicBezTo>
                <a:cubicBezTo>
                  <a:pt x="193" y="39"/>
                  <a:pt x="193" y="39"/>
                  <a:pt x="193" y="39"/>
                </a:cubicBezTo>
                <a:cubicBezTo>
                  <a:pt x="193" y="64"/>
                  <a:pt x="193" y="64"/>
                  <a:pt x="193" y="64"/>
                </a:cubicBezTo>
                <a:cubicBezTo>
                  <a:pt x="204" y="64"/>
                  <a:pt x="204" y="64"/>
                  <a:pt x="204" y="64"/>
                </a:cubicBezTo>
                <a:close/>
                <a:moveTo>
                  <a:pt x="258" y="103"/>
                </a:moveTo>
                <a:cubicBezTo>
                  <a:pt x="279" y="90"/>
                  <a:pt x="279" y="90"/>
                  <a:pt x="279" y="90"/>
                </a:cubicBezTo>
                <a:cubicBezTo>
                  <a:pt x="274" y="80"/>
                  <a:pt x="274" y="80"/>
                  <a:pt x="274" y="80"/>
                </a:cubicBezTo>
                <a:cubicBezTo>
                  <a:pt x="252" y="93"/>
                  <a:pt x="252" y="93"/>
                  <a:pt x="252" y="93"/>
                </a:cubicBezTo>
                <a:cubicBezTo>
                  <a:pt x="258" y="103"/>
                  <a:pt x="258" y="103"/>
                  <a:pt x="258" y="103"/>
                </a:cubicBezTo>
                <a:close/>
                <a:moveTo>
                  <a:pt x="236" y="76"/>
                </a:moveTo>
                <a:cubicBezTo>
                  <a:pt x="249" y="55"/>
                  <a:pt x="249" y="55"/>
                  <a:pt x="249" y="55"/>
                </a:cubicBezTo>
                <a:cubicBezTo>
                  <a:pt x="239" y="49"/>
                  <a:pt x="239" y="49"/>
                  <a:pt x="239" y="49"/>
                </a:cubicBezTo>
                <a:cubicBezTo>
                  <a:pt x="226" y="71"/>
                  <a:pt x="226" y="71"/>
                  <a:pt x="226" y="71"/>
                </a:cubicBezTo>
                <a:cubicBezTo>
                  <a:pt x="236" y="76"/>
                  <a:pt x="236" y="76"/>
                  <a:pt x="236" y="76"/>
                </a:cubicBezTo>
                <a:close/>
                <a:moveTo>
                  <a:pt x="182" y="209"/>
                </a:moveTo>
                <a:cubicBezTo>
                  <a:pt x="142" y="178"/>
                  <a:pt x="142" y="178"/>
                  <a:pt x="142" y="178"/>
                </a:cubicBezTo>
                <a:cubicBezTo>
                  <a:pt x="139" y="176"/>
                  <a:pt x="135" y="177"/>
                  <a:pt x="133" y="180"/>
                </a:cubicBezTo>
                <a:cubicBezTo>
                  <a:pt x="133" y="180"/>
                  <a:pt x="133" y="180"/>
                  <a:pt x="133" y="180"/>
                </a:cubicBezTo>
                <a:cubicBezTo>
                  <a:pt x="131" y="183"/>
                  <a:pt x="132" y="188"/>
                  <a:pt x="135" y="190"/>
                </a:cubicBezTo>
                <a:cubicBezTo>
                  <a:pt x="175" y="221"/>
                  <a:pt x="175" y="221"/>
                  <a:pt x="175" y="221"/>
                </a:cubicBezTo>
                <a:cubicBezTo>
                  <a:pt x="178" y="223"/>
                  <a:pt x="182" y="222"/>
                  <a:pt x="184" y="219"/>
                </a:cubicBezTo>
                <a:cubicBezTo>
                  <a:pt x="184" y="219"/>
                  <a:pt x="184" y="219"/>
                  <a:pt x="184" y="219"/>
                </a:cubicBezTo>
                <a:cubicBezTo>
                  <a:pt x="186" y="216"/>
                  <a:pt x="185" y="211"/>
                  <a:pt x="182" y="209"/>
                </a:cubicBezTo>
                <a:close/>
                <a:moveTo>
                  <a:pt x="222" y="90"/>
                </a:moveTo>
                <a:cubicBezTo>
                  <a:pt x="198" y="76"/>
                  <a:pt x="169" y="83"/>
                  <a:pt x="157" y="104"/>
                </a:cubicBezTo>
                <a:cubicBezTo>
                  <a:pt x="144" y="126"/>
                  <a:pt x="160" y="151"/>
                  <a:pt x="149" y="174"/>
                </a:cubicBezTo>
                <a:cubicBezTo>
                  <a:pt x="186" y="195"/>
                  <a:pt x="186" y="195"/>
                  <a:pt x="186" y="195"/>
                </a:cubicBezTo>
                <a:cubicBezTo>
                  <a:pt x="200" y="174"/>
                  <a:pt x="229" y="176"/>
                  <a:pt x="242" y="154"/>
                </a:cubicBezTo>
                <a:cubicBezTo>
                  <a:pt x="255" y="132"/>
                  <a:pt x="245" y="104"/>
                  <a:pt x="222" y="90"/>
                </a:cubicBezTo>
                <a:close/>
                <a:moveTo>
                  <a:pt x="129" y="216"/>
                </a:moveTo>
                <a:cubicBezTo>
                  <a:pt x="125" y="224"/>
                  <a:pt x="128" y="233"/>
                  <a:pt x="136" y="238"/>
                </a:cubicBezTo>
                <a:cubicBezTo>
                  <a:pt x="142" y="241"/>
                  <a:pt x="150" y="240"/>
                  <a:pt x="155" y="236"/>
                </a:cubicBezTo>
                <a:lnTo>
                  <a:pt x="129" y="216"/>
                </a:lnTo>
                <a:close/>
              </a:path>
            </a:pathLst>
          </a:custGeom>
          <a:solidFill>
            <a:srgbClr val="C00000"/>
          </a:solidFill>
          <a:ln w="9525">
            <a:noFill/>
            <a:round/>
          </a:ln>
          <a:effectLst>
            <a:reflection blurRad="6350" stA="52000" endA="300" endPos="35000" dir="5400000" sy="-100000" algn="bl" rotWithShape="0"/>
          </a:effectLst>
        </p:spPr>
        <p:txBody>
          <a:bodyPr lIns="116964" tIns="58482" rIns="116964" bIns="58482"/>
          <a:lstStyle/>
          <a:p>
            <a:pPr>
              <a:defRPr/>
            </a:pPr>
            <a:endParaRPr lang="zh-CN" altLang="en-US" sz="2300" dirty="0">
              <a:ea typeface="微软雅黑" panose="020B0503020204020204" pitchFamily="34" charset="-122"/>
            </a:endParaRPr>
          </a:p>
        </p:txBody>
      </p:sp>
      <p:sp>
        <p:nvSpPr>
          <p:cNvPr id="21" name="Freeform 25"/>
          <p:cNvSpPr>
            <a:spLocks noEditPoints="1"/>
          </p:cNvSpPr>
          <p:nvPr/>
        </p:nvSpPr>
        <p:spPr bwMode="auto">
          <a:xfrm flipH="1">
            <a:off x="3350896" y="1872258"/>
            <a:ext cx="705449" cy="665834"/>
          </a:xfrm>
          <a:custGeom>
            <a:avLst/>
            <a:gdLst>
              <a:gd name="T0" fmla="*/ 90 w 376"/>
              <a:gd name="T1" fmla="*/ 52 h 355"/>
              <a:gd name="T2" fmla="*/ 37 w 376"/>
              <a:gd name="T3" fmla="*/ 264 h 355"/>
              <a:gd name="T4" fmla="*/ 118 w 376"/>
              <a:gd name="T5" fmla="*/ 310 h 355"/>
              <a:gd name="T6" fmla="*/ 134 w 376"/>
              <a:gd name="T7" fmla="*/ 310 h 355"/>
              <a:gd name="T8" fmla="*/ 215 w 376"/>
              <a:gd name="T9" fmla="*/ 264 h 355"/>
              <a:gd name="T10" fmla="*/ 241 w 376"/>
              <a:gd name="T11" fmla="*/ 310 h 355"/>
              <a:gd name="T12" fmla="*/ 255 w 376"/>
              <a:gd name="T13" fmla="*/ 287 h 355"/>
              <a:gd name="T14" fmla="*/ 358 w 376"/>
              <a:gd name="T15" fmla="*/ 287 h 355"/>
              <a:gd name="T16" fmla="*/ 371 w 376"/>
              <a:gd name="T17" fmla="*/ 310 h 355"/>
              <a:gd name="T18" fmla="*/ 371 w 376"/>
              <a:gd name="T19" fmla="*/ 323 h 355"/>
              <a:gd name="T20" fmla="*/ 358 w 376"/>
              <a:gd name="T21" fmla="*/ 355 h 355"/>
              <a:gd name="T22" fmla="*/ 250 w 376"/>
              <a:gd name="T23" fmla="*/ 323 h 355"/>
              <a:gd name="T24" fmla="*/ 237 w 376"/>
              <a:gd name="T25" fmla="*/ 355 h 355"/>
              <a:gd name="T26" fmla="*/ 131 w 376"/>
              <a:gd name="T27" fmla="*/ 323 h 355"/>
              <a:gd name="T28" fmla="*/ 118 w 376"/>
              <a:gd name="T29" fmla="*/ 355 h 355"/>
              <a:gd name="T30" fmla="*/ 0 w 376"/>
              <a:gd name="T31" fmla="*/ 323 h 355"/>
              <a:gd name="T32" fmla="*/ 14 w 376"/>
              <a:gd name="T33" fmla="*/ 287 h 355"/>
              <a:gd name="T34" fmla="*/ 336 w 376"/>
              <a:gd name="T35" fmla="*/ 248 h 355"/>
              <a:gd name="T36" fmla="*/ 279 w 376"/>
              <a:gd name="T37" fmla="*/ 248 h 355"/>
              <a:gd name="T38" fmla="*/ 215 w 376"/>
              <a:gd name="T39" fmla="*/ 248 h 355"/>
              <a:gd name="T40" fmla="*/ 158 w 376"/>
              <a:gd name="T41" fmla="*/ 248 h 355"/>
              <a:gd name="T42" fmla="*/ 95 w 376"/>
              <a:gd name="T43" fmla="*/ 248 h 355"/>
              <a:gd name="T44" fmla="*/ 38 w 376"/>
              <a:gd name="T45" fmla="*/ 248 h 355"/>
              <a:gd name="T46" fmla="*/ 307 w 376"/>
              <a:gd name="T47" fmla="*/ 147 h 355"/>
              <a:gd name="T48" fmla="*/ 289 w 376"/>
              <a:gd name="T49" fmla="*/ 201 h 355"/>
              <a:gd name="T50" fmla="*/ 201 w 376"/>
              <a:gd name="T51" fmla="*/ 201 h 355"/>
              <a:gd name="T52" fmla="*/ 181 w 376"/>
              <a:gd name="T53" fmla="*/ 147 h 355"/>
              <a:gd name="T54" fmla="*/ 180 w 376"/>
              <a:gd name="T55" fmla="*/ 16 h 355"/>
              <a:gd name="T56" fmla="*/ 161 w 376"/>
              <a:gd name="T57" fmla="*/ 35 h 355"/>
              <a:gd name="T58" fmla="*/ 155 w 376"/>
              <a:gd name="T59" fmla="*/ 67 h 355"/>
              <a:gd name="T60" fmla="*/ 66 w 376"/>
              <a:gd name="T61" fmla="*/ 55 h 355"/>
              <a:gd name="T62" fmla="*/ 66 w 376"/>
              <a:gd name="T63" fmla="*/ 122 h 355"/>
              <a:gd name="T64" fmla="*/ 69 w 376"/>
              <a:gd name="T65" fmla="*/ 122 h 355"/>
              <a:gd name="T66" fmla="*/ 87 w 376"/>
              <a:gd name="T67" fmla="*/ 199 h 355"/>
              <a:gd name="T68" fmla="*/ 91 w 376"/>
              <a:gd name="T69" fmla="*/ 199 h 355"/>
              <a:gd name="T70" fmla="*/ 109 w 376"/>
              <a:gd name="T71" fmla="*/ 132 h 355"/>
              <a:gd name="T72" fmla="*/ 109 w 376"/>
              <a:gd name="T73" fmla="*/ 75 h 355"/>
              <a:gd name="T74" fmla="*/ 155 w 376"/>
              <a:gd name="T75" fmla="*/ 80 h 355"/>
              <a:gd name="T76" fmla="*/ 166 w 376"/>
              <a:gd name="T77" fmla="*/ 120 h 355"/>
              <a:gd name="T78" fmla="*/ 180 w 376"/>
              <a:gd name="T79" fmla="*/ 126 h 355"/>
              <a:gd name="T80" fmla="*/ 317 w 376"/>
              <a:gd name="T81" fmla="*/ 120 h 355"/>
              <a:gd name="T82" fmla="*/ 317 w 376"/>
              <a:gd name="T83" fmla="*/ 21 h 355"/>
              <a:gd name="T84" fmla="*/ 304 w 376"/>
              <a:gd name="T85" fmla="*/ 31 h 355"/>
              <a:gd name="T86" fmla="*/ 308 w 376"/>
              <a:gd name="T87" fmla="*/ 107 h 355"/>
              <a:gd name="T88" fmla="*/ 304 w 376"/>
              <a:gd name="T89" fmla="*/ 111 h 355"/>
              <a:gd name="T90" fmla="*/ 177 w 376"/>
              <a:gd name="T91" fmla="*/ 109 h 355"/>
              <a:gd name="T92" fmla="*/ 238 w 376"/>
              <a:gd name="T93" fmla="*/ 63 h 355"/>
              <a:gd name="T94" fmla="*/ 176 w 376"/>
              <a:gd name="T95" fmla="*/ 35 h 355"/>
              <a:gd name="T96" fmla="*/ 180 w 376"/>
              <a:gd name="T97" fmla="*/ 31 h 3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376" h="355">
                <a:moveTo>
                  <a:pt x="90" y="0"/>
                </a:moveTo>
                <a:cubicBezTo>
                  <a:pt x="104" y="0"/>
                  <a:pt x="115" y="12"/>
                  <a:pt x="115" y="26"/>
                </a:cubicBezTo>
                <a:cubicBezTo>
                  <a:pt x="115" y="40"/>
                  <a:pt x="104" y="52"/>
                  <a:pt x="90" y="52"/>
                </a:cubicBezTo>
                <a:cubicBezTo>
                  <a:pt x="75" y="52"/>
                  <a:pt x="64" y="40"/>
                  <a:pt x="64" y="26"/>
                </a:cubicBezTo>
                <a:cubicBezTo>
                  <a:pt x="64" y="12"/>
                  <a:pt x="75" y="0"/>
                  <a:pt x="90" y="0"/>
                </a:cubicBezTo>
                <a:close/>
                <a:moveTo>
                  <a:pt x="37" y="264"/>
                </a:moveTo>
                <a:cubicBezTo>
                  <a:pt x="95" y="264"/>
                  <a:pt x="95" y="264"/>
                  <a:pt x="95" y="264"/>
                </a:cubicBezTo>
                <a:cubicBezTo>
                  <a:pt x="108" y="264"/>
                  <a:pt x="118" y="274"/>
                  <a:pt x="118" y="287"/>
                </a:cubicBezTo>
                <a:cubicBezTo>
                  <a:pt x="118" y="310"/>
                  <a:pt x="118" y="310"/>
                  <a:pt x="118" y="310"/>
                </a:cubicBezTo>
                <a:cubicBezTo>
                  <a:pt x="120" y="310"/>
                  <a:pt x="120" y="310"/>
                  <a:pt x="120" y="310"/>
                </a:cubicBezTo>
                <a:cubicBezTo>
                  <a:pt x="131" y="310"/>
                  <a:pt x="131" y="310"/>
                  <a:pt x="131" y="310"/>
                </a:cubicBezTo>
                <a:cubicBezTo>
                  <a:pt x="134" y="310"/>
                  <a:pt x="134" y="310"/>
                  <a:pt x="134" y="310"/>
                </a:cubicBezTo>
                <a:cubicBezTo>
                  <a:pt x="134" y="287"/>
                  <a:pt x="134" y="287"/>
                  <a:pt x="134" y="287"/>
                </a:cubicBezTo>
                <a:cubicBezTo>
                  <a:pt x="134" y="274"/>
                  <a:pt x="144" y="264"/>
                  <a:pt x="156" y="264"/>
                </a:cubicBezTo>
                <a:cubicBezTo>
                  <a:pt x="215" y="264"/>
                  <a:pt x="215" y="264"/>
                  <a:pt x="215" y="264"/>
                </a:cubicBezTo>
                <a:cubicBezTo>
                  <a:pt x="227" y="264"/>
                  <a:pt x="237" y="274"/>
                  <a:pt x="237" y="287"/>
                </a:cubicBezTo>
                <a:cubicBezTo>
                  <a:pt x="237" y="310"/>
                  <a:pt x="237" y="310"/>
                  <a:pt x="237" y="310"/>
                </a:cubicBezTo>
                <a:cubicBezTo>
                  <a:pt x="241" y="310"/>
                  <a:pt x="241" y="310"/>
                  <a:pt x="241" y="310"/>
                </a:cubicBezTo>
                <a:cubicBezTo>
                  <a:pt x="250" y="310"/>
                  <a:pt x="250" y="310"/>
                  <a:pt x="250" y="310"/>
                </a:cubicBezTo>
                <a:cubicBezTo>
                  <a:pt x="255" y="310"/>
                  <a:pt x="255" y="310"/>
                  <a:pt x="255" y="310"/>
                </a:cubicBezTo>
                <a:cubicBezTo>
                  <a:pt x="255" y="287"/>
                  <a:pt x="255" y="287"/>
                  <a:pt x="255" y="287"/>
                </a:cubicBezTo>
                <a:cubicBezTo>
                  <a:pt x="255" y="274"/>
                  <a:pt x="265" y="264"/>
                  <a:pt x="278" y="264"/>
                </a:cubicBezTo>
                <a:cubicBezTo>
                  <a:pt x="336" y="264"/>
                  <a:pt x="336" y="264"/>
                  <a:pt x="336" y="264"/>
                </a:cubicBezTo>
                <a:cubicBezTo>
                  <a:pt x="348" y="264"/>
                  <a:pt x="358" y="274"/>
                  <a:pt x="358" y="287"/>
                </a:cubicBezTo>
                <a:cubicBezTo>
                  <a:pt x="358" y="310"/>
                  <a:pt x="358" y="310"/>
                  <a:pt x="358" y="310"/>
                </a:cubicBezTo>
                <a:cubicBezTo>
                  <a:pt x="362" y="310"/>
                  <a:pt x="362" y="310"/>
                  <a:pt x="362" y="310"/>
                </a:cubicBezTo>
                <a:cubicBezTo>
                  <a:pt x="371" y="310"/>
                  <a:pt x="371" y="310"/>
                  <a:pt x="371" y="310"/>
                </a:cubicBezTo>
                <a:cubicBezTo>
                  <a:pt x="376" y="310"/>
                  <a:pt x="376" y="310"/>
                  <a:pt x="376" y="310"/>
                </a:cubicBezTo>
                <a:cubicBezTo>
                  <a:pt x="376" y="323"/>
                  <a:pt x="376" y="323"/>
                  <a:pt x="376" y="323"/>
                </a:cubicBezTo>
                <a:cubicBezTo>
                  <a:pt x="371" y="323"/>
                  <a:pt x="371" y="323"/>
                  <a:pt x="371" y="323"/>
                </a:cubicBezTo>
                <a:cubicBezTo>
                  <a:pt x="362" y="323"/>
                  <a:pt x="362" y="323"/>
                  <a:pt x="362" y="323"/>
                </a:cubicBezTo>
                <a:cubicBezTo>
                  <a:pt x="358" y="323"/>
                  <a:pt x="358" y="323"/>
                  <a:pt x="358" y="323"/>
                </a:cubicBezTo>
                <a:cubicBezTo>
                  <a:pt x="358" y="355"/>
                  <a:pt x="358" y="355"/>
                  <a:pt x="358" y="355"/>
                </a:cubicBezTo>
                <a:cubicBezTo>
                  <a:pt x="255" y="355"/>
                  <a:pt x="255" y="355"/>
                  <a:pt x="255" y="355"/>
                </a:cubicBezTo>
                <a:cubicBezTo>
                  <a:pt x="255" y="323"/>
                  <a:pt x="255" y="323"/>
                  <a:pt x="255" y="323"/>
                </a:cubicBezTo>
                <a:cubicBezTo>
                  <a:pt x="250" y="323"/>
                  <a:pt x="250" y="323"/>
                  <a:pt x="250" y="323"/>
                </a:cubicBezTo>
                <a:cubicBezTo>
                  <a:pt x="241" y="323"/>
                  <a:pt x="241" y="323"/>
                  <a:pt x="241" y="323"/>
                </a:cubicBezTo>
                <a:cubicBezTo>
                  <a:pt x="237" y="323"/>
                  <a:pt x="237" y="323"/>
                  <a:pt x="237" y="323"/>
                </a:cubicBezTo>
                <a:cubicBezTo>
                  <a:pt x="237" y="355"/>
                  <a:pt x="237" y="355"/>
                  <a:pt x="237" y="355"/>
                </a:cubicBezTo>
                <a:cubicBezTo>
                  <a:pt x="134" y="355"/>
                  <a:pt x="134" y="355"/>
                  <a:pt x="134" y="355"/>
                </a:cubicBezTo>
                <a:cubicBezTo>
                  <a:pt x="134" y="323"/>
                  <a:pt x="134" y="323"/>
                  <a:pt x="134" y="323"/>
                </a:cubicBezTo>
                <a:cubicBezTo>
                  <a:pt x="131" y="323"/>
                  <a:pt x="131" y="323"/>
                  <a:pt x="131" y="323"/>
                </a:cubicBezTo>
                <a:cubicBezTo>
                  <a:pt x="120" y="323"/>
                  <a:pt x="120" y="323"/>
                  <a:pt x="120" y="323"/>
                </a:cubicBezTo>
                <a:cubicBezTo>
                  <a:pt x="118" y="323"/>
                  <a:pt x="118" y="323"/>
                  <a:pt x="118" y="323"/>
                </a:cubicBezTo>
                <a:cubicBezTo>
                  <a:pt x="118" y="355"/>
                  <a:pt x="118" y="355"/>
                  <a:pt x="118" y="355"/>
                </a:cubicBezTo>
                <a:cubicBezTo>
                  <a:pt x="14" y="355"/>
                  <a:pt x="14" y="355"/>
                  <a:pt x="14" y="355"/>
                </a:cubicBezTo>
                <a:cubicBezTo>
                  <a:pt x="14" y="323"/>
                  <a:pt x="14" y="323"/>
                  <a:pt x="14" y="323"/>
                </a:cubicBezTo>
                <a:cubicBezTo>
                  <a:pt x="0" y="323"/>
                  <a:pt x="0" y="323"/>
                  <a:pt x="0" y="323"/>
                </a:cubicBezTo>
                <a:cubicBezTo>
                  <a:pt x="0" y="310"/>
                  <a:pt x="0" y="310"/>
                  <a:pt x="0" y="310"/>
                </a:cubicBezTo>
                <a:cubicBezTo>
                  <a:pt x="14" y="310"/>
                  <a:pt x="14" y="310"/>
                  <a:pt x="14" y="310"/>
                </a:cubicBezTo>
                <a:cubicBezTo>
                  <a:pt x="14" y="287"/>
                  <a:pt x="14" y="287"/>
                  <a:pt x="14" y="287"/>
                </a:cubicBezTo>
                <a:cubicBezTo>
                  <a:pt x="14" y="274"/>
                  <a:pt x="24" y="264"/>
                  <a:pt x="37" y="264"/>
                </a:cubicBezTo>
                <a:close/>
                <a:moveTo>
                  <a:pt x="307" y="220"/>
                </a:moveTo>
                <a:cubicBezTo>
                  <a:pt x="323" y="220"/>
                  <a:pt x="336" y="232"/>
                  <a:pt x="336" y="248"/>
                </a:cubicBezTo>
                <a:cubicBezTo>
                  <a:pt x="336" y="251"/>
                  <a:pt x="335" y="255"/>
                  <a:pt x="334" y="258"/>
                </a:cubicBezTo>
                <a:cubicBezTo>
                  <a:pt x="281" y="258"/>
                  <a:pt x="281" y="258"/>
                  <a:pt x="281" y="258"/>
                </a:cubicBezTo>
                <a:cubicBezTo>
                  <a:pt x="280" y="255"/>
                  <a:pt x="279" y="251"/>
                  <a:pt x="279" y="248"/>
                </a:cubicBezTo>
                <a:cubicBezTo>
                  <a:pt x="279" y="232"/>
                  <a:pt x="292" y="220"/>
                  <a:pt x="307" y="220"/>
                </a:cubicBezTo>
                <a:close/>
                <a:moveTo>
                  <a:pt x="186" y="220"/>
                </a:moveTo>
                <a:cubicBezTo>
                  <a:pt x="202" y="220"/>
                  <a:pt x="215" y="232"/>
                  <a:pt x="215" y="248"/>
                </a:cubicBezTo>
                <a:cubicBezTo>
                  <a:pt x="215" y="251"/>
                  <a:pt x="214" y="255"/>
                  <a:pt x="213" y="258"/>
                </a:cubicBezTo>
                <a:cubicBezTo>
                  <a:pt x="160" y="258"/>
                  <a:pt x="160" y="258"/>
                  <a:pt x="160" y="258"/>
                </a:cubicBezTo>
                <a:cubicBezTo>
                  <a:pt x="159" y="255"/>
                  <a:pt x="158" y="251"/>
                  <a:pt x="158" y="248"/>
                </a:cubicBezTo>
                <a:cubicBezTo>
                  <a:pt x="158" y="232"/>
                  <a:pt x="171" y="220"/>
                  <a:pt x="186" y="220"/>
                </a:cubicBezTo>
                <a:close/>
                <a:moveTo>
                  <a:pt x="67" y="220"/>
                </a:moveTo>
                <a:cubicBezTo>
                  <a:pt x="82" y="220"/>
                  <a:pt x="95" y="232"/>
                  <a:pt x="95" y="248"/>
                </a:cubicBezTo>
                <a:cubicBezTo>
                  <a:pt x="95" y="251"/>
                  <a:pt x="94" y="255"/>
                  <a:pt x="93" y="258"/>
                </a:cubicBezTo>
                <a:cubicBezTo>
                  <a:pt x="40" y="258"/>
                  <a:pt x="40" y="258"/>
                  <a:pt x="40" y="258"/>
                </a:cubicBezTo>
                <a:cubicBezTo>
                  <a:pt x="39" y="255"/>
                  <a:pt x="38" y="251"/>
                  <a:pt x="38" y="248"/>
                </a:cubicBezTo>
                <a:cubicBezTo>
                  <a:pt x="38" y="232"/>
                  <a:pt x="51" y="220"/>
                  <a:pt x="67" y="220"/>
                </a:cubicBezTo>
                <a:close/>
                <a:moveTo>
                  <a:pt x="307" y="130"/>
                </a:moveTo>
                <a:cubicBezTo>
                  <a:pt x="307" y="147"/>
                  <a:pt x="307" y="147"/>
                  <a:pt x="307" y="147"/>
                </a:cubicBezTo>
                <a:cubicBezTo>
                  <a:pt x="293" y="147"/>
                  <a:pt x="293" y="147"/>
                  <a:pt x="293" y="147"/>
                </a:cubicBezTo>
                <a:cubicBezTo>
                  <a:pt x="308" y="201"/>
                  <a:pt x="308" y="201"/>
                  <a:pt x="308" y="201"/>
                </a:cubicBezTo>
                <a:cubicBezTo>
                  <a:pt x="289" y="201"/>
                  <a:pt x="289" y="201"/>
                  <a:pt x="289" y="201"/>
                </a:cubicBezTo>
                <a:cubicBezTo>
                  <a:pt x="273" y="147"/>
                  <a:pt x="273" y="147"/>
                  <a:pt x="273" y="147"/>
                </a:cubicBezTo>
                <a:cubicBezTo>
                  <a:pt x="216" y="147"/>
                  <a:pt x="216" y="147"/>
                  <a:pt x="216" y="147"/>
                </a:cubicBezTo>
                <a:cubicBezTo>
                  <a:pt x="201" y="201"/>
                  <a:pt x="201" y="201"/>
                  <a:pt x="201" y="201"/>
                </a:cubicBezTo>
                <a:cubicBezTo>
                  <a:pt x="181" y="201"/>
                  <a:pt x="181" y="201"/>
                  <a:pt x="181" y="201"/>
                </a:cubicBezTo>
                <a:cubicBezTo>
                  <a:pt x="197" y="147"/>
                  <a:pt x="197" y="147"/>
                  <a:pt x="197" y="147"/>
                </a:cubicBezTo>
                <a:cubicBezTo>
                  <a:pt x="181" y="147"/>
                  <a:pt x="181" y="147"/>
                  <a:pt x="181" y="147"/>
                </a:cubicBezTo>
                <a:cubicBezTo>
                  <a:pt x="181" y="130"/>
                  <a:pt x="181" y="130"/>
                  <a:pt x="181" y="130"/>
                </a:cubicBezTo>
                <a:cubicBezTo>
                  <a:pt x="307" y="130"/>
                  <a:pt x="307" y="130"/>
                  <a:pt x="307" y="130"/>
                </a:cubicBezTo>
                <a:close/>
                <a:moveTo>
                  <a:pt x="180" y="16"/>
                </a:moveTo>
                <a:cubicBezTo>
                  <a:pt x="175" y="16"/>
                  <a:pt x="170" y="18"/>
                  <a:pt x="166" y="21"/>
                </a:cubicBezTo>
                <a:cubicBezTo>
                  <a:pt x="166" y="21"/>
                  <a:pt x="166" y="21"/>
                  <a:pt x="166" y="21"/>
                </a:cubicBezTo>
                <a:cubicBezTo>
                  <a:pt x="163" y="25"/>
                  <a:pt x="161" y="30"/>
                  <a:pt x="161" y="35"/>
                </a:cubicBezTo>
                <a:cubicBezTo>
                  <a:pt x="161" y="72"/>
                  <a:pt x="161" y="72"/>
                  <a:pt x="161" y="72"/>
                </a:cubicBezTo>
                <a:cubicBezTo>
                  <a:pt x="155" y="73"/>
                  <a:pt x="155" y="73"/>
                  <a:pt x="155" y="73"/>
                </a:cubicBezTo>
                <a:cubicBezTo>
                  <a:pt x="155" y="67"/>
                  <a:pt x="155" y="67"/>
                  <a:pt x="155" y="67"/>
                </a:cubicBezTo>
                <a:cubicBezTo>
                  <a:pt x="128" y="67"/>
                  <a:pt x="128" y="67"/>
                  <a:pt x="128" y="67"/>
                </a:cubicBezTo>
                <a:cubicBezTo>
                  <a:pt x="109" y="55"/>
                  <a:pt x="109" y="55"/>
                  <a:pt x="109" y="55"/>
                </a:cubicBezTo>
                <a:cubicBezTo>
                  <a:pt x="63" y="55"/>
                  <a:pt x="117" y="55"/>
                  <a:pt x="66" y="55"/>
                </a:cubicBezTo>
                <a:cubicBezTo>
                  <a:pt x="57" y="55"/>
                  <a:pt x="50" y="63"/>
                  <a:pt x="50" y="71"/>
                </a:cubicBezTo>
                <a:cubicBezTo>
                  <a:pt x="50" y="122"/>
                  <a:pt x="50" y="122"/>
                  <a:pt x="50" y="122"/>
                </a:cubicBezTo>
                <a:cubicBezTo>
                  <a:pt x="66" y="122"/>
                  <a:pt x="66" y="122"/>
                  <a:pt x="66" y="122"/>
                </a:cubicBezTo>
                <a:cubicBezTo>
                  <a:pt x="66" y="85"/>
                  <a:pt x="66" y="85"/>
                  <a:pt x="66" y="85"/>
                </a:cubicBezTo>
                <a:cubicBezTo>
                  <a:pt x="69" y="85"/>
                  <a:pt x="69" y="85"/>
                  <a:pt x="69" y="85"/>
                </a:cubicBezTo>
                <a:cubicBezTo>
                  <a:pt x="69" y="122"/>
                  <a:pt x="69" y="122"/>
                  <a:pt x="69" y="122"/>
                </a:cubicBezTo>
                <a:cubicBezTo>
                  <a:pt x="69" y="132"/>
                  <a:pt x="69" y="132"/>
                  <a:pt x="69" y="132"/>
                </a:cubicBezTo>
                <a:cubicBezTo>
                  <a:pt x="69" y="199"/>
                  <a:pt x="69" y="199"/>
                  <a:pt x="69" y="199"/>
                </a:cubicBezTo>
                <a:cubicBezTo>
                  <a:pt x="87" y="199"/>
                  <a:pt x="87" y="199"/>
                  <a:pt x="87" y="199"/>
                </a:cubicBezTo>
                <a:cubicBezTo>
                  <a:pt x="87" y="143"/>
                  <a:pt x="87" y="143"/>
                  <a:pt x="87" y="143"/>
                </a:cubicBezTo>
                <a:cubicBezTo>
                  <a:pt x="91" y="143"/>
                  <a:pt x="91" y="143"/>
                  <a:pt x="91" y="143"/>
                </a:cubicBezTo>
                <a:cubicBezTo>
                  <a:pt x="91" y="199"/>
                  <a:pt x="91" y="199"/>
                  <a:pt x="91" y="199"/>
                </a:cubicBezTo>
                <a:cubicBezTo>
                  <a:pt x="109" y="199"/>
                  <a:pt x="109" y="199"/>
                  <a:pt x="109" y="199"/>
                </a:cubicBezTo>
                <a:cubicBezTo>
                  <a:pt x="109" y="189"/>
                  <a:pt x="109" y="189"/>
                  <a:pt x="109" y="189"/>
                </a:cubicBezTo>
                <a:cubicBezTo>
                  <a:pt x="109" y="132"/>
                  <a:pt x="109" y="132"/>
                  <a:pt x="109" y="132"/>
                </a:cubicBezTo>
                <a:cubicBezTo>
                  <a:pt x="109" y="122"/>
                  <a:pt x="109" y="122"/>
                  <a:pt x="109" y="122"/>
                </a:cubicBezTo>
                <a:cubicBezTo>
                  <a:pt x="109" y="85"/>
                  <a:pt x="109" y="85"/>
                  <a:pt x="109" y="85"/>
                </a:cubicBezTo>
                <a:cubicBezTo>
                  <a:pt x="109" y="75"/>
                  <a:pt x="109" y="75"/>
                  <a:pt x="109" y="75"/>
                </a:cubicBezTo>
                <a:cubicBezTo>
                  <a:pt x="128" y="85"/>
                  <a:pt x="128" y="85"/>
                  <a:pt x="128" y="85"/>
                </a:cubicBezTo>
                <a:cubicBezTo>
                  <a:pt x="155" y="85"/>
                  <a:pt x="155" y="85"/>
                  <a:pt x="155" y="85"/>
                </a:cubicBezTo>
                <a:cubicBezTo>
                  <a:pt x="155" y="80"/>
                  <a:pt x="155" y="80"/>
                  <a:pt x="155" y="80"/>
                </a:cubicBezTo>
                <a:cubicBezTo>
                  <a:pt x="161" y="79"/>
                  <a:pt x="161" y="79"/>
                  <a:pt x="161" y="79"/>
                </a:cubicBezTo>
                <a:cubicBezTo>
                  <a:pt x="161" y="107"/>
                  <a:pt x="161" y="107"/>
                  <a:pt x="161" y="107"/>
                </a:cubicBezTo>
                <a:cubicBezTo>
                  <a:pt x="161" y="112"/>
                  <a:pt x="163" y="117"/>
                  <a:pt x="166" y="120"/>
                </a:cubicBezTo>
                <a:cubicBezTo>
                  <a:pt x="166" y="120"/>
                  <a:pt x="166" y="120"/>
                  <a:pt x="166" y="120"/>
                </a:cubicBezTo>
                <a:cubicBezTo>
                  <a:pt x="166" y="120"/>
                  <a:pt x="166" y="120"/>
                  <a:pt x="166" y="120"/>
                </a:cubicBezTo>
                <a:cubicBezTo>
                  <a:pt x="170" y="124"/>
                  <a:pt x="175" y="126"/>
                  <a:pt x="180" y="126"/>
                </a:cubicBezTo>
                <a:cubicBezTo>
                  <a:pt x="304" y="126"/>
                  <a:pt x="304" y="126"/>
                  <a:pt x="304" y="126"/>
                </a:cubicBezTo>
                <a:cubicBezTo>
                  <a:pt x="309" y="126"/>
                  <a:pt x="314" y="124"/>
                  <a:pt x="317" y="120"/>
                </a:cubicBezTo>
                <a:cubicBezTo>
                  <a:pt x="317" y="120"/>
                  <a:pt x="317" y="120"/>
                  <a:pt x="317" y="120"/>
                </a:cubicBezTo>
                <a:cubicBezTo>
                  <a:pt x="321" y="117"/>
                  <a:pt x="323" y="112"/>
                  <a:pt x="323" y="107"/>
                </a:cubicBezTo>
                <a:cubicBezTo>
                  <a:pt x="323" y="35"/>
                  <a:pt x="323" y="35"/>
                  <a:pt x="323" y="35"/>
                </a:cubicBezTo>
                <a:cubicBezTo>
                  <a:pt x="323" y="30"/>
                  <a:pt x="321" y="25"/>
                  <a:pt x="317" y="21"/>
                </a:cubicBezTo>
                <a:cubicBezTo>
                  <a:pt x="314" y="18"/>
                  <a:pt x="309" y="16"/>
                  <a:pt x="304" y="16"/>
                </a:cubicBezTo>
                <a:cubicBezTo>
                  <a:pt x="180" y="16"/>
                  <a:pt x="180" y="16"/>
                  <a:pt x="180" y="16"/>
                </a:cubicBezTo>
                <a:close/>
                <a:moveTo>
                  <a:pt x="304" y="31"/>
                </a:moveTo>
                <a:cubicBezTo>
                  <a:pt x="305" y="31"/>
                  <a:pt x="306" y="31"/>
                  <a:pt x="307" y="32"/>
                </a:cubicBezTo>
                <a:cubicBezTo>
                  <a:pt x="307" y="33"/>
                  <a:pt x="308" y="34"/>
                  <a:pt x="308" y="35"/>
                </a:cubicBezTo>
                <a:cubicBezTo>
                  <a:pt x="308" y="107"/>
                  <a:pt x="308" y="107"/>
                  <a:pt x="308" y="107"/>
                </a:cubicBezTo>
                <a:cubicBezTo>
                  <a:pt x="308" y="108"/>
                  <a:pt x="307" y="109"/>
                  <a:pt x="307" y="109"/>
                </a:cubicBezTo>
                <a:cubicBezTo>
                  <a:pt x="307" y="110"/>
                  <a:pt x="307" y="110"/>
                  <a:pt x="307" y="110"/>
                </a:cubicBezTo>
                <a:cubicBezTo>
                  <a:pt x="306" y="110"/>
                  <a:pt x="305" y="111"/>
                  <a:pt x="304" y="111"/>
                </a:cubicBezTo>
                <a:cubicBezTo>
                  <a:pt x="180" y="111"/>
                  <a:pt x="180" y="111"/>
                  <a:pt x="180" y="111"/>
                </a:cubicBezTo>
                <a:cubicBezTo>
                  <a:pt x="179" y="111"/>
                  <a:pt x="178" y="110"/>
                  <a:pt x="177" y="110"/>
                </a:cubicBezTo>
                <a:cubicBezTo>
                  <a:pt x="177" y="109"/>
                  <a:pt x="177" y="109"/>
                  <a:pt x="177" y="109"/>
                </a:cubicBezTo>
                <a:cubicBezTo>
                  <a:pt x="176" y="109"/>
                  <a:pt x="176" y="108"/>
                  <a:pt x="176" y="107"/>
                </a:cubicBezTo>
                <a:cubicBezTo>
                  <a:pt x="176" y="76"/>
                  <a:pt x="176" y="76"/>
                  <a:pt x="176" y="76"/>
                </a:cubicBezTo>
                <a:cubicBezTo>
                  <a:pt x="238" y="63"/>
                  <a:pt x="238" y="63"/>
                  <a:pt x="238" y="63"/>
                </a:cubicBezTo>
                <a:cubicBezTo>
                  <a:pt x="237" y="62"/>
                  <a:pt x="237" y="62"/>
                  <a:pt x="237" y="62"/>
                </a:cubicBezTo>
                <a:cubicBezTo>
                  <a:pt x="176" y="70"/>
                  <a:pt x="176" y="70"/>
                  <a:pt x="176" y="70"/>
                </a:cubicBezTo>
                <a:cubicBezTo>
                  <a:pt x="176" y="35"/>
                  <a:pt x="176" y="35"/>
                  <a:pt x="176" y="35"/>
                </a:cubicBezTo>
                <a:cubicBezTo>
                  <a:pt x="176" y="34"/>
                  <a:pt x="176" y="33"/>
                  <a:pt x="177" y="32"/>
                </a:cubicBezTo>
                <a:cubicBezTo>
                  <a:pt x="177" y="32"/>
                  <a:pt x="177" y="32"/>
                  <a:pt x="177" y="32"/>
                </a:cubicBezTo>
                <a:cubicBezTo>
                  <a:pt x="178" y="31"/>
                  <a:pt x="179" y="31"/>
                  <a:pt x="180" y="31"/>
                </a:cubicBezTo>
                <a:lnTo>
                  <a:pt x="304" y="31"/>
                </a:lnTo>
                <a:close/>
              </a:path>
            </a:pathLst>
          </a:custGeom>
          <a:solidFill>
            <a:srgbClr val="C00000"/>
          </a:solidFill>
          <a:ln w="9525">
            <a:noFill/>
            <a:round/>
          </a:ln>
          <a:effectLst>
            <a:reflection blurRad="6350" stA="52000" endA="300" endPos="35000" dir="5400000" sy="-100000" algn="bl" rotWithShape="0"/>
          </a:effectLst>
        </p:spPr>
        <p:txBody>
          <a:bodyPr lIns="116964" tIns="58482" rIns="116964" bIns="58482"/>
          <a:lstStyle/>
          <a:p>
            <a:pPr>
              <a:defRPr/>
            </a:pPr>
            <a:endParaRPr lang="zh-CN" altLang="en-US" sz="2300" dirty="0">
              <a:ea typeface="微软雅黑" panose="020B0503020204020204" pitchFamily="34" charset="-122"/>
            </a:endParaRPr>
          </a:p>
        </p:txBody>
      </p:sp>
      <p:sp>
        <p:nvSpPr>
          <p:cNvPr id="22" name="Freeform 73"/>
          <p:cNvSpPr>
            <a:spLocks noEditPoints="1"/>
          </p:cNvSpPr>
          <p:nvPr/>
        </p:nvSpPr>
        <p:spPr bwMode="auto">
          <a:xfrm>
            <a:off x="8943871" y="3822698"/>
            <a:ext cx="866393" cy="707133"/>
          </a:xfrm>
          <a:custGeom>
            <a:avLst/>
            <a:gdLst>
              <a:gd name="T0" fmla="*/ 11 w 126"/>
              <a:gd name="T1" fmla="*/ 0 h 103"/>
              <a:gd name="T2" fmla="*/ 118 w 126"/>
              <a:gd name="T3" fmla="*/ 6 h 103"/>
              <a:gd name="T4" fmla="*/ 22 w 126"/>
              <a:gd name="T5" fmla="*/ 64 h 103"/>
              <a:gd name="T6" fmla="*/ 91 w 126"/>
              <a:gd name="T7" fmla="*/ 29 h 103"/>
              <a:gd name="T8" fmla="*/ 95 w 126"/>
              <a:gd name="T9" fmla="*/ 37 h 103"/>
              <a:gd name="T10" fmla="*/ 90 w 126"/>
              <a:gd name="T11" fmla="*/ 27 h 103"/>
              <a:gd name="T12" fmla="*/ 89 w 126"/>
              <a:gd name="T13" fmla="*/ 38 h 103"/>
              <a:gd name="T14" fmla="*/ 86 w 126"/>
              <a:gd name="T15" fmla="*/ 40 h 103"/>
              <a:gd name="T16" fmla="*/ 86 w 126"/>
              <a:gd name="T17" fmla="*/ 31 h 103"/>
              <a:gd name="T18" fmla="*/ 81 w 126"/>
              <a:gd name="T19" fmla="*/ 25 h 103"/>
              <a:gd name="T20" fmla="*/ 78 w 126"/>
              <a:gd name="T21" fmla="*/ 29 h 103"/>
              <a:gd name="T22" fmla="*/ 92 w 126"/>
              <a:gd name="T23" fmla="*/ 45 h 103"/>
              <a:gd name="T24" fmla="*/ 89 w 126"/>
              <a:gd name="T25" fmla="*/ 36 h 103"/>
              <a:gd name="T26" fmla="*/ 91 w 126"/>
              <a:gd name="T27" fmla="*/ 25 h 103"/>
              <a:gd name="T28" fmla="*/ 97 w 126"/>
              <a:gd name="T29" fmla="*/ 37 h 103"/>
              <a:gd name="T30" fmla="*/ 93 w 126"/>
              <a:gd name="T31" fmla="*/ 23 h 103"/>
              <a:gd name="T32" fmla="*/ 46 w 126"/>
              <a:gd name="T33" fmla="*/ 19 h 103"/>
              <a:gd name="T34" fmla="*/ 49 w 126"/>
              <a:gd name="T35" fmla="*/ 18 h 103"/>
              <a:gd name="T36" fmla="*/ 70 w 126"/>
              <a:gd name="T37" fmla="*/ 19 h 103"/>
              <a:gd name="T38" fmla="*/ 65 w 126"/>
              <a:gd name="T39" fmla="*/ 32 h 103"/>
              <a:gd name="T40" fmla="*/ 63 w 126"/>
              <a:gd name="T41" fmla="*/ 34 h 103"/>
              <a:gd name="T42" fmla="*/ 53 w 126"/>
              <a:gd name="T43" fmla="*/ 34 h 103"/>
              <a:gd name="T44" fmla="*/ 59 w 126"/>
              <a:gd name="T45" fmla="*/ 38 h 103"/>
              <a:gd name="T46" fmla="*/ 62 w 126"/>
              <a:gd name="T47" fmla="*/ 39 h 103"/>
              <a:gd name="T48" fmla="*/ 73 w 126"/>
              <a:gd name="T49" fmla="*/ 30 h 103"/>
              <a:gd name="T50" fmla="*/ 51 w 126"/>
              <a:gd name="T51" fmla="*/ 14 h 103"/>
              <a:gd name="T52" fmla="*/ 68 w 126"/>
              <a:gd name="T53" fmla="*/ 27 h 103"/>
              <a:gd name="T54" fmla="*/ 68 w 126"/>
              <a:gd name="T55" fmla="*/ 25 h 103"/>
              <a:gd name="T56" fmla="*/ 54 w 126"/>
              <a:gd name="T57" fmla="*/ 21 h 103"/>
              <a:gd name="T58" fmla="*/ 35 w 126"/>
              <a:gd name="T59" fmla="*/ 40 h 103"/>
              <a:gd name="T60" fmla="*/ 52 w 126"/>
              <a:gd name="T61" fmla="*/ 39 h 103"/>
              <a:gd name="T62" fmla="*/ 51 w 126"/>
              <a:gd name="T63" fmla="*/ 33 h 103"/>
              <a:gd name="T64" fmla="*/ 51 w 126"/>
              <a:gd name="T65" fmla="*/ 30 h 103"/>
              <a:gd name="T66" fmla="*/ 38 w 126"/>
              <a:gd name="T67" fmla="*/ 30 h 103"/>
              <a:gd name="T68" fmla="*/ 39 w 126"/>
              <a:gd name="T69" fmla="*/ 34 h 103"/>
              <a:gd name="T70" fmla="*/ 35 w 126"/>
              <a:gd name="T71" fmla="*/ 40 h 103"/>
              <a:gd name="T72" fmla="*/ 22 w 126"/>
              <a:gd name="T73" fmla="*/ 56 h 103"/>
              <a:gd name="T74" fmla="*/ 126 w 126"/>
              <a:gd name="T75" fmla="*/ 99 h 103"/>
              <a:gd name="T76" fmla="*/ 0 w 126"/>
              <a:gd name="T77" fmla="*/ 87 h 103"/>
              <a:gd name="T78" fmla="*/ 118 w 126"/>
              <a:gd name="T79" fmla="*/ 67 h 103"/>
              <a:gd name="T80" fmla="*/ 54 w 126"/>
              <a:gd name="T81" fmla="*/ 72 h 103"/>
              <a:gd name="T82" fmla="*/ 52 w 126"/>
              <a:gd name="T83" fmla="*/ 85 h 103"/>
              <a:gd name="T84" fmla="*/ 24 w 126"/>
              <a:gd name="T85" fmla="*/ 85 h 103"/>
              <a:gd name="T86" fmla="*/ 58 w 126"/>
              <a:gd name="T87" fmla="*/ 82 h 103"/>
              <a:gd name="T88" fmla="*/ 58 w 126"/>
              <a:gd name="T89" fmla="*/ 82 h 103"/>
              <a:gd name="T90" fmla="*/ 85 w 126"/>
              <a:gd name="T91" fmla="*/ 82 h 103"/>
              <a:gd name="T92" fmla="*/ 102 w 126"/>
              <a:gd name="T93" fmla="*/ 85 h 103"/>
              <a:gd name="T94" fmla="*/ 38 w 126"/>
              <a:gd name="T95" fmla="*/ 79 h 103"/>
              <a:gd name="T96" fmla="*/ 28 w 126"/>
              <a:gd name="T97" fmla="*/ 76 h 103"/>
              <a:gd name="T98" fmla="*/ 28 w 126"/>
              <a:gd name="T99" fmla="*/ 76 h 103"/>
              <a:gd name="T100" fmla="*/ 65 w 126"/>
              <a:gd name="T101" fmla="*/ 76 h 103"/>
              <a:gd name="T102" fmla="*/ 81 w 126"/>
              <a:gd name="T103" fmla="*/ 79 h 103"/>
              <a:gd name="T104" fmla="*/ 87 w 126"/>
              <a:gd name="T105" fmla="*/ 79 h 103"/>
              <a:gd name="T106" fmla="*/ 30 w 126"/>
              <a:gd name="T107" fmla="*/ 72 h 103"/>
              <a:gd name="T108" fmla="*/ 30 w 126"/>
              <a:gd name="T109" fmla="*/ 72 h 103"/>
              <a:gd name="T110" fmla="*/ 69 w 126"/>
              <a:gd name="T111" fmla="*/ 72 h 103"/>
              <a:gd name="T112" fmla="*/ 85 w 126"/>
              <a:gd name="T113" fmla="*/ 74 h 103"/>
              <a:gd name="T114" fmla="*/ 90 w 126"/>
              <a:gd name="T115" fmla="*/ 74 h 103"/>
              <a:gd name="T116" fmla="*/ 10 w 126"/>
              <a:gd name="T117" fmla="*/ 91 h 103"/>
              <a:gd name="T118" fmla="*/ 10 w 126"/>
              <a:gd name="T119" fmla="*/ 91 h 103"/>
              <a:gd name="T120" fmla="*/ 116 w 126"/>
              <a:gd name="T121" fmla="*/ 91 h 103"/>
              <a:gd name="T122" fmla="*/ 49 w 126"/>
              <a:gd name="T123" fmla="*/ 96 h 103"/>
              <a:gd name="T124" fmla="*/ 25 w 126"/>
              <a:gd name="T125" fmla="*/ 96 h 1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26" h="103">
                <a:moveTo>
                  <a:pt x="11" y="64"/>
                </a:moveTo>
                <a:cubicBezTo>
                  <a:pt x="11" y="56"/>
                  <a:pt x="11" y="56"/>
                  <a:pt x="11" y="56"/>
                </a:cubicBezTo>
                <a:cubicBezTo>
                  <a:pt x="11" y="6"/>
                  <a:pt x="11" y="6"/>
                  <a:pt x="11" y="6"/>
                </a:cubicBezTo>
                <a:cubicBezTo>
                  <a:pt x="11" y="0"/>
                  <a:pt x="11" y="0"/>
                  <a:pt x="11" y="0"/>
                </a:cubicBezTo>
                <a:cubicBezTo>
                  <a:pt x="16" y="0"/>
                  <a:pt x="16" y="0"/>
                  <a:pt x="16" y="0"/>
                </a:cubicBezTo>
                <a:cubicBezTo>
                  <a:pt x="112" y="0"/>
                  <a:pt x="112" y="0"/>
                  <a:pt x="112" y="0"/>
                </a:cubicBezTo>
                <a:cubicBezTo>
                  <a:pt x="118" y="0"/>
                  <a:pt x="118" y="0"/>
                  <a:pt x="118" y="0"/>
                </a:cubicBezTo>
                <a:cubicBezTo>
                  <a:pt x="118" y="6"/>
                  <a:pt x="118" y="6"/>
                  <a:pt x="118" y="6"/>
                </a:cubicBezTo>
                <a:cubicBezTo>
                  <a:pt x="118" y="56"/>
                  <a:pt x="118" y="56"/>
                  <a:pt x="118" y="56"/>
                </a:cubicBezTo>
                <a:cubicBezTo>
                  <a:pt x="118" y="64"/>
                  <a:pt x="118" y="64"/>
                  <a:pt x="118" y="64"/>
                </a:cubicBezTo>
                <a:cubicBezTo>
                  <a:pt x="106" y="64"/>
                  <a:pt x="106" y="64"/>
                  <a:pt x="106" y="64"/>
                </a:cubicBezTo>
                <a:cubicBezTo>
                  <a:pt x="22" y="64"/>
                  <a:pt x="22" y="64"/>
                  <a:pt x="22" y="64"/>
                </a:cubicBezTo>
                <a:cubicBezTo>
                  <a:pt x="11" y="64"/>
                  <a:pt x="11" y="64"/>
                  <a:pt x="11" y="64"/>
                </a:cubicBezTo>
                <a:close/>
                <a:moveTo>
                  <a:pt x="90" y="27"/>
                </a:moveTo>
                <a:cubicBezTo>
                  <a:pt x="90" y="29"/>
                  <a:pt x="90" y="29"/>
                  <a:pt x="90" y="29"/>
                </a:cubicBezTo>
                <a:cubicBezTo>
                  <a:pt x="90" y="29"/>
                  <a:pt x="90" y="29"/>
                  <a:pt x="91" y="29"/>
                </a:cubicBezTo>
                <a:cubicBezTo>
                  <a:pt x="92" y="30"/>
                  <a:pt x="93" y="31"/>
                  <a:pt x="93" y="32"/>
                </a:cubicBezTo>
                <a:cubicBezTo>
                  <a:pt x="94" y="33"/>
                  <a:pt x="94" y="34"/>
                  <a:pt x="93" y="35"/>
                </a:cubicBezTo>
                <a:cubicBezTo>
                  <a:pt x="93" y="36"/>
                  <a:pt x="93" y="36"/>
                  <a:pt x="93" y="36"/>
                </a:cubicBezTo>
                <a:cubicBezTo>
                  <a:pt x="95" y="37"/>
                  <a:pt x="95" y="37"/>
                  <a:pt x="95" y="37"/>
                </a:cubicBezTo>
                <a:cubicBezTo>
                  <a:pt x="95" y="36"/>
                  <a:pt x="95" y="36"/>
                  <a:pt x="95" y="36"/>
                </a:cubicBezTo>
                <a:cubicBezTo>
                  <a:pt x="96" y="34"/>
                  <a:pt x="96" y="32"/>
                  <a:pt x="95" y="31"/>
                </a:cubicBezTo>
                <a:cubicBezTo>
                  <a:pt x="95" y="30"/>
                  <a:pt x="93" y="28"/>
                  <a:pt x="91" y="27"/>
                </a:cubicBezTo>
                <a:cubicBezTo>
                  <a:pt x="91" y="27"/>
                  <a:pt x="91" y="27"/>
                  <a:pt x="90" y="27"/>
                </a:cubicBezTo>
                <a:close/>
                <a:moveTo>
                  <a:pt x="92" y="45"/>
                </a:moveTo>
                <a:cubicBezTo>
                  <a:pt x="94" y="45"/>
                  <a:pt x="94" y="45"/>
                  <a:pt x="94" y="45"/>
                </a:cubicBezTo>
                <a:cubicBezTo>
                  <a:pt x="93" y="42"/>
                  <a:pt x="90" y="38"/>
                  <a:pt x="90" y="38"/>
                </a:cubicBezTo>
                <a:cubicBezTo>
                  <a:pt x="89" y="38"/>
                  <a:pt x="89" y="38"/>
                  <a:pt x="89" y="38"/>
                </a:cubicBezTo>
                <a:cubicBezTo>
                  <a:pt x="88" y="39"/>
                  <a:pt x="88" y="39"/>
                  <a:pt x="88" y="39"/>
                </a:cubicBezTo>
                <a:cubicBezTo>
                  <a:pt x="88" y="39"/>
                  <a:pt x="88" y="39"/>
                  <a:pt x="88" y="39"/>
                </a:cubicBezTo>
                <a:cubicBezTo>
                  <a:pt x="87" y="39"/>
                  <a:pt x="87" y="39"/>
                  <a:pt x="87" y="39"/>
                </a:cubicBezTo>
                <a:cubicBezTo>
                  <a:pt x="86" y="40"/>
                  <a:pt x="86" y="40"/>
                  <a:pt x="86" y="40"/>
                </a:cubicBezTo>
                <a:cubicBezTo>
                  <a:pt x="84" y="37"/>
                  <a:pt x="84" y="36"/>
                  <a:pt x="82" y="33"/>
                </a:cubicBezTo>
                <a:cubicBezTo>
                  <a:pt x="84" y="32"/>
                  <a:pt x="84" y="32"/>
                  <a:pt x="84" y="32"/>
                </a:cubicBezTo>
                <a:cubicBezTo>
                  <a:pt x="85" y="31"/>
                  <a:pt x="85" y="31"/>
                  <a:pt x="85" y="31"/>
                </a:cubicBezTo>
                <a:cubicBezTo>
                  <a:pt x="86" y="31"/>
                  <a:pt x="86" y="31"/>
                  <a:pt x="86" y="31"/>
                </a:cubicBezTo>
                <a:cubicBezTo>
                  <a:pt x="86" y="30"/>
                  <a:pt x="84" y="25"/>
                  <a:pt x="83" y="24"/>
                </a:cubicBezTo>
                <a:cubicBezTo>
                  <a:pt x="82" y="24"/>
                  <a:pt x="82" y="24"/>
                  <a:pt x="82" y="24"/>
                </a:cubicBezTo>
                <a:cubicBezTo>
                  <a:pt x="81" y="25"/>
                  <a:pt x="81" y="25"/>
                  <a:pt x="81" y="25"/>
                </a:cubicBezTo>
                <a:cubicBezTo>
                  <a:pt x="81" y="25"/>
                  <a:pt x="81" y="25"/>
                  <a:pt x="81" y="25"/>
                </a:cubicBezTo>
                <a:cubicBezTo>
                  <a:pt x="80" y="25"/>
                  <a:pt x="80" y="25"/>
                  <a:pt x="80" y="25"/>
                </a:cubicBezTo>
                <a:cubicBezTo>
                  <a:pt x="78" y="26"/>
                  <a:pt x="78" y="27"/>
                  <a:pt x="78" y="29"/>
                </a:cubicBezTo>
                <a:cubicBezTo>
                  <a:pt x="78" y="29"/>
                  <a:pt x="78" y="29"/>
                  <a:pt x="78" y="29"/>
                </a:cubicBezTo>
                <a:cubicBezTo>
                  <a:pt x="78" y="29"/>
                  <a:pt x="78" y="29"/>
                  <a:pt x="78" y="29"/>
                </a:cubicBezTo>
                <a:cubicBezTo>
                  <a:pt x="79" y="36"/>
                  <a:pt x="82" y="41"/>
                  <a:pt x="86" y="46"/>
                </a:cubicBezTo>
                <a:cubicBezTo>
                  <a:pt x="87" y="47"/>
                  <a:pt x="89" y="47"/>
                  <a:pt x="91" y="46"/>
                </a:cubicBezTo>
                <a:cubicBezTo>
                  <a:pt x="91" y="46"/>
                  <a:pt x="91" y="46"/>
                  <a:pt x="91" y="46"/>
                </a:cubicBezTo>
                <a:cubicBezTo>
                  <a:pt x="92" y="45"/>
                  <a:pt x="92" y="45"/>
                  <a:pt x="92" y="45"/>
                </a:cubicBezTo>
                <a:cubicBezTo>
                  <a:pt x="92" y="45"/>
                  <a:pt x="92" y="45"/>
                  <a:pt x="92" y="45"/>
                </a:cubicBezTo>
                <a:close/>
                <a:moveTo>
                  <a:pt x="90" y="32"/>
                </a:moveTo>
                <a:cubicBezTo>
                  <a:pt x="89" y="32"/>
                  <a:pt x="88" y="32"/>
                  <a:pt x="88" y="33"/>
                </a:cubicBezTo>
                <a:cubicBezTo>
                  <a:pt x="87" y="34"/>
                  <a:pt x="88" y="35"/>
                  <a:pt x="89" y="36"/>
                </a:cubicBezTo>
                <a:cubicBezTo>
                  <a:pt x="90" y="36"/>
                  <a:pt x="91" y="35"/>
                  <a:pt x="91" y="34"/>
                </a:cubicBezTo>
                <a:cubicBezTo>
                  <a:pt x="91" y="33"/>
                  <a:pt x="91" y="32"/>
                  <a:pt x="90" y="32"/>
                </a:cubicBezTo>
                <a:close/>
                <a:moveTo>
                  <a:pt x="92" y="23"/>
                </a:moveTo>
                <a:cubicBezTo>
                  <a:pt x="91" y="25"/>
                  <a:pt x="91" y="25"/>
                  <a:pt x="91" y="25"/>
                </a:cubicBezTo>
                <a:cubicBezTo>
                  <a:pt x="91" y="25"/>
                  <a:pt x="92" y="25"/>
                  <a:pt x="92" y="25"/>
                </a:cubicBezTo>
                <a:cubicBezTo>
                  <a:pt x="94" y="26"/>
                  <a:pt x="96" y="27"/>
                  <a:pt x="97" y="29"/>
                </a:cubicBezTo>
                <a:cubicBezTo>
                  <a:pt x="98" y="31"/>
                  <a:pt x="98" y="33"/>
                  <a:pt x="98" y="36"/>
                </a:cubicBezTo>
                <a:cubicBezTo>
                  <a:pt x="98" y="36"/>
                  <a:pt x="97" y="37"/>
                  <a:pt x="97" y="37"/>
                </a:cubicBezTo>
                <a:cubicBezTo>
                  <a:pt x="99" y="38"/>
                  <a:pt x="99" y="38"/>
                  <a:pt x="99" y="38"/>
                </a:cubicBezTo>
                <a:cubicBezTo>
                  <a:pt x="99" y="37"/>
                  <a:pt x="100" y="37"/>
                  <a:pt x="100" y="36"/>
                </a:cubicBezTo>
                <a:cubicBezTo>
                  <a:pt x="100" y="33"/>
                  <a:pt x="100" y="30"/>
                  <a:pt x="99" y="28"/>
                </a:cubicBezTo>
                <a:cubicBezTo>
                  <a:pt x="97" y="26"/>
                  <a:pt x="95" y="24"/>
                  <a:pt x="93" y="23"/>
                </a:cubicBezTo>
                <a:cubicBezTo>
                  <a:pt x="92" y="23"/>
                  <a:pt x="92" y="23"/>
                  <a:pt x="92" y="23"/>
                </a:cubicBezTo>
                <a:close/>
                <a:moveTo>
                  <a:pt x="51" y="14"/>
                </a:moveTo>
                <a:cubicBezTo>
                  <a:pt x="49" y="14"/>
                  <a:pt x="48" y="15"/>
                  <a:pt x="47" y="16"/>
                </a:cubicBezTo>
                <a:cubicBezTo>
                  <a:pt x="46" y="17"/>
                  <a:pt x="46" y="18"/>
                  <a:pt x="46" y="19"/>
                </a:cubicBezTo>
                <a:cubicBezTo>
                  <a:pt x="46" y="20"/>
                  <a:pt x="46" y="20"/>
                  <a:pt x="46" y="20"/>
                </a:cubicBezTo>
                <a:cubicBezTo>
                  <a:pt x="47" y="20"/>
                  <a:pt x="48" y="20"/>
                  <a:pt x="48" y="20"/>
                </a:cubicBezTo>
                <a:cubicBezTo>
                  <a:pt x="48" y="19"/>
                  <a:pt x="48" y="19"/>
                  <a:pt x="48" y="19"/>
                </a:cubicBezTo>
                <a:cubicBezTo>
                  <a:pt x="48" y="19"/>
                  <a:pt x="49" y="18"/>
                  <a:pt x="49" y="18"/>
                </a:cubicBezTo>
                <a:cubicBezTo>
                  <a:pt x="49" y="17"/>
                  <a:pt x="50" y="17"/>
                  <a:pt x="51" y="17"/>
                </a:cubicBezTo>
                <a:cubicBezTo>
                  <a:pt x="68" y="17"/>
                  <a:pt x="68" y="17"/>
                  <a:pt x="68" y="17"/>
                </a:cubicBezTo>
                <a:cubicBezTo>
                  <a:pt x="69" y="17"/>
                  <a:pt x="69" y="17"/>
                  <a:pt x="70" y="18"/>
                </a:cubicBezTo>
                <a:cubicBezTo>
                  <a:pt x="70" y="18"/>
                  <a:pt x="70" y="19"/>
                  <a:pt x="70" y="19"/>
                </a:cubicBezTo>
                <a:cubicBezTo>
                  <a:pt x="70" y="30"/>
                  <a:pt x="70" y="30"/>
                  <a:pt x="70" y="30"/>
                </a:cubicBezTo>
                <a:cubicBezTo>
                  <a:pt x="70" y="31"/>
                  <a:pt x="70" y="31"/>
                  <a:pt x="70" y="32"/>
                </a:cubicBezTo>
                <a:cubicBezTo>
                  <a:pt x="69" y="32"/>
                  <a:pt x="69" y="32"/>
                  <a:pt x="68" y="32"/>
                </a:cubicBezTo>
                <a:cubicBezTo>
                  <a:pt x="65" y="32"/>
                  <a:pt x="65" y="32"/>
                  <a:pt x="65" y="32"/>
                </a:cubicBezTo>
                <a:cubicBezTo>
                  <a:pt x="64" y="32"/>
                  <a:pt x="64" y="32"/>
                  <a:pt x="64" y="32"/>
                </a:cubicBezTo>
                <a:cubicBezTo>
                  <a:pt x="64" y="33"/>
                  <a:pt x="64" y="33"/>
                  <a:pt x="64" y="33"/>
                </a:cubicBezTo>
                <a:cubicBezTo>
                  <a:pt x="62" y="34"/>
                  <a:pt x="62" y="34"/>
                  <a:pt x="62" y="34"/>
                </a:cubicBezTo>
                <a:cubicBezTo>
                  <a:pt x="63" y="34"/>
                  <a:pt x="63" y="34"/>
                  <a:pt x="63" y="34"/>
                </a:cubicBezTo>
                <a:cubicBezTo>
                  <a:pt x="63" y="32"/>
                  <a:pt x="63" y="32"/>
                  <a:pt x="63" y="32"/>
                </a:cubicBezTo>
                <a:cubicBezTo>
                  <a:pt x="61" y="32"/>
                  <a:pt x="61" y="32"/>
                  <a:pt x="61" y="32"/>
                </a:cubicBezTo>
                <a:cubicBezTo>
                  <a:pt x="54" y="32"/>
                  <a:pt x="54" y="32"/>
                  <a:pt x="54" y="32"/>
                </a:cubicBezTo>
                <a:cubicBezTo>
                  <a:pt x="54" y="33"/>
                  <a:pt x="53" y="33"/>
                  <a:pt x="53" y="34"/>
                </a:cubicBezTo>
                <a:cubicBezTo>
                  <a:pt x="53" y="34"/>
                  <a:pt x="53" y="34"/>
                  <a:pt x="52" y="35"/>
                </a:cubicBezTo>
                <a:cubicBezTo>
                  <a:pt x="60" y="35"/>
                  <a:pt x="60" y="35"/>
                  <a:pt x="60" y="35"/>
                </a:cubicBezTo>
                <a:cubicBezTo>
                  <a:pt x="59" y="37"/>
                  <a:pt x="59" y="37"/>
                  <a:pt x="59" y="37"/>
                </a:cubicBezTo>
                <a:cubicBezTo>
                  <a:pt x="59" y="38"/>
                  <a:pt x="59" y="38"/>
                  <a:pt x="59" y="38"/>
                </a:cubicBezTo>
                <a:cubicBezTo>
                  <a:pt x="60" y="38"/>
                  <a:pt x="60" y="38"/>
                  <a:pt x="60" y="38"/>
                </a:cubicBezTo>
                <a:cubicBezTo>
                  <a:pt x="61" y="39"/>
                  <a:pt x="61" y="39"/>
                  <a:pt x="61" y="39"/>
                </a:cubicBezTo>
                <a:cubicBezTo>
                  <a:pt x="62" y="39"/>
                  <a:pt x="62" y="39"/>
                  <a:pt x="62" y="39"/>
                </a:cubicBezTo>
                <a:cubicBezTo>
                  <a:pt x="62" y="39"/>
                  <a:pt x="62" y="39"/>
                  <a:pt x="62" y="39"/>
                </a:cubicBezTo>
                <a:cubicBezTo>
                  <a:pt x="65" y="35"/>
                  <a:pt x="65" y="35"/>
                  <a:pt x="65" y="35"/>
                </a:cubicBezTo>
                <a:cubicBezTo>
                  <a:pt x="68" y="35"/>
                  <a:pt x="68" y="35"/>
                  <a:pt x="68" y="35"/>
                </a:cubicBezTo>
                <a:cubicBezTo>
                  <a:pt x="70" y="35"/>
                  <a:pt x="71" y="34"/>
                  <a:pt x="72" y="33"/>
                </a:cubicBezTo>
                <a:cubicBezTo>
                  <a:pt x="73" y="33"/>
                  <a:pt x="73" y="31"/>
                  <a:pt x="73" y="30"/>
                </a:cubicBezTo>
                <a:cubicBezTo>
                  <a:pt x="73" y="19"/>
                  <a:pt x="73" y="19"/>
                  <a:pt x="73" y="19"/>
                </a:cubicBezTo>
                <a:cubicBezTo>
                  <a:pt x="73" y="18"/>
                  <a:pt x="73" y="17"/>
                  <a:pt x="72" y="16"/>
                </a:cubicBezTo>
                <a:cubicBezTo>
                  <a:pt x="71" y="15"/>
                  <a:pt x="70" y="14"/>
                  <a:pt x="68" y="14"/>
                </a:cubicBezTo>
                <a:cubicBezTo>
                  <a:pt x="51" y="14"/>
                  <a:pt x="51" y="14"/>
                  <a:pt x="51" y="14"/>
                </a:cubicBezTo>
                <a:close/>
                <a:moveTo>
                  <a:pt x="55" y="27"/>
                </a:moveTo>
                <a:cubicBezTo>
                  <a:pt x="55" y="29"/>
                  <a:pt x="55" y="29"/>
                  <a:pt x="55" y="29"/>
                </a:cubicBezTo>
                <a:cubicBezTo>
                  <a:pt x="68" y="29"/>
                  <a:pt x="68" y="29"/>
                  <a:pt x="68" y="29"/>
                </a:cubicBezTo>
                <a:cubicBezTo>
                  <a:pt x="68" y="27"/>
                  <a:pt x="68" y="27"/>
                  <a:pt x="68" y="27"/>
                </a:cubicBezTo>
                <a:cubicBezTo>
                  <a:pt x="55" y="27"/>
                  <a:pt x="55" y="27"/>
                  <a:pt x="55" y="27"/>
                </a:cubicBezTo>
                <a:close/>
                <a:moveTo>
                  <a:pt x="55" y="23"/>
                </a:moveTo>
                <a:cubicBezTo>
                  <a:pt x="55" y="25"/>
                  <a:pt x="55" y="25"/>
                  <a:pt x="55" y="25"/>
                </a:cubicBezTo>
                <a:cubicBezTo>
                  <a:pt x="68" y="25"/>
                  <a:pt x="68" y="25"/>
                  <a:pt x="68" y="25"/>
                </a:cubicBezTo>
                <a:cubicBezTo>
                  <a:pt x="68" y="23"/>
                  <a:pt x="68" y="23"/>
                  <a:pt x="68" y="23"/>
                </a:cubicBezTo>
                <a:cubicBezTo>
                  <a:pt x="55" y="23"/>
                  <a:pt x="55" y="23"/>
                  <a:pt x="55" y="23"/>
                </a:cubicBezTo>
                <a:close/>
                <a:moveTo>
                  <a:pt x="54" y="20"/>
                </a:moveTo>
                <a:cubicBezTo>
                  <a:pt x="54" y="21"/>
                  <a:pt x="54" y="21"/>
                  <a:pt x="54" y="21"/>
                </a:cubicBezTo>
                <a:cubicBezTo>
                  <a:pt x="68" y="21"/>
                  <a:pt x="68" y="21"/>
                  <a:pt x="68" y="21"/>
                </a:cubicBezTo>
                <a:cubicBezTo>
                  <a:pt x="68" y="20"/>
                  <a:pt x="68" y="20"/>
                  <a:pt x="68" y="20"/>
                </a:cubicBezTo>
                <a:cubicBezTo>
                  <a:pt x="54" y="20"/>
                  <a:pt x="54" y="20"/>
                  <a:pt x="54" y="20"/>
                </a:cubicBezTo>
                <a:close/>
                <a:moveTo>
                  <a:pt x="35" y="40"/>
                </a:moveTo>
                <a:cubicBezTo>
                  <a:pt x="32" y="42"/>
                  <a:pt x="31" y="48"/>
                  <a:pt x="31" y="51"/>
                </a:cubicBezTo>
                <a:cubicBezTo>
                  <a:pt x="34" y="54"/>
                  <a:pt x="54" y="54"/>
                  <a:pt x="58" y="51"/>
                </a:cubicBezTo>
                <a:cubicBezTo>
                  <a:pt x="59" y="47"/>
                  <a:pt x="57" y="42"/>
                  <a:pt x="54" y="39"/>
                </a:cubicBezTo>
                <a:cubicBezTo>
                  <a:pt x="53" y="39"/>
                  <a:pt x="53" y="39"/>
                  <a:pt x="52" y="39"/>
                </a:cubicBezTo>
                <a:cubicBezTo>
                  <a:pt x="51" y="39"/>
                  <a:pt x="50" y="39"/>
                  <a:pt x="50" y="39"/>
                </a:cubicBezTo>
                <a:cubicBezTo>
                  <a:pt x="49" y="39"/>
                  <a:pt x="49" y="38"/>
                  <a:pt x="49" y="37"/>
                </a:cubicBezTo>
                <a:cubicBezTo>
                  <a:pt x="49" y="36"/>
                  <a:pt x="50" y="35"/>
                  <a:pt x="50" y="34"/>
                </a:cubicBezTo>
                <a:cubicBezTo>
                  <a:pt x="51" y="34"/>
                  <a:pt x="51" y="33"/>
                  <a:pt x="51" y="33"/>
                </a:cubicBezTo>
                <a:cubicBezTo>
                  <a:pt x="51" y="32"/>
                  <a:pt x="52" y="31"/>
                  <a:pt x="52" y="31"/>
                </a:cubicBezTo>
                <a:cubicBezTo>
                  <a:pt x="52" y="30"/>
                  <a:pt x="52" y="30"/>
                  <a:pt x="52" y="30"/>
                </a:cubicBezTo>
                <a:cubicBezTo>
                  <a:pt x="51" y="30"/>
                  <a:pt x="51" y="30"/>
                  <a:pt x="51" y="30"/>
                </a:cubicBezTo>
                <a:cubicBezTo>
                  <a:pt x="51" y="30"/>
                  <a:pt x="51" y="30"/>
                  <a:pt x="51" y="30"/>
                </a:cubicBezTo>
                <a:cubicBezTo>
                  <a:pt x="51" y="27"/>
                  <a:pt x="51" y="25"/>
                  <a:pt x="49" y="23"/>
                </a:cubicBezTo>
                <a:cubicBezTo>
                  <a:pt x="47" y="21"/>
                  <a:pt x="42" y="22"/>
                  <a:pt x="40" y="24"/>
                </a:cubicBezTo>
                <a:cubicBezTo>
                  <a:pt x="38" y="25"/>
                  <a:pt x="38" y="26"/>
                  <a:pt x="38" y="30"/>
                </a:cubicBezTo>
                <a:cubicBezTo>
                  <a:pt x="38" y="30"/>
                  <a:pt x="38" y="30"/>
                  <a:pt x="38" y="30"/>
                </a:cubicBezTo>
                <a:cubicBezTo>
                  <a:pt x="38" y="30"/>
                  <a:pt x="38" y="30"/>
                  <a:pt x="38" y="30"/>
                </a:cubicBezTo>
                <a:cubicBezTo>
                  <a:pt x="38" y="31"/>
                  <a:pt x="38" y="31"/>
                  <a:pt x="38" y="31"/>
                </a:cubicBezTo>
                <a:cubicBezTo>
                  <a:pt x="38" y="31"/>
                  <a:pt x="38" y="32"/>
                  <a:pt x="38" y="33"/>
                </a:cubicBezTo>
                <a:cubicBezTo>
                  <a:pt x="38" y="33"/>
                  <a:pt x="39" y="34"/>
                  <a:pt x="39" y="34"/>
                </a:cubicBezTo>
                <a:cubicBezTo>
                  <a:pt x="39" y="35"/>
                  <a:pt x="40" y="36"/>
                  <a:pt x="41" y="37"/>
                </a:cubicBezTo>
                <a:cubicBezTo>
                  <a:pt x="41" y="38"/>
                  <a:pt x="40" y="38"/>
                  <a:pt x="40" y="39"/>
                </a:cubicBezTo>
                <a:cubicBezTo>
                  <a:pt x="39" y="39"/>
                  <a:pt x="39" y="40"/>
                  <a:pt x="38" y="40"/>
                </a:cubicBezTo>
                <a:cubicBezTo>
                  <a:pt x="37" y="40"/>
                  <a:pt x="36" y="40"/>
                  <a:pt x="35" y="40"/>
                </a:cubicBezTo>
                <a:close/>
                <a:moveTo>
                  <a:pt x="106" y="56"/>
                </a:moveTo>
                <a:cubicBezTo>
                  <a:pt x="106" y="10"/>
                  <a:pt x="106" y="10"/>
                  <a:pt x="106" y="10"/>
                </a:cubicBezTo>
                <a:cubicBezTo>
                  <a:pt x="22" y="10"/>
                  <a:pt x="22" y="10"/>
                  <a:pt x="22" y="10"/>
                </a:cubicBezTo>
                <a:cubicBezTo>
                  <a:pt x="22" y="56"/>
                  <a:pt x="22" y="56"/>
                  <a:pt x="22" y="56"/>
                </a:cubicBezTo>
                <a:cubicBezTo>
                  <a:pt x="106" y="56"/>
                  <a:pt x="106" y="56"/>
                  <a:pt x="106" y="56"/>
                </a:cubicBezTo>
                <a:close/>
                <a:moveTo>
                  <a:pt x="118" y="67"/>
                </a:moveTo>
                <a:cubicBezTo>
                  <a:pt x="126" y="87"/>
                  <a:pt x="126" y="87"/>
                  <a:pt x="126" y="87"/>
                </a:cubicBezTo>
                <a:cubicBezTo>
                  <a:pt x="126" y="99"/>
                  <a:pt x="126" y="99"/>
                  <a:pt x="126" y="99"/>
                </a:cubicBezTo>
                <a:cubicBezTo>
                  <a:pt x="121" y="103"/>
                  <a:pt x="121" y="103"/>
                  <a:pt x="121" y="103"/>
                </a:cubicBezTo>
                <a:cubicBezTo>
                  <a:pt x="6" y="103"/>
                  <a:pt x="6" y="103"/>
                  <a:pt x="6" y="103"/>
                </a:cubicBezTo>
                <a:cubicBezTo>
                  <a:pt x="0" y="99"/>
                  <a:pt x="0" y="99"/>
                  <a:pt x="0" y="99"/>
                </a:cubicBezTo>
                <a:cubicBezTo>
                  <a:pt x="0" y="87"/>
                  <a:pt x="0" y="87"/>
                  <a:pt x="0" y="87"/>
                </a:cubicBezTo>
                <a:cubicBezTo>
                  <a:pt x="11" y="67"/>
                  <a:pt x="11" y="67"/>
                  <a:pt x="11" y="67"/>
                </a:cubicBezTo>
                <a:cubicBezTo>
                  <a:pt x="22" y="67"/>
                  <a:pt x="22" y="67"/>
                  <a:pt x="22" y="67"/>
                </a:cubicBezTo>
                <a:cubicBezTo>
                  <a:pt x="106" y="67"/>
                  <a:pt x="106" y="67"/>
                  <a:pt x="106" y="67"/>
                </a:cubicBezTo>
                <a:cubicBezTo>
                  <a:pt x="118" y="67"/>
                  <a:pt x="118" y="67"/>
                  <a:pt x="118" y="67"/>
                </a:cubicBezTo>
                <a:close/>
                <a:moveTo>
                  <a:pt x="45" y="72"/>
                </a:moveTo>
                <a:cubicBezTo>
                  <a:pt x="44" y="73"/>
                  <a:pt x="44" y="73"/>
                  <a:pt x="44" y="74"/>
                </a:cubicBezTo>
                <a:cubicBezTo>
                  <a:pt x="47" y="74"/>
                  <a:pt x="50" y="74"/>
                  <a:pt x="54" y="74"/>
                </a:cubicBezTo>
                <a:cubicBezTo>
                  <a:pt x="54" y="73"/>
                  <a:pt x="54" y="73"/>
                  <a:pt x="54" y="72"/>
                </a:cubicBezTo>
                <a:cubicBezTo>
                  <a:pt x="51" y="72"/>
                  <a:pt x="48" y="72"/>
                  <a:pt x="45" y="72"/>
                </a:cubicBezTo>
                <a:close/>
                <a:moveTo>
                  <a:pt x="42" y="82"/>
                </a:moveTo>
                <a:cubicBezTo>
                  <a:pt x="41" y="83"/>
                  <a:pt x="41" y="84"/>
                  <a:pt x="41" y="85"/>
                </a:cubicBezTo>
                <a:cubicBezTo>
                  <a:pt x="45" y="85"/>
                  <a:pt x="48" y="85"/>
                  <a:pt x="52" y="85"/>
                </a:cubicBezTo>
                <a:cubicBezTo>
                  <a:pt x="52" y="84"/>
                  <a:pt x="52" y="83"/>
                  <a:pt x="52" y="82"/>
                </a:cubicBezTo>
                <a:cubicBezTo>
                  <a:pt x="49" y="82"/>
                  <a:pt x="45" y="82"/>
                  <a:pt x="42" y="82"/>
                </a:cubicBezTo>
                <a:close/>
                <a:moveTo>
                  <a:pt x="25" y="82"/>
                </a:moveTo>
                <a:cubicBezTo>
                  <a:pt x="25" y="83"/>
                  <a:pt x="25" y="84"/>
                  <a:pt x="24" y="85"/>
                </a:cubicBezTo>
                <a:cubicBezTo>
                  <a:pt x="28" y="85"/>
                  <a:pt x="31" y="85"/>
                  <a:pt x="35" y="85"/>
                </a:cubicBezTo>
                <a:cubicBezTo>
                  <a:pt x="35" y="84"/>
                  <a:pt x="36" y="83"/>
                  <a:pt x="36" y="82"/>
                </a:cubicBezTo>
                <a:cubicBezTo>
                  <a:pt x="33" y="82"/>
                  <a:pt x="29" y="82"/>
                  <a:pt x="25" y="82"/>
                </a:cubicBezTo>
                <a:close/>
                <a:moveTo>
                  <a:pt x="58" y="82"/>
                </a:moveTo>
                <a:cubicBezTo>
                  <a:pt x="58" y="83"/>
                  <a:pt x="58" y="84"/>
                  <a:pt x="58" y="85"/>
                </a:cubicBezTo>
                <a:cubicBezTo>
                  <a:pt x="61" y="85"/>
                  <a:pt x="65" y="85"/>
                  <a:pt x="69" y="85"/>
                </a:cubicBezTo>
                <a:cubicBezTo>
                  <a:pt x="69" y="84"/>
                  <a:pt x="69" y="83"/>
                  <a:pt x="69" y="82"/>
                </a:cubicBezTo>
                <a:cubicBezTo>
                  <a:pt x="65" y="82"/>
                  <a:pt x="62" y="82"/>
                  <a:pt x="58" y="82"/>
                </a:cubicBezTo>
                <a:close/>
                <a:moveTo>
                  <a:pt x="75" y="82"/>
                </a:moveTo>
                <a:cubicBezTo>
                  <a:pt x="75" y="83"/>
                  <a:pt x="75" y="84"/>
                  <a:pt x="75" y="85"/>
                </a:cubicBezTo>
                <a:cubicBezTo>
                  <a:pt x="78" y="85"/>
                  <a:pt x="82" y="85"/>
                  <a:pt x="86" y="85"/>
                </a:cubicBezTo>
                <a:cubicBezTo>
                  <a:pt x="85" y="84"/>
                  <a:pt x="85" y="83"/>
                  <a:pt x="85" y="82"/>
                </a:cubicBezTo>
                <a:cubicBezTo>
                  <a:pt x="82" y="82"/>
                  <a:pt x="78" y="82"/>
                  <a:pt x="75" y="82"/>
                </a:cubicBezTo>
                <a:close/>
                <a:moveTo>
                  <a:pt x="91" y="82"/>
                </a:moveTo>
                <a:cubicBezTo>
                  <a:pt x="91" y="83"/>
                  <a:pt x="91" y="84"/>
                  <a:pt x="91" y="85"/>
                </a:cubicBezTo>
                <a:cubicBezTo>
                  <a:pt x="95" y="85"/>
                  <a:pt x="99" y="85"/>
                  <a:pt x="102" y="85"/>
                </a:cubicBezTo>
                <a:cubicBezTo>
                  <a:pt x="102" y="84"/>
                  <a:pt x="102" y="83"/>
                  <a:pt x="102" y="82"/>
                </a:cubicBezTo>
                <a:cubicBezTo>
                  <a:pt x="98" y="82"/>
                  <a:pt x="95" y="82"/>
                  <a:pt x="91" y="82"/>
                </a:cubicBezTo>
                <a:close/>
                <a:moveTo>
                  <a:pt x="39" y="76"/>
                </a:moveTo>
                <a:cubicBezTo>
                  <a:pt x="39" y="77"/>
                  <a:pt x="39" y="78"/>
                  <a:pt x="38" y="79"/>
                </a:cubicBezTo>
                <a:cubicBezTo>
                  <a:pt x="42" y="79"/>
                  <a:pt x="45" y="79"/>
                  <a:pt x="49" y="79"/>
                </a:cubicBezTo>
                <a:cubicBezTo>
                  <a:pt x="49" y="78"/>
                  <a:pt x="49" y="77"/>
                  <a:pt x="49" y="76"/>
                </a:cubicBezTo>
                <a:cubicBezTo>
                  <a:pt x="46" y="76"/>
                  <a:pt x="43" y="76"/>
                  <a:pt x="39" y="76"/>
                </a:cubicBezTo>
                <a:close/>
                <a:moveTo>
                  <a:pt x="28" y="76"/>
                </a:moveTo>
                <a:cubicBezTo>
                  <a:pt x="27" y="77"/>
                  <a:pt x="27" y="78"/>
                  <a:pt x="26" y="79"/>
                </a:cubicBezTo>
                <a:cubicBezTo>
                  <a:pt x="29" y="79"/>
                  <a:pt x="31" y="79"/>
                  <a:pt x="33" y="79"/>
                </a:cubicBezTo>
                <a:cubicBezTo>
                  <a:pt x="33" y="78"/>
                  <a:pt x="33" y="77"/>
                  <a:pt x="34" y="76"/>
                </a:cubicBezTo>
                <a:cubicBezTo>
                  <a:pt x="32" y="76"/>
                  <a:pt x="30" y="76"/>
                  <a:pt x="28" y="76"/>
                </a:cubicBezTo>
                <a:close/>
                <a:moveTo>
                  <a:pt x="55" y="76"/>
                </a:moveTo>
                <a:cubicBezTo>
                  <a:pt x="55" y="77"/>
                  <a:pt x="54" y="78"/>
                  <a:pt x="54" y="79"/>
                </a:cubicBezTo>
                <a:cubicBezTo>
                  <a:pt x="58" y="79"/>
                  <a:pt x="61" y="79"/>
                  <a:pt x="65" y="79"/>
                </a:cubicBezTo>
                <a:cubicBezTo>
                  <a:pt x="65" y="78"/>
                  <a:pt x="65" y="77"/>
                  <a:pt x="65" y="76"/>
                </a:cubicBezTo>
                <a:cubicBezTo>
                  <a:pt x="62" y="76"/>
                  <a:pt x="58" y="76"/>
                  <a:pt x="55" y="76"/>
                </a:cubicBezTo>
                <a:close/>
                <a:moveTo>
                  <a:pt x="70" y="76"/>
                </a:moveTo>
                <a:cubicBezTo>
                  <a:pt x="70" y="77"/>
                  <a:pt x="70" y="78"/>
                  <a:pt x="70" y="79"/>
                </a:cubicBezTo>
                <a:cubicBezTo>
                  <a:pt x="74" y="79"/>
                  <a:pt x="77" y="79"/>
                  <a:pt x="81" y="79"/>
                </a:cubicBezTo>
                <a:cubicBezTo>
                  <a:pt x="81" y="78"/>
                  <a:pt x="81" y="77"/>
                  <a:pt x="81" y="76"/>
                </a:cubicBezTo>
                <a:cubicBezTo>
                  <a:pt x="77" y="76"/>
                  <a:pt x="74" y="76"/>
                  <a:pt x="70" y="76"/>
                </a:cubicBezTo>
                <a:close/>
                <a:moveTo>
                  <a:pt x="87" y="76"/>
                </a:moveTo>
                <a:cubicBezTo>
                  <a:pt x="87" y="77"/>
                  <a:pt x="87" y="78"/>
                  <a:pt x="87" y="79"/>
                </a:cubicBezTo>
                <a:cubicBezTo>
                  <a:pt x="92" y="79"/>
                  <a:pt x="96" y="79"/>
                  <a:pt x="101" y="79"/>
                </a:cubicBezTo>
                <a:cubicBezTo>
                  <a:pt x="101" y="78"/>
                  <a:pt x="101" y="77"/>
                  <a:pt x="100" y="76"/>
                </a:cubicBezTo>
                <a:cubicBezTo>
                  <a:pt x="96" y="76"/>
                  <a:pt x="91" y="76"/>
                  <a:pt x="87" y="76"/>
                </a:cubicBezTo>
                <a:close/>
                <a:moveTo>
                  <a:pt x="30" y="72"/>
                </a:moveTo>
                <a:cubicBezTo>
                  <a:pt x="29" y="73"/>
                  <a:pt x="29" y="73"/>
                  <a:pt x="28" y="74"/>
                </a:cubicBezTo>
                <a:cubicBezTo>
                  <a:pt x="32" y="74"/>
                  <a:pt x="35" y="74"/>
                  <a:pt x="38" y="74"/>
                </a:cubicBezTo>
                <a:cubicBezTo>
                  <a:pt x="39" y="73"/>
                  <a:pt x="39" y="73"/>
                  <a:pt x="39" y="72"/>
                </a:cubicBezTo>
                <a:cubicBezTo>
                  <a:pt x="36" y="72"/>
                  <a:pt x="33" y="72"/>
                  <a:pt x="30" y="72"/>
                </a:cubicBezTo>
                <a:close/>
                <a:moveTo>
                  <a:pt x="59" y="72"/>
                </a:moveTo>
                <a:cubicBezTo>
                  <a:pt x="59" y="73"/>
                  <a:pt x="59" y="73"/>
                  <a:pt x="59" y="74"/>
                </a:cubicBezTo>
                <a:cubicBezTo>
                  <a:pt x="62" y="74"/>
                  <a:pt x="66" y="74"/>
                  <a:pt x="69" y="74"/>
                </a:cubicBezTo>
                <a:cubicBezTo>
                  <a:pt x="69" y="73"/>
                  <a:pt x="69" y="73"/>
                  <a:pt x="69" y="72"/>
                </a:cubicBezTo>
                <a:cubicBezTo>
                  <a:pt x="66" y="72"/>
                  <a:pt x="63" y="72"/>
                  <a:pt x="59" y="72"/>
                </a:cubicBezTo>
                <a:close/>
                <a:moveTo>
                  <a:pt x="74" y="72"/>
                </a:moveTo>
                <a:cubicBezTo>
                  <a:pt x="74" y="73"/>
                  <a:pt x="74" y="73"/>
                  <a:pt x="74" y="74"/>
                </a:cubicBezTo>
                <a:cubicBezTo>
                  <a:pt x="78" y="74"/>
                  <a:pt x="81" y="74"/>
                  <a:pt x="85" y="74"/>
                </a:cubicBezTo>
                <a:cubicBezTo>
                  <a:pt x="84" y="73"/>
                  <a:pt x="84" y="73"/>
                  <a:pt x="84" y="72"/>
                </a:cubicBezTo>
                <a:cubicBezTo>
                  <a:pt x="81" y="72"/>
                  <a:pt x="78" y="72"/>
                  <a:pt x="74" y="72"/>
                </a:cubicBezTo>
                <a:close/>
                <a:moveTo>
                  <a:pt x="89" y="72"/>
                </a:moveTo>
                <a:cubicBezTo>
                  <a:pt x="90" y="73"/>
                  <a:pt x="90" y="73"/>
                  <a:pt x="90" y="74"/>
                </a:cubicBezTo>
                <a:cubicBezTo>
                  <a:pt x="93" y="74"/>
                  <a:pt x="97" y="74"/>
                  <a:pt x="100" y="74"/>
                </a:cubicBezTo>
                <a:cubicBezTo>
                  <a:pt x="100" y="73"/>
                  <a:pt x="99" y="73"/>
                  <a:pt x="99" y="72"/>
                </a:cubicBezTo>
                <a:cubicBezTo>
                  <a:pt x="96" y="72"/>
                  <a:pt x="93" y="72"/>
                  <a:pt x="89" y="72"/>
                </a:cubicBezTo>
                <a:close/>
                <a:moveTo>
                  <a:pt x="10" y="91"/>
                </a:moveTo>
                <a:cubicBezTo>
                  <a:pt x="10" y="96"/>
                  <a:pt x="10" y="96"/>
                  <a:pt x="10" y="96"/>
                </a:cubicBezTo>
                <a:cubicBezTo>
                  <a:pt x="20" y="96"/>
                  <a:pt x="20" y="96"/>
                  <a:pt x="20" y="96"/>
                </a:cubicBezTo>
                <a:cubicBezTo>
                  <a:pt x="20" y="91"/>
                  <a:pt x="20" y="91"/>
                  <a:pt x="20" y="91"/>
                </a:cubicBezTo>
                <a:cubicBezTo>
                  <a:pt x="10" y="91"/>
                  <a:pt x="10" y="91"/>
                  <a:pt x="10" y="91"/>
                </a:cubicBezTo>
                <a:close/>
                <a:moveTo>
                  <a:pt x="106" y="91"/>
                </a:moveTo>
                <a:cubicBezTo>
                  <a:pt x="106" y="96"/>
                  <a:pt x="106" y="96"/>
                  <a:pt x="106" y="96"/>
                </a:cubicBezTo>
                <a:cubicBezTo>
                  <a:pt x="116" y="96"/>
                  <a:pt x="116" y="96"/>
                  <a:pt x="116" y="96"/>
                </a:cubicBezTo>
                <a:cubicBezTo>
                  <a:pt x="116" y="91"/>
                  <a:pt x="116" y="91"/>
                  <a:pt x="116" y="91"/>
                </a:cubicBezTo>
                <a:cubicBezTo>
                  <a:pt x="106" y="91"/>
                  <a:pt x="106" y="91"/>
                  <a:pt x="106" y="91"/>
                </a:cubicBezTo>
                <a:close/>
                <a:moveTo>
                  <a:pt x="39" y="91"/>
                </a:moveTo>
                <a:cubicBezTo>
                  <a:pt x="39" y="96"/>
                  <a:pt x="39" y="96"/>
                  <a:pt x="39" y="96"/>
                </a:cubicBezTo>
                <a:cubicBezTo>
                  <a:pt x="49" y="96"/>
                  <a:pt x="49" y="96"/>
                  <a:pt x="49" y="96"/>
                </a:cubicBezTo>
                <a:cubicBezTo>
                  <a:pt x="49" y="91"/>
                  <a:pt x="49" y="91"/>
                  <a:pt x="49" y="91"/>
                </a:cubicBezTo>
                <a:cubicBezTo>
                  <a:pt x="39" y="91"/>
                  <a:pt x="39" y="91"/>
                  <a:pt x="39" y="91"/>
                </a:cubicBezTo>
                <a:close/>
                <a:moveTo>
                  <a:pt x="25" y="91"/>
                </a:moveTo>
                <a:cubicBezTo>
                  <a:pt x="25" y="96"/>
                  <a:pt x="25" y="96"/>
                  <a:pt x="25" y="96"/>
                </a:cubicBezTo>
                <a:cubicBezTo>
                  <a:pt x="35" y="96"/>
                  <a:pt x="35" y="96"/>
                  <a:pt x="35" y="96"/>
                </a:cubicBezTo>
                <a:cubicBezTo>
                  <a:pt x="35" y="91"/>
                  <a:pt x="35" y="91"/>
                  <a:pt x="35" y="91"/>
                </a:cubicBezTo>
                <a:lnTo>
                  <a:pt x="25" y="91"/>
                </a:lnTo>
                <a:close/>
              </a:path>
            </a:pathLst>
          </a:custGeom>
          <a:solidFill>
            <a:srgbClr val="C00000"/>
          </a:solidFill>
          <a:ln>
            <a:noFill/>
          </a:ln>
          <a:effectLst>
            <a:reflection blurRad="6350" stA="52000" endA="300" endPos="35000" dir="5400000" sy="-100000" algn="bl" rotWithShape="0"/>
          </a:effectLst>
        </p:spPr>
        <p:txBody>
          <a:bodyPr lIns="87722" tIns="43861" rIns="87722" bIns="43861"/>
          <a:lstStyle/>
          <a:p>
            <a:pPr>
              <a:defRPr/>
            </a:pPr>
            <a:endParaRPr lang="zh-CN" altLang="en-US" sz="1800" dirty="0">
              <a:ea typeface="微软雅黑" panose="020B0503020204020204" pitchFamily="34" charset="-122"/>
            </a:endParaRPr>
          </a:p>
        </p:txBody>
      </p:sp>
      <p:sp>
        <p:nvSpPr>
          <p:cNvPr id="23" name="Freeform 48"/>
          <p:cNvSpPr>
            <a:spLocks noEditPoints="1"/>
          </p:cNvSpPr>
          <p:nvPr/>
        </p:nvSpPr>
        <p:spPr bwMode="auto">
          <a:xfrm>
            <a:off x="8974799" y="1996026"/>
            <a:ext cx="688713" cy="565293"/>
          </a:xfrm>
          <a:custGeom>
            <a:avLst/>
            <a:gdLst>
              <a:gd name="T0" fmla="*/ 33 w 139"/>
              <a:gd name="T1" fmla="*/ 79 h 114"/>
              <a:gd name="T2" fmla="*/ 49 w 139"/>
              <a:gd name="T3" fmla="*/ 87 h 114"/>
              <a:gd name="T4" fmla="*/ 0 w 139"/>
              <a:gd name="T5" fmla="*/ 105 h 114"/>
              <a:gd name="T6" fmla="*/ 18 w 139"/>
              <a:gd name="T7" fmla="*/ 85 h 114"/>
              <a:gd name="T8" fmla="*/ 14 w 139"/>
              <a:gd name="T9" fmla="*/ 72 h 114"/>
              <a:gd name="T10" fmla="*/ 13 w 139"/>
              <a:gd name="T11" fmla="*/ 45 h 114"/>
              <a:gd name="T12" fmla="*/ 44 w 139"/>
              <a:gd name="T13" fmla="*/ 72 h 114"/>
              <a:gd name="T14" fmla="*/ 87 w 139"/>
              <a:gd name="T15" fmla="*/ 40 h 114"/>
              <a:gd name="T16" fmla="*/ 98 w 139"/>
              <a:gd name="T17" fmla="*/ 39 h 114"/>
              <a:gd name="T18" fmla="*/ 96 w 139"/>
              <a:gd name="T19" fmla="*/ 28 h 114"/>
              <a:gd name="T20" fmla="*/ 93 w 139"/>
              <a:gd name="T21" fmla="*/ 21 h 114"/>
              <a:gd name="T22" fmla="*/ 94 w 139"/>
              <a:gd name="T23" fmla="*/ 20 h 114"/>
              <a:gd name="T24" fmla="*/ 97 w 139"/>
              <a:gd name="T25" fmla="*/ 5 h 114"/>
              <a:gd name="T26" fmla="*/ 123 w 139"/>
              <a:gd name="T27" fmla="*/ 19 h 114"/>
              <a:gd name="T28" fmla="*/ 124 w 139"/>
              <a:gd name="T29" fmla="*/ 20 h 114"/>
              <a:gd name="T30" fmla="*/ 123 w 139"/>
              <a:gd name="T31" fmla="*/ 25 h 114"/>
              <a:gd name="T32" fmla="*/ 118 w 139"/>
              <a:gd name="T33" fmla="*/ 34 h 114"/>
              <a:gd name="T34" fmla="*/ 124 w 139"/>
              <a:gd name="T35" fmla="*/ 40 h 114"/>
              <a:gd name="T36" fmla="*/ 139 w 139"/>
              <a:gd name="T37" fmla="*/ 66 h 114"/>
              <a:gd name="T38" fmla="*/ 87 w 139"/>
              <a:gd name="T39" fmla="*/ 40 h 114"/>
              <a:gd name="T40" fmla="*/ 106 w 139"/>
              <a:gd name="T41" fmla="*/ 44 h 114"/>
              <a:gd name="T42" fmla="*/ 104 w 139"/>
              <a:gd name="T43" fmla="*/ 62 h 114"/>
              <a:gd name="T44" fmla="*/ 109 w 139"/>
              <a:gd name="T45" fmla="*/ 66 h 114"/>
              <a:gd name="T46" fmla="*/ 110 w 139"/>
              <a:gd name="T47" fmla="*/ 66 h 114"/>
              <a:gd name="T48" fmla="*/ 115 w 139"/>
              <a:gd name="T49" fmla="*/ 62 h 114"/>
              <a:gd name="T50" fmla="*/ 113 w 139"/>
              <a:gd name="T51" fmla="*/ 44 h 114"/>
              <a:gd name="T52" fmla="*/ 110 w 139"/>
              <a:gd name="T53" fmla="*/ 41 h 114"/>
              <a:gd name="T54" fmla="*/ 68 w 139"/>
              <a:gd name="T55" fmla="*/ 114 h 114"/>
              <a:gd name="T56" fmla="*/ 88 w 139"/>
              <a:gd name="T57" fmla="*/ 83 h 114"/>
              <a:gd name="T58" fmla="*/ 110 w 139"/>
              <a:gd name="T59" fmla="*/ 85 h 114"/>
              <a:gd name="T60" fmla="*/ 117 w 139"/>
              <a:gd name="T61" fmla="*/ 80 h 114"/>
              <a:gd name="T62" fmla="*/ 73 w 139"/>
              <a:gd name="T63" fmla="*/ 106 h 114"/>
              <a:gd name="T64" fmla="*/ 72 w 139"/>
              <a:gd name="T65" fmla="*/ 1 h 114"/>
              <a:gd name="T66" fmla="*/ 28 w 139"/>
              <a:gd name="T67" fmla="*/ 19 h 114"/>
              <a:gd name="T68" fmla="*/ 27 w 139"/>
              <a:gd name="T69" fmla="*/ 37 h 114"/>
              <a:gd name="T70" fmla="*/ 58 w 139"/>
              <a:gd name="T71" fmla="*/ 23 h 114"/>
              <a:gd name="T72" fmla="*/ 83 w 139"/>
              <a:gd name="T73" fmla="*/ 29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39" h="114">
                <a:moveTo>
                  <a:pt x="39" y="72"/>
                </a:moveTo>
                <a:cubicBezTo>
                  <a:pt x="37" y="75"/>
                  <a:pt x="35" y="77"/>
                  <a:pt x="33" y="79"/>
                </a:cubicBezTo>
                <a:cubicBezTo>
                  <a:pt x="33" y="82"/>
                  <a:pt x="34" y="83"/>
                  <a:pt x="35" y="85"/>
                </a:cubicBezTo>
                <a:cubicBezTo>
                  <a:pt x="36" y="85"/>
                  <a:pt x="48" y="85"/>
                  <a:pt x="49" y="87"/>
                </a:cubicBezTo>
                <a:cubicBezTo>
                  <a:pt x="53" y="92"/>
                  <a:pt x="53" y="101"/>
                  <a:pt x="52" y="105"/>
                </a:cubicBezTo>
                <a:cubicBezTo>
                  <a:pt x="40" y="111"/>
                  <a:pt x="13" y="111"/>
                  <a:pt x="0" y="105"/>
                </a:cubicBezTo>
                <a:cubicBezTo>
                  <a:pt x="0" y="101"/>
                  <a:pt x="0" y="92"/>
                  <a:pt x="4" y="87"/>
                </a:cubicBezTo>
                <a:cubicBezTo>
                  <a:pt x="5" y="85"/>
                  <a:pt x="16" y="85"/>
                  <a:pt x="18" y="85"/>
                </a:cubicBezTo>
                <a:cubicBezTo>
                  <a:pt x="19" y="83"/>
                  <a:pt x="19" y="81"/>
                  <a:pt x="19" y="79"/>
                </a:cubicBezTo>
                <a:cubicBezTo>
                  <a:pt x="17" y="77"/>
                  <a:pt x="15" y="75"/>
                  <a:pt x="14" y="72"/>
                </a:cubicBezTo>
                <a:cubicBezTo>
                  <a:pt x="12" y="72"/>
                  <a:pt x="9" y="72"/>
                  <a:pt x="8" y="72"/>
                </a:cubicBezTo>
                <a:cubicBezTo>
                  <a:pt x="7" y="62"/>
                  <a:pt x="9" y="48"/>
                  <a:pt x="13" y="45"/>
                </a:cubicBezTo>
                <a:cubicBezTo>
                  <a:pt x="19" y="40"/>
                  <a:pt x="33" y="40"/>
                  <a:pt x="39" y="44"/>
                </a:cubicBezTo>
                <a:cubicBezTo>
                  <a:pt x="43" y="47"/>
                  <a:pt x="46" y="63"/>
                  <a:pt x="44" y="72"/>
                </a:cubicBezTo>
                <a:cubicBezTo>
                  <a:pt x="44" y="72"/>
                  <a:pt x="39" y="72"/>
                  <a:pt x="39" y="72"/>
                </a:cubicBezTo>
                <a:close/>
                <a:moveTo>
                  <a:pt x="87" y="40"/>
                </a:moveTo>
                <a:cubicBezTo>
                  <a:pt x="89" y="40"/>
                  <a:pt x="92" y="40"/>
                  <a:pt x="94" y="40"/>
                </a:cubicBezTo>
                <a:cubicBezTo>
                  <a:pt x="96" y="41"/>
                  <a:pt x="97" y="40"/>
                  <a:pt x="98" y="39"/>
                </a:cubicBezTo>
                <a:cubicBezTo>
                  <a:pt x="99" y="38"/>
                  <a:pt x="99" y="36"/>
                  <a:pt x="100" y="34"/>
                </a:cubicBezTo>
                <a:cubicBezTo>
                  <a:pt x="98" y="32"/>
                  <a:pt x="97" y="30"/>
                  <a:pt x="96" y="28"/>
                </a:cubicBezTo>
                <a:cubicBezTo>
                  <a:pt x="95" y="27"/>
                  <a:pt x="94" y="26"/>
                  <a:pt x="94" y="25"/>
                </a:cubicBezTo>
                <a:cubicBezTo>
                  <a:pt x="94" y="24"/>
                  <a:pt x="93" y="22"/>
                  <a:pt x="93" y="21"/>
                </a:cubicBezTo>
                <a:cubicBezTo>
                  <a:pt x="93" y="20"/>
                  <a:pt x="93" y="20"/>
                  <a:pt x="93" y="20"/>
                </a:cubicBezTo>
                <a:cubicBezTo>
                  <a:pt x="94" y="20"/>
                  <a:pt x="94" y="20"/>
                  <a:pt x="94" y="20"/>
                </a:cubicBezTo>
                <a:cubicBezTo>
                  <a:pt x="94" y="20"/>
                  <a:pt x="94" y="19"/>
                  <a:pt x="94" y="19"/>
                </a:cubicBezTo>
                <a:cubicBezTo>
                  <a:pt x="93" y="11"/>
                  <a:pt x="94" y="8"/>
                  <a:pt x="97" y="5"/>
                </a:cubicBezTo>
                <a:cubicBezTo>
                  <a:pt x="103" y="0"/>
                  <a:pt x="113" y="0"/>
                  <a:pt x="119" y="4"/>
                </a:cubicBezTo>
                <a:cubicBezTo>
                  <a:pt x="123" y="7"/>
                  <a:pt x="124" y="12"/>
                  <a:pt x="123" y="19"/>
                </a:cubicBezTo>
                <a:cubicBezTo>
                  <a:pt x="123" y="19"/>
                  <a:pt x="123" y="19"/>
                  <a:pt x="123" y="20"/>
                </a:cubicBezTo>
                <a:cubicBezTo>
                  <a:pt x="124" y="20"/>
                  <a:pt x="124" y="20"/>
                  <a:pt x="124" y="20"/>
                </a:cubicBezTo>
                <a:cubicBezTo>
                  <a:pt x="124" y="21"/>
                  <a:pt x="124" y="21"/>
                  <a:pt x="124" y="21"/>
                </a:cubicBezTo>
                <a:cubicBezTo>
                  <a:pt x="124" y="22"/>
                  <a:pt x="124" y="24"/>
                  <a:pt x="123" y="25"/>
                </a:cubicBezTo>
                <a:cubicBezTo>
                  <a:pt x="123" y="26"/>
                  <a:pt x="122" y="27"/>
                  <a:pt x="121" y="28"/>
                </a:cubicBezTo>
                <a:cubicBezTo>
                  <a:pt x="121" y="30"/>
                  <a:pt x="119" y="32"/>
                  <a:pt x="118" y="34"/>
                </a:cubicBezTo>
                <a:cubicBezTo>
                  <a:pt x="118" y="36"/>
                  <a:pt x="119" y="38"/>
                  <a:pt x="120" y="40"/>
                </a:cubicBezTo>
                <a:cubicBezTo>
                  <a:pt x="121" y="40"/>
                  <a:pt x="123" y="40"/>
                  <a:pt x="124" y="40"/>
                </a:cubicBezTo>
                <a:cubicBezTo>
                  <a:pt x="126" y="40"/>
                  <a:pt x="128" y="40"/>
                  <a:pt x="130" y="40"/>
                </a:cubicBezTo>
                <a:cubicBezTo>
                  <a:pt x="136" y="45"/>
                  <a:pt x="139" y="58"/>
                  <a:pt x="139" y="66"/>
                </a:cubicBezTo>
                <a:cubicBezTo>
                  <a:pt x="129" y="72"/>
                  <a:pt x="85" y="73"/>
                  <a:pt x="79" y="66"/>
                </a:cubicBezTo>
                <a:cubicBezTo>
                  <a:pt x="79" y="59"/>
                  <a:pt x="80" y="47"/>
                  <a:pt x="87" y="40"/>
                </a:cubicBezTo>
                <a:close/>
                <a:moveTo>
                  <a:pt x="108" y="41"/>
                </a:moveTo>
                <a:cubicBezTo>
                  <a:pt x="106" y="44"/>
                  <a:pt x="106" y="44"/>
                  <a:pt x="106" y="44"/>
                </a:cubicBezTo>
                <a:cubicBezTo>
                  <a:pt x="108" y="45"/>
                  <a:pt x="108" y="45"/>
                  <a:pt x="108" y="45"/>
                </a:cubicBezTo>
                <a:cubicBezTo>
                  <a:pt x="104" y="62"/>
                  <a:pt x="104" y="62"/>
                  <a:pt x="104" y="62"/>
                </a:cubicBezTo>
                <a:cubicBezTo>
                  <a:pt x="109" y="66"/>
                  <a:pt x="109" y="66"/>
                  <a:pt x="109" y="66"/>
                </a:cubicBezTo>
                <a:cubicBezTo>
                  <a:pt x="109" y="66"/>
                  <a:pt x="109" y="66"/>
                  <a:pt x="109" y="66"/>
                </a:cubicBezTo>
                <a:cubicBezTo>
                  <a:pt x="110" y="66"/>
                  <a:pt x="110" y="66"/>
                  <a:pt x="110" y="66"/>
                </a:cubicBezTo>
                <a:cubicBezTo>
                  <a:pt x="110" y="66"/>
                  <a:pt x="110" y="66"/>
                  <a:pt x="110" y="66"/>
                </a:cubicBezTo>
                <a:cubicBezTo>
                  <a:pt x="110" y="66"/>
                  <a:pt x="110" y="66"/>
                  <a:pt x="110" y="66"/>
                </a:cubicBezTo>
                <a:cubicBezTo>
                  <a:pt x="115" y="62"/>
                  <a:pt x="115" y="62"/>
                  <a:pt x="115" y="62"/>
                </a:cubicBezTo>
                <a:cubicBezTo>
                  <a:pt x="111" y="45"/>
                  <a:pt x="111" y="45"/>
                  <a:pt x="111" y="45"/>
                </a:cubicBezTo>
                <a:cubicBezTo>
                  <a:pt x="113" y="44"/>
                  <a:pt x="113" y="44"/>
                  <a:pt x="113" y="44"/>
                </a:cubicBezTo>
                <a:cubicBezTo>
                  <a:pt x="111" y="41"/>
                  <a:pt x="111" y="41"/>
                  <a:pt x="111" y="41"/>
                </a:cubicBezTo>
                <a:cubicBezTo>
                  <a:pt x="110" y="41"/>
                  <a:pt x="110" y="41"/>
                  <a:pt x="110" y="41"/>
                </a:cubicBezTo>
                <a:cubicBezTo>
                  <a:pt x="108" y="41"/>
                  <a:pt x="108" y="41"/>
                  <a:pt x="108" y="41"/>
                </a:cubicBezTo>
                <a:close/>
                <a:moveTo>
                  <a:pt x="68" y="114"/>
                </a:moveTo>
                <a:cubicBezTo>
                  <a:pt x="57" y="86"/>
                  <a:pt x="57" y="86"/>
                  <a:pt x="57" y="86"/>
                </a:cubicBezTo>
                <a:cubicBezTo>
                  <a:pt x="88" y="83"/>
                  <a:pt x="88" y="83"/>
                  <a:pt x="88" y="83"/>
                </a:cubicBezTo>
                <a:cubicBezTo>
                  <a:pt x="82" y="92"/>
                  <a:pt x="82" y="92"/>
                  <a:pt x="82" y="92"/>
                </a:cubicBezTo>
                <a:cubicBezTo>
                  <a:pt x="92" y="97"/>
                  <a:pt x="103" y="94"/>
                  <a:pt x="110" y="85"/>
                </a:cubicBezTo>
                <a:cubicBezTo>
                  <a:pt x="111" y="83"/>
                  <a:pt x="112" y="81"/>
                  <a:pt x="112" y="78"/>
                </a:cubicBezTo>
                <a:cubicBezTo>
                  <a:pt x="117" y="80"/>
                  <a:pt x="117" y="80"/>
                  <a:pt x="117" y="80"/>
                </a:cubicBezTo>
                <a:cubicBezTo>
                  <a:pt x="117" y="85"/>
                  <a:pt x="115" y="91"/>
                  <a:pt x="112" y="96"/>
                </a:cubicBezTo>
                <a:cubicBezTo>
                  <a:pt x="103" y="109"/>
                  <a:pt x="86" y="113"/>
                  <a:pt x="73" y="106"/>
                </a:cubicBezTo>
                <a:cubicBezTo>
                  <a:pt x="68" y="114"/>
                  <a:pt x="68" y="114"/>
                  <a:pt x="68" y="114"/>
                </a:cubicBezTo>
                <a:close/>
                <a:moveTo>
                  <a:pt x="72" y="1"/>
                </a:moveTo>
                <a:cubicBezTo>
                  <a:pt x="67" y="9"/>
                  <a:pt x="67" y="9"/>
                  <a:pt x="67" y="9"/>
                </a:cubicBezTo>
                <a:cubicBezTo>
                  <a:pt x="53" y="2"/>
                  <a:pt x="36" y="6"/>
                  <a:pt x="28" y="19"/>
                </a:cubicBezTo>
                <a:cubicBezTo>
                  <a:pt x="24" y="24"/>
                  <a:pt x="23" y="30"/>
                  <a:pt x="23" y="35"/>
                </a:cubicBezTo>
                <a:cubicBezTo>
                  <a:pt x="27" y="37"/>
                  <a:pt x="27" y="37"/>
                  <a:pt x="27" y="37"/>
                </a:cubicBezTo>
                <a:cubicBezTo>
                  <a:pt x="28" y="34"/>
                  <a:pt x="29" y="32"/>
                  <a:pt x="30" y="30"/>
                </a:cubicBezTo>
                <a:cubicBezTo>
                  <a:pt x="36" y="21"/>
                  <a:pt x="48" y="18"/>
                  <a:pt x="58" y="23"/>
                </a:cubicBezTo>
                <a:cubicBezTo>
                  <a:pt x="51" y="32"/>
                  <a:pt x="51" y="32"/>
                  <a:pt x="51" y="32"/>
                </a:cubicBezTo>
                <a:cubicBezTo>
                  <a:pt x="83" y="29"/>
                  <a:pt x="83" y="29"/>
                  <a:pt x="83" y="29"/>
                </a:cubicBezTo>
                <a:lnTo>
                  <a:pt x="72" y="1"/>
                </a:lnTo>
                <a:close/>
              </a:path>
            </a:pathLst>
          </a:custGeom>
          <a:solidFill>
            <a:srgbClr val="C00000"/>
          </a:solidFill>
          <a:ln>
            <a:noFill/>
          </a:ln>
          <a:effectLst>
            <a:reflection blurRad="6350" stA="52000" endA="300" endPos="35000" dir="5400000" sy="-100000" algn="bl" rotWithShape="0"/>
          </a:effectLst>
        </p:spPr>
        <p:txBody>
          <a:bodyPr lIns="87722" tIns="43861" rIns="87722" bIns="43861"/>
          <a:lstStyle/>
          <a:p>
            <a:pPr>
              <a:defRPr/>
            </a:pPr>
            <a:endParaRPr lang="zh-CN" altLang="en-US" sz="1800" dirty="0">
              <a:ea typeface="微软雅黑" panose="020B0503020204020204" pitchFamily="34" charset="-122"/>
            </a:endParaRPr>
          </a:p>
        </p:txBody>
      </p:sp>
      <p:sp>
        <p:nvSpPr>
          <p:cNvPr id="24" name="矩形 42"/>
          <p:cNvSpPr/>
          <p:nvPr/>
        </p:nvSpPr>
        <p:spPr>
          <a:xfrm>
            <a:off x="1648273" y="2754722"/>
            <a:ext cx="2619397" cy="901106"/>
          </a:xfrm>
          <a:prstGeom prst="rect">
            <a:avLst/>
          </a:prstGeom>
        </p:spPr>
        <p:txBody>
          <a:bodyPr lIns="87722" tIns="43861" rIns="87722" bIns="43861">
            <a:spAutoFit/>
          </a:bodyPr>
          <a:lstStyle/>
          <a:p>
            <a:pPr algn="ctr" defTabSz="1066165">
              <a:defRPr/>
            </a:pPr>
            <a:r>
              <a:rPr lang="zh-CN" altLang="en-US" sz="1300" dirty="0">
                <a:latin typeface="Copperplate Gothic Bold" pitchFamily="34" charset="0"/>
                <a:ea typeface="微软雅黑" panose="020B0503020204020204" pitchFamily="34" charset="-122"/>
              </a:rPr>
              <a:t>输入您的文本输入您的文本</a:t>
            </a:r>
            <a:endParaRPr lang="zh-CN" altLang="zh-CN" sz="1300" dirty="0">
              <a:latin typeface="Copperplate Gothic Bold" pitchFamily="34" charset="0"/>
              <a:ea typeface="微软雅黑" panose="020B0503020204020204" pitchFamily="34" charset="-122"/>
            </a:endParaRPr>
          </a:p>
          <a:p>
            <a:pPr algn="ctr" defTabSz="1066165">
              <a:defRPr/>
            </a:pPr>
            <a:r>
              <a:rPr lang="zh-CN" altLang="en-US" sz="1300" dirty="0">
                <a:latin typeface="Copperplate Gothic Bold" pitchFamily="34" charset="0"/>
                <a:ea typeface="微软雅黑" panose="020B0503020204020204" pitchFamily="34" charset="-122"/>
              </a:rPr>
              <a:t>输入您的文本输入您的文本</a:t>
            </a:r>
            <a:endParaRPr lang="en-US" altLang="zh-CN" sz="1300" dirty="0">
              <a:latin typeface="Copperplate Gothic Bold" pitchFamily="34" charset="0"/>
              <a:ea typeface="微软雅黑" panose="020B0503020204020204" pitchFamily="34" charset="-122"/>
            </a:endParaRPr>
          </a:p>
          <a:p>
            <a:pPr algn="ctr" defTabSz="1066165">
              <a:defRPr/>
            </a:pPr>
            <a:r>
              <a:rPr lang="zh-CN" altLang="en-US" sz="1300" dirty="0">
                <a:latin typeface="Copperplate Gothic Bold" pitchFamily="34" charset="0"/>
                <a:ea typeface="微软雅黑" panose="020B0503020204020204" pitchFamily="34" charset="-122"/>
              </a:rPr>
              <a:t>输入您的文本输入您的文本</a:t>
            </a:r>
            <a:endParaRPr lang="zh-CN" altLang="en-US" sz="1300" dirty="0">
              <a:latin typeface="Copperplate Gothic Bold" pitchFamily="34" charset="0"/>
              <a:ea typeface="微软雅黑" panose="020B0503020204020204" pitchFamily="34" charset="-122"/>
            </a:endParaRPr>
          </a:p>
          <a:p>
            <a:pPr algn="ctr" defTabSz="1066165">
              <a:defRPr/>
            </a:pPr>
            <a:r>
              <a:rPr lang="zh-CN" altLang="en-US" sz="1300" dirty="0">
                <a:latin typeface="Copperplate Gothic Bold" pitchFamily="34" charset="0"/>
                <a:ea typeface="微软雅黑" panose="020B0503020204020204" pitchFamily="34" charset="-122"/>
              </a:rPr>
              <a:t>输入您的文本输入您的文本</a:t>
            </a:r>
            <a:endParaRPr lang="en-US" altLang="zh-CN" sz="1300" dirty="0">
              <a:latin typeface="Copperplate Gothic Bold" pitchFamily="34" charset="0"/>
              <a:ea typeface="微软雅黑" panose="020B0503020204020204" pitchFamily="34" charset="-122"/>
            </a:endParaRPr>
          </a:p>
        </p:txBody>
      </p:sp>
      <p:sp>
        <p:nvSpPr>
          <p:cNvPr id="27" name="矩形 42"/>
          <p:cNvSpPr/>
          <p:nvPr/>
        </p:nvSpPr>
        <p:spPr>
          <a:xfrm>
            <a:off x="1648273" y="4827401"/>
            <a:ext cx="2619397" cy="901106"/>
          </a:xfrm>
          <a:prstGeom prst="rect">
            <a:avLst/>
          </a:prstGeom>
        </p:spPr>
        <p:txBody>
          <a:bodyPr lIns="87722" tIns="43861" rIns="87722" bIns="43861">
            <a:spAutoFit/>
          </a:bodyPr>
          <a:lstStyle/>
          <a:p>
            <a:pPr algn="ctr" defTabSz="1066165">
              <a:defRPr/>
            </a:pPr>
            <a:r>
              <a:rPr lang="zh-CN" altLang="en-US" sz="1300" dirty="0">
                <a:latin typeface="Copperplate Gothic Bold" pitchFamily="34" charset="0"/>
                <a:ea typeface="微软雅黑" panose="020B0503020204020204" pitchFamily="34" charset="-122"/>
              </a:rPr>
              <a:t>输入您的文本输入您的文本</a:t>
            </a:r>
            <a:endParaRPr lang="zh-CN" altLang="zh-CN" sz="1300" dirty="0">
              <a:latin typeface="Copperplate Gothic Bold" pitchFamily="34" charset="0"/>
              <a:ea typeface="微软雅黑" panose="020B0503020204020204" pitchFamily="34" charset="-122"/>
            </a:endParaRPr>
          </a:p>
          <a:p>
            <a:pPr algn="ctr" defTabSz="1066165">
              <a:defRPr/>
            </a:pPr>
            <a:r>
              <a:rPr lang="zh-CN" altLang="en-US" sz="1300" dirty="0">
                <a:latin typeface="Copperplate Gothic Bold" pitchFamily="34" charset="0"/>
                <a:ea typeface="微软雅黑" panose="020B0503020204020204" pitchFamily="34" charset="-122"/>
              </a:rPr>
              <a:t>输入您的文本输入您的文本</a:t>
            </a:r>
            <a:endParaRPr lang="en-US" altLang="zh-CN" sz="1300" dirty="0">
              <a:latin typeface="Copperplate Gothic Bold" pitchFamily="34" charset="0"/>
              <a:ea typeface="微软雅黑" panose="020B0503020204020204" pitchFamily="34" charset="-122"/>
            </a:endParaRPr>
          </a:p>
          <a:p>
            <a:pPr algn="ctr" defTabSz="1066165">
              <a:defRPr/>
            </a:pPr>
            <a:r>
              <a:rPr lang="zh-CN" altLang="en-US" sz="1300" dirty="0">
                <a:latin typeface="Copperplate Gothic Bold" pitchFamily="34" charset="0"/>
                <a:ea typeface="微软雅黑" panose="020B0503020204020204" pitchFamily="34" charset="-122"/>
              </a:rPr>
              <a:t>输入您的文本输入您的文本</a:t>
            </a:r>
            <a:endParaRPr lang="zh-CN" altLang="en-US" sz="1300" dirty="0">
              <a:latin typeface="Copperplate Gothic Bold" pitchFamily="34" charset="0"/>
              <a:ea typeface="微软雅黑" panose="020B0503020204020204" pitchFamily="34" charset="-122"/>
            </a:endParaRPr>
          </a:p>
          <a:p>
            <a:pPr algn="ctr" defTabSz="1066165">
              <a:defRPr/>
            </a:pPr>
            <a:r>
              <a:rPr lang="zh-CN" altLang="en-US" sz="1300" dirty="0">
                <a:latin typeface="Copperplate Gothic Bold" pitchFamily="34" charset="0"/>
                <a:ea typeface="微软雅黑" panose="020B0503020204020204" pitchFamily="34" charset="-122"/>
              </a:rPr>
              <a:t>输入您的文本输入您的文本</a:t>
            </a:r>
            <a:endParaRPr lang="en-US" altLang="zh-CN" sz="1300" dirty="0">
              <a:latin typeface="Copperplate Gothic Bold" pitchFamily="34" charset="0"/>
              <a:ea typeface="微软雅黑" panose="020B0503020204020204" pitchFamily="34" charset="-122"/>
            </a:endParaRPr>
          </a:p>
        </p:txBody>
      </p:sp>
      <p:sp>
        <p:nvSpPr>
          <p:cNvPr id="28" name="矩形 42"/>
          <p:cNvSpPr/>
          <p:nvPr/>
        </p:nvSpPr>
        <p:spPr>
          <a:xfrm>
            <a:off x="8744144" y="4835022"/>
            <a:ext cx="2617872" cy="901106"/>
          </a:xfrm>
          <a:prstGeom prst="rect">
            <a:avLst/>
          </a:prstGeom>
        </p:spPr>
        <p:txBody>
          <a:bodyPr lIns="87722" tIns="43861" rIns="87722" bIns="43861">
            <a:spAutoFit/>
          </a:bodyPr>
          <a:lstStyle/>
          <a:p>
            <a:pPr algn="ctr" defTabSz="1066165">
              <a:defRPr/>
            </a:pPr>
            <a:r>
              <a:rPr lang="zh-CN" altLang="en-US" sz="1300" dirty="0">
                <a:latin typeface="Copperplate Gothic Bold" pitchFamily="34" charset="0"/>
                <a:ea typeface="微软雅黑" panose="020B0503020204020204" pitchFamily="34" charset="-122"/>
              </a:rPr>
              <a:t>输入您的文本输入您的文本</a:t>
            </a:r>
            <a:endParaRPr lang="zh-CN" altLang="zh-CN" sz="1300" dirty="0">
              <a:latin typeface="Copperplate Gothic Bold" pitchFamily="34" charset="0"/>
              <a:ea typeface="微软雅黑" panose="020B0503020204020204" pitchFamily="34" charset="-122"/>
            </a:endParaRPr>
          </a:p>
          <a:p>
            <a:pPr algn="ctr" defTabSz="1066165">
              <a:defRPr/>
            </a:pPr>
            <a:r>
              <a:rPr lang="zh-CN" altLang="en-US" sz="1300" dirty="0">
                <a:latin typeface="Copperplate Gothic Bold" pitchFamily="34" charset="0"/>
                <a:ea typeface="微软雅黑" panose="020B0503020204020204" pitchFamily="34" charset="-122"/>
              </a:rPr>
              <a:t>输入您的文本输入您的文本</a:t>
            </a:r>
            <a:endParaRPr lang="en-US" altLang="zh-CN" sz="1300" dirty="0">
              <a:latin typeface="Copperplate Gothic Bold" pitchFamily="34" charset="0"/>
              <a:ea typeface="微软雅黑" panose="020B0503020204020204" pitchFamily="34" charset="-122"/>
            </a:endParaRPr>
          </a:p>
          <a:p>
            <a:pPr algn="ctr" defTabSz="1066165">
              <a:defRPr/>
            </a:pPr>
            <a:r>
              <a:rPr lang="zh-CN" altLang="en-US" sz="1300" dirty="0">
                <a:latin typeface="Copperplate Gothic Bold" pitchFamily="34" charset="0"/>
                <a:ea typeface="微软雅黑" panose="020B0503020204020204" pitchFamily="34" charset="-122"/>
              </a:rPr>
              <a:t>输入您的文本输入您的文本</a:t>
            </a:r>
            <a:endParaRPr lang="zh-CN" altLang="en-US" sz="1300" dirty="0">
              <a:latin typeface="Copperplate Gothic Bold" pitchFamily="34" charset="0"/>
              <a:ea typeface="微软雅黑" panose="020B0503020204020204" pitchFamily="34" charset="-122"/>
            </a:endParaRPr>
          </a:p>
          <a:p>
            <a:pPr algn="ctr" defTabSz="1066165">
              <a:defRPr/>
            </a:pPr>
            <a:r>
              <a:rPr lang="zh-CN" altLang="en-US" sz="1300" dirty="0">
                <a:latin typeface="Copperplate Gothic Bold" pitchFamily="34" charset="0"/>
                <a:ea typeface="微软雅黑" panose="020B0503020204020204" pitchFamily="34" charset="-122"/>
              </a:rPr>
              <a:t>输入您的文本输入您的文本</a:t>
            </a:r>
            <a:endParaRPr lang="en-US" altLang="zh-CN" sz="1300" dirty="0">
              <a:latin typeface="Copperplate Gothic Bold" pitchFamily="34" charset="0"/>
              <a:ea typeface="微软雅黑" panose="020B0503020204020204" pitchFamily="34" charset="-122"/>
            </a:endParaRPr>
          </a:p>
        </p:txBody>
      </p:sp>
      <p:sp>
        <p:nvSpPr>
          <p:cNvPr id="29" name="矩形 42"/>
          <p:cNvSpPr/>
          <p:nvPr/>
        </p:nvSpPr>
        <p:spPr>
          <a:xfrm>
            <a:off x="8747608" y="2760820"/>
            <a:ext cx="2617872" cy="901106"/>
          </a:xfrm>
          <a:prstGeom prst="rect">
            <a:avLst/>
          </a:prstGeom>
        </p:spPr>
        <p:txBody>
          <a:bodyPr lIns="87722" tIns="43861" rIns="87722" bIns="43861">
            <a:spAutoFit/>
          </a:bodyPr>
          <a:lstStyle/>
          <a:p>
            <a:pPr algn="ctr" defTabSz="1066165">
              <a:defRPr/>
            </a:pPr>
            <a:r>
              <a:rPr lang="zh-CN" altLang="en-US" sz="1300" dirty="0">
                <a:latin typeface="Copperplate Gothic Bold" pitchFamily="34" charset="0"/>
                <a:ea typeface="微软雅黑" panose="020B0503020204020204" pitchFamily="34" charset="-122"/>
              </a:rPr>
              <a:t>输入您的文本输入您的文本</a:t>
            </a:r>
            <a:endParaRPr lang="zh-CN" altLang="zh-CN" sz="1300" dirty="0">
              <a:latin typeface="Copperplate Gothic Bold" pitchFamily="34" charset="0"/>
              <a:ea typeface="微软雅黑" panose="020B0503020204020204" pitchFamily="34" charset="-122"/>
            </a:endParaRPr>
          </a:p>
          <a:p>
            <a:pPr algn="ctr" defTabSz="1066165">
              <a:defRPr/>
            </a:pPr>
            <a:r>
              <a:rPr lang="zh-CN" altLang="en-US" sz="1300" dirty="0">
                <a:latin typeface="Copperplate Gothic Bold" pitchFamily="34" charset="0"/>
                <a:ea typeface="微软雅黑" panose="020B0503020204020204" pitchFamily="34" charset="-122"/>
              </a:rPr>
              <a:t>输入您的文本输入您的文本</a:t>
            </a:r>
            <a:endParaRPr lang="en-US" altLang="zh-CN" sz="1300" dirty="0">
              <a:latin typeface="Copperplate Gothic Bold" pitchFamily="34" charset="0"/>
              <a:ea typeface="微软雅黑" panose="020B0503020204020204" pitchFamily="34" charset="-122"/>
            </a:endParaRPr>
          </a:p>
          <a:p>
            <a:pPr algn="ctr" defTabSz="1066165">
              <a:defRPr/>
            </a:pPr>
            <a:r>
              <a:rPr lang="zh-CN" altLang="en-US" sz="1300" dirty="0">
                <a:latin typeface="Copperplate Gothic Bold" pitchFamily="34" charset="0"/>
                <a:ea typeface="微软雅黑" panose="020B0503020204020204" pitchFamily="34" charset="-122"/>
              </a:rPr>
              <a:t>输入您的文本输入您的文本</a:t>
            </a:r>
            <a:endParaRPr lang="zh-CN" altLang="en-US" sz="1300" dirty="0">
              <a:latin typeface="Copperplate Gothic Bold" pitchFamily="34" charset="0"/>
              <a:ea typeface="微软雅黑" panose="020B0503020204020204" pitchFamily="34" charset="-122"/>
            </a:endParaRPr>
          </a:p>
          <a:p>
            <a:pPr algn="ctr" defTabSz="1066165">
              <a:defRPr/>
            </a:pPr>
            <a:r>
              <a:rPr lang="zh-CN" altLang="en-US" sz="1300" dirty="0">
                <a:latin typeface="Copperplate Gothic Bold" pitchFamily="34" charset="0"/>
                <a:ea typeface="微软雅黑" panose="020B0503020204020204" pitchFamily="34" charset="-122"/>
              </a:rPr>
              <a:t>输入您的文本输入您的文本</a:t>
            </a:r>
            <a:endParaRPr lang="en-US" altLang="zh-CN" sz="1300" dirty="0">
              <a:latin typeface="Copperplate Gothic Bold" pitchFamily="34" charset="0"/>
              <a:ea typeface="微软雅黑" panose="020B0503020204020204" pitchFamily="34" charset="-122"/>
            </a:endParaRPr>
          </a:p>
        </p:txBody>
      </p:sp>
      <p:sp>
        <p:nvSpPr>
          <p:cNvPr id="3" name="标题 2"/>
          <p:cNvSpPr>
            <a:spLocks noGrp="1"/>
          </p:cNvSpPr>
          <p:nvPr>
            <p:ph type="title"/>
          </p:nvPr>
        </p:nvSpPr>
        <p:spPr/>
        <p:txBody>
          <a:bodyPr/>
          <a:lstStyle/>
          <a:p>
            <a:r>
              <a:rPr lang="zh-CN" altLang="en-US" dirty="0"/>
              <a:t>单击此处添加标题</a:t>
            </a:r>
            <a:endParaRPr lang="zh-CN" altLang="en-US" dirty="0"/>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21" presetClass="entr" presetSubtype="1" fill="hold" grpId="0" nodeType="after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wheel(1)">
                                      <p:cBhvr>
                                        <p:cTn id="13" dur="1000"/>
                                        <p:tgtEl>
                                          <p:spTgt spid="6"/>
                                        </p:tgtEl>
                                      </p:cBhvr>
                                    </p:animEffect>
                                  </p:childTnLst>
                                </p:cTn>
                              </p:par>
                            </p:childTnLst>
                          </p:cTn>
                        </p:par>
                        <p:par>
                          <p:cTn id="14" fill="hold">
                            <p:stCondLst>
                              <p:cond delay="2000"/>
                            </p:stCondLst>
                            <p:childTnLst>
                              <p:par>
                                <p:cTn id="15" presetID="2" presetClass="entr" presetSubtype="4" fill="hold" grpId="0" nodeType="afterEffect">
                                  <p:stCondLst>
                                    <p:cond delay="0"/>
                                  </p:stCondLst>
                                  <p:childTnLst>
                                    <p:set>
                                      <p:cBhvr>
                                        <p:cTn id="16" dur="1" fill="hold">
                                          <p:stCondLst>
                                            <p:cond delay="0"/>
                                          </p:stCondLst>
                                        </p:cTn>
                                        <p:tgtEl>
                                          <p:spTgt spid="11"/>
                                        </p:tgtEl>
                                        <p:attrNameLst>
                                          <p:attrName>style.visibility</p:attrName>
                                        </p:attrNameLst>
                                      </p:cBhvr>
                                      <p:to>
                                        <p:strVal val="visible"/>
                                      </p:to>
                                    </p:set>
                                    <p:anim calcmode="lin" valueType="num">
                                      <p:cBhvr additive="base">
                                        <p:cTn id="17" dur="500" fill="hold"/>
                                        <p:tgtEl>
                                          <p:spTgt spid="11"/>
                                        </p:tgtEl>
                                        <p:attrNameLst>
                                          <p:attrName>ppt_x</p:attrName>
                                        </p:attrNameLst>
                                      </p:cBhvr>
                                      <p:tavLst>
                                        <p:tav tm="0">
                                          <p:val>
                                            <p:strVal val="#ppt_x"/>
                                          </p:val>
                                        </p:tav>
                                        <p:tav tm="100000">
                                          <p:val>
                                            <p:strVal val="#ppt_x"/>
                                          </p:val>
                                        </p:tav>
                                      </p:tavLst>
                                    </p:anim>
                                    <p:anim calcmode="lin" valueType="num">
                                      <p:cBhvr additive="base">
                                        <p:cTn id="18" dur="500" fill="hold"/>
                                        <p:tgtEl>
                                          <p:spTgt spid="11"/>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12"/>
                                        </p:tgtEl>
                                        <p:attrNameLst>
                                          <p:attrName>style.visibility</p:attrName>
                                        </p:attrNameLst>
                                      </p:cBhvr>
                                      <p:to>
                                        <p:strVal val="visible"/>
                                      </p:to>
                                    </p:set>
                                    <p:anim calcmode="lin" valueType="num">
                                      <p:cBhvr additive="base">
                                        <p:cTn id="21" dur="500" fill="hold"/>
                                        <p:tgtEl>
                                          <p:spTgt spid="12"/>
                                        </p:tgtEl>
                                        <p:attrNameLst>
                                          <p:attrName>ppt_x</p:attrName>
                                        </p:attrNameLst>
                                      </p:cBhvr>
                                      <p:tavLst>
                                        <p:tav tm="0">
                                          <p:val>
                                            <p:strVal val="#ppt_x"/>
                                          </p:val>
                                        </p:tav>
                                        <p:tav tm="100000">
                                          <p:val>
                                            <p:strVal val="#ppt_x"/>
                                          </p:val>
                                        </p:tav>
                                      </p:tavLst>
                                    </p:anim>
                                    <p:anim calcmode="lin" valueType="num">
                                      <p:cBhvr additive="base">
                                        <p:cTn id="22" dur="500" fill="hold"/>
                                        <p:tgtEl>
                                          <p:spTgt spid="12"/>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13"/>
                                        </p:tgtEl>
                                        <p:attrNameLst>
                                          <p:attrName>style.visibility</p:attrName>
                                        </p:attrNameLst>
                                      </p:cBhvr>
                                      <p:to>
                                        <p:strVal val="visible"/>
                                      </p:to>
                                    </p:set>
                                    <p:anim calcmode="lin" valueType="num">
                                      <p:cBhvr additive="base">
                                        <p:cTn id="25" dur="500" fill="hold"/>
                                        <p:tgtEl>
                                          <p:spTgt spid="13"/>
                                        </p:tgtEl>
                                        <p:attrNameLst>
                                          <p:attrName>ppt_x</p:attrName>
                                        </p:attrNameLst>
                                      </p:cBhvr>
                                      <p:tavLst>
                                        <p:tav tm="0">
                                          <p:val>
                                            <p:strVal val="#ppt_x"/>
                                          </p:val>
                                        </p:tav>
                                        <p:tav tm="100000">
                                          <p:val>
                                            <p:strVal val="#ppt_x"/>
                                          </p:val>
                                        </p:tav>
                                      </p:tavLst>
                                    </p:anim>
                                    <p:anim calcmode="lin" valueType="num">
                                      <p:cBhvr additive="base">
                                        <p:cTn id="26" dur="500" fill="hold"/>
                                        <p:tgtEl>
                                          <p:spTgt spid="13"/>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14"/>
                                        </p:tgtEl>
                                        <p:attrNameLst>
                                          <p:attrName>style.visibility</p:attrName>
                                        </p:attrNameLst>
                                      </p:cBhvr>
                                      <p:to>
                                        <p:strVal val="visible"/>
                                      </p:to>
                                    </p:set>
                                    <p:anim calcmode="lin" valueType="num">
                                      <p:cBhvr additive="base">
                                        <p:cTn id="29" dur="500" fill="hold"/>
                                        <p:tgtEl>
                                          <p:spTgt spid="14"/>
                                        </p:tgtEl>
                                        <p:attrNameLst>
                                          <p:attrName>ppt_x</p:attrName>
                                        </p:attrNameLst>
                                      </p:cBhvr>
                                      <p:tavLst>
                                        <p:tav tm="0">
                                          <p:val>
                                            <p:strVal val="#ppt_x"/>
                                          </p:val>
                                        </p:tav>
                                        <p:tav tm="100000">
                                          <p:val>
                                            <p:strVal val="#ppt_x"/>
                                          </p:val>
                                        </p:tav>
                                      </p:tavLst>
                                    </p:anim>
                                    <p:anim calcmode="lin" valueType="num">
                                      <p:cBhvr additive="base">
                                        <p:cTn id="30" dur="500" fill="hold"/>
                                        <p:tgtEl>
                                          <p:spTgt spid="14"/>
                                        </p:tgtEl>
                                        <p:attrNameLst>
                                          <p:attrName>ppt_y</p:attrName>
                                        </p:attrNameLst>
                                      </p:cBhvr>
                                      <p:tavLst>
                                        <p:tav tm="0">
                                          <p:val>
                                            <p:strVal val="1+#ppt_h/2"/>
                                          </p:val>
                                        </p:tav>
                                        <p:tav tm="100000">
                                          <p:val>
                                            <p:strVal val="#ppt_y"/>
                                          </p:val>
                                        </p:tav>
                                      </p:tavLst>
                                    </p:anim>
                                  </p:childTnLst>
                                </p:cTn>
                              </p:par>
                            </p:childTnLst>
                          </p:cTn>
                        </p:par>
                        <p:par>
                          <p:cTn id="31" fill="hold">
                            <p:stCondLst>
                              <p:cond delay="2500"/>
                            </p:stCondLst>
                            <p:childTnLst>
                              <p:par>
                                <p:cTn id="32" presetID="22" presetClass="entr" presetSubtype="2" fill="hold" grpId="0" nodeType="afterEffect">
                                  <p:stCondLst>
                                    <p:cond delay="0"/>
                                  </p:stCondLst>
                                  <p:childTnLst>
                                    <p:set>
                                      <p:cBhvr>
                                        <p:cTn id="33" dur="1" fill="hold">
                                          <p:stCondLst>
                                            <p:cond delay="0"/>
                                          </p:stCondLst>
                                        </p:cTn>
                                        <p:tgtEl>
                                          <p:spTgt spid="19"/>
                                        </p:tgtEl>
                                        <p:attrNameLst>
                                          <p:attrName>style.visibility</p:attrName>
                                        </p:attrNameLst>
                                      </p:cBhvr>
                                      <p:to>
                                        <p:strVal val="visible"/>
                                      </p:to>
                                    </p:set>
                                    <p:animEffect transition="in" filter="wipe(right)">
                                      <p:cBhvr>
                                        <p:cTn id="34" dur="500"/>
                                        <p:tgtEl>
                                          <p:spTgt spid="19"/>
                                        </p:tgtEl>
                                      </p:cBhvr>
                                    </p:animEffect>
                                  </p:childTnLst>
                                </p:cTn>
                              </p:par>
                              <p:par>
                                <p:cTn id="35" presetID="22" presetClass="entr" presetSubtype="2" fill="hold" grpId="0" nodeType="withEffect">
                                  <p:stCondLst>
                                    <p:cond delay="0"/>
                                  </p:stCondLst>
                                  <p:childTnLst>
                                    <p:set>
                                      <p:cBhvr>
                                        <p:cTn id="36" dur="1" fill="hold">
                                          <p:stCondLst>
                                            <p:cond delay="0"/>
                                          </p:stCondLst>
                                        </p:cTn>
                                        <p:tgtEl>
                                          <p:spTgt spid="17"/>
                                        </p:tgtEl>
                                        <p:attrNameLst>
                                          <p:attrName>style.visibility</p:attrName>
                                        </p:attrNameLst>
                                      </p:cBhvr>
                                      <p:to>
                                        <p:strVal val="visible"/>
                                      </p:to>
                                    </p:set>
                                    <p:animEffect transition="in" filter="wipe(right)">
                                      <p:cBhvr>
                                        <p:cTn id="37" dur="500"/>
                                        <p:tgtEl>
                                          <p:spTgt spid="17"/>
                                        </p:tgtEl>
                                      </p:cBhvr>
                                    </p:animEffect>
                                  </p:childTnLst>
                                </p:cTn>
                              </p:par>
                              <p:par>
                                <p:cTn id="38" presetID="22" presetClass="entr" presetSubtype="8" fill="hold" grpId="0" nodeType="withEffect">
                                  <p:stCondLst>
                                    <p:cond delay="0"/>
                                  </p:stCondLst>
                                  <p:childTnLst>
                                    <p:set>
                                      <p:cBhvr>
                                        <p:cTn id="39" dur="1" fill="hold">
                                          <p:stCondLst>
                                            <p:cond delay="0"/>
                                          </p:stCondLst>
                                        </p:cTn>
                                        <p:tgtEl>
                                          <p:spTgt spid="15"/>
                                        </p:tgtEl>
                                        <p:attrNameLst>
                                          <p:attrName>style.visibility</p:attrName>
                                        </p:attrNameLst>
                                      </p:cBhvr>
                                      <p:to>
                                        <p:strVal val="visible"/>
                                      </p:to>
                                    </p:set>
                                    <p:animEffect transition="in" filter="wipe(left)">
                                      <p:cBhvr>
                                        <p:cTn id="40" dur="500"/>
                                        <p:tgtEl>
                                          <p:spTgt spid="15"/>
                                        </p:tgtEl>
                                      </p:cBhvr>
                                    </p:animEffect>
                                  </p:childTnLst>
                                </p:cTn>
                              </p:par>
                              <p:par>
                                <p:cTn id="41" presetID="22" presetClass="entr" presetSubtype="8" fill="hold" grpId="0" nodeType="withEffect">
                                  <p:stCondLst>
                                    <p:cond delay="0"/>
                                  </p:stCondLst>
                                  <p:childTnLst>
                                    <p:set>
                                      <p:cBhvr>
                                        <p:cTn id="42" dur="1" fill="hold">
                                          <p:stCondLst>
                                            <p:cond delay="0"/>
                                          </p:stCondLst>
                                        </p:cTn>
                                        <p:tgtEl>
                                          <p:spTgt spid="16"/>
                                        </p:tgtEl>
                                        <p:attrNameLst>
                                          <p:attrName>style.visibility</p:attrName>
                                        </p:attrNameLst>
                                      </p:cBhvr>
                                      <p:to>
                                        <p:strVal val="visible"/>
                                      </p:to>
                                    </p:set>
                                    <p:animEffect transition="in" filter="wipe(left)">
                                      <p:cBhvr>
                                        <p:cTn id="43" dur="500"/>
                                        <p:tgtEl>
                                          <p:spTgt spid="16"/>
                                        </p:tgtEl>
                                      </p:cBhvr>
                                    </p:animEffect>
                                  </p:childTnLst>
                                </p:cTn>
                              </p:par>
                            </p:childTnLst>
                          </p:cTn>
                        </p:par>
                        <p:par>
                          <p:cTn id="44" fill="hold">
                            <p:stCondLst>
                              <p:cond delay="3000"/>
                            </p:stCondLst>
                            <p:childTnLst>
                              <p:par>
                                <p:cTn id="45" presetID="15" presetClass="entr" presetSubtype="0" fill="hold" grpId="0" nodeType="afterEffect">
                                  <p:stCondLst>
                                    <p:cond delay="0"/>
                                  </p:stCondLst>
                                  <p:childTnLst>
                                    <p:set>
                                      <p:cBhvr>
                                        <p:cTn id="46" dur="1" fill="hold">
                                          <p:stCondLst>
                                            <p:cond delay="0"/>
                                          </p:stCondLst>
                                        </p:cTn>
                                        <p:tgtEl>
                                          <p:spTgt spid="21"/>
                                        </p:tgtEl>
                                        <p:attrNameLst>
                                          <p:attrName>style.visibility</p:attrName>
                                        </p:attrNameLst>
                                      </p:cBhvr>
                                      <p:to>
                                        <p:strVal val="visible"/>
                                      </p:to>
                                    </p:set>
                                    <p:anim calcmode="lin" valueType="num">
                                      <p:cBhvr>
                                        <p:cTn id="47" dur="500" fill="hold"/>
                                        <p:tgtEl>
                                          <p:spTgt spid="21"/>
                                        </p:tgtEl>
                                        <p:attrNameLst>
                                          <p:attrName>ppt_w</p:attrName>
                                        </p:attrNameLst>
                                      </p:cBhvr>
                                      <p:tavLst>
                                        <p:tav tm="0">
                                          <p:val>
                                            <p:fltVal val="0"/>
                                          </p:val>
                                        </p:tav>
                                        <p:tav tm="100000">
                                          <p:val>
                                            <p:strVal val="#ppt_w"/>
                                          </p:val>
                                        </p:tav>
                                      </p:tavLst>
                                    </p:anim>
                                    <p:anim calcmode="lin" valueType="num">
                                      <p:cBhvr>
                                        <p:cTn id="48" dur="500" fill="hold"/>
                                        <p:tgtEl>
                                          <p:spTgt spid="21"/>
                                        </p:tgtEl>
                                        <p:attrNameLst>
                                          <p:attrName>ppt_h</p:attrName>
                                        </p:attrNameLst>
                                      </p:cBhvr>
                                      <p:tavLst>
                                        <p:tav tm="0">
                                          <p:val>
                                            <p:fltVal val="0"/>
                                          </p:val>
                                        </p:tav>
                                        <p:tav tm="100000">
                                          <p:val>
                                            <p:strVal val="#ppt_h"/>
                                          </p:val>
                                        </p:tav>
                                      </p:tavLst>
                                    </p:anim>
                                    <p:anim calcmode="lin" valueType="num">
                                      <p:cBhvr>
                                        <p:cTn id="49" dur="500" fill="hold"/>
                                        <p:tgtEl>
                                          <p:spTgt spid="21"/>
                                        </p:tgtEl>
                                        <p:attrNameLst>
                                          <p:attrName>ppt_x</p:attrName>
                                        </p:attrNameLst>
                                      </p:cBhvr>
                                      <p:tavLst>
                                        <p:tav tm="0" fmla="#ppt_x+(cos(-2*pi*(1-$))*-#ppt_x-sin(-2*pi*(1-$))*(1-#ppt_y))*(1-$)">
                                          <p:val>
                                            <p:fltVal val="0"/>
                                          </p:val>
                                        </p:tav>
                                        <p:tav tm="100000">
                                          <p:val>
                                            <p:fltVal val="1"/>
                                          </p:val>
                                        </p:tav>
                                      </p:tavLst>
                                    </p:anim>
                                    <p:anim calcmode="lin" valueType="num">
                                      <p:cBhvr>
                                        <p:cTn id="50" dur="500" fill="hold"/>
                                        <p:tgtEl>
                                          <p:spTgt spid="21"/>
                                        </p:tgtEl>
                                        <p:attrNameLst>
                                          <p:attrName>ppt_y</p:attrName>
                                        </p:attrNameLst>
                                      </p:cBhvr>
                                      <p:tavLst>
                                        <p:tav tm="0" fmla="#ppt_y+(sin(-2*pi*(1-$))*-#ppt_x+cos(-2*pi*(1-$))*(1-#ppt_y))*(1-$)">
                                          <p:val>
                                            <p:fltVal val="0"/>
                                          </p:val>
                                        </p:tav>
                                        <p:tav tm="100000">
                                          <p:val>
                                            <p:fltVal val="1"/>
                                          </p:val>
                                        </p:tav>
                                      </p:tavLst>
                                    </p:anim>
                                  </p:childTnLst>
                                </p:cTn>
                              </p:par>
                              <p:par>
                                <p:cTn id="51" presetID="15" presetClass="entr" presetSubtype="0" fill="hold" grpId="0" nodeType="withEffect">
                                  <p:stCondLst>
                                    <p:cond delay="200"/>
                                  </p:stCondLst>
                                  <p:childTnLst>
                                    <p:set>
                                      <p:cBhvr>
                                        <p:cTn id="52" dur="1" fill="hold">
                                          <p:stCondLst>
                                            <p:cond delay="0"/>
                                          </p:stCondLst>
                                        </p:cTn>
                                        <p:tgtEl>
                                          <p:spTgt spid="20"/>
                                        </p:tgtEl>
                                        <p:attrNameLst>
                                          <p:attrName>style.visibility</p:attrName>
                                        </p:attrNameLst>
                                      </p:cBhvr>
                                      <p:to>
                                        <p:strVal val="visible"/>
                                      </p:to>
                                    </p:set>
                                    <p:anim calcmode="lin" valueType="num">
                                      <p:cBhvr>
                                        <p:cTn id="53" dur="500" fill="hold"/>
                                        <p:tgtEl>
                                          <p:spTgt spid="20"/>
                                        </p:tgtEl>
                                        <p:attrNameLst>
                                          <p:attrName>ppt_w</p:attrName>
                                        </p:attrNameLst>
                                      </p:cBhvr>
                                      <p:tavLst>
                                        <p:tav tm="0">
                                          <p:val>
                                            <p:fltVal val="0"/>
                                          </p:val>
                                        </p:tav>
                                        <p:tav tm="100000">
                                          <p:val>
                                            <p:strVal val="#ppt_w"/>
                                          </p:val>
                                        </p:tav>
                                      </p:tavLst>
                                    </p:anim>
                                    <p:anim calcmode="lin" valueType="num">
                                      <p:cBhvr>
                                        <p:cTn id="54" dur="500" fill="hold"/>
                                        <p:tgtEl>
                                          <p:spTgt spid="20"/>
                                        </p:tgtEl>
                                        <p:attrNameLst>
                                          <p:attrName>ppt_h</p:attrName>
                                        </p:attrNameLst>
                                      </p:cBhvr>
                                      <p:tavLst>
                                        <p:tav tm="0">
                                          <p:val>
                                            <p:fltVal val="0"/>
                                          </p:val>
                                        </p:tav>
                                        <p:tav tm="100000">
                                          <p:val>
                                            <p:strVal val="#ppt_h"/>
                                          </p:val>
                                        </p:tav>
                                      </p:tavLst>
                                    </p:anim>
                                    <p:anim calcmode="lin" valueType="num">
                                      <p:cBhvr>
                                        <p:cTn id="55" dur="500" fill="hold"/>
                                        <p:tgtEl>
                                          <p:spTgt spid="20"/>
                                        </p:tgtEl>
                                        <p:attrNameLst>
                                          <p:attrName>ppt_x</p:attrName>
                                        </p:attrNameLst>
                                      </p:cBhvr>
                                      <p:tavLst>
                                        <p:tav tm="0" fmla="#ppt_x+(cos(-2*pi*(1-$))*-#ppt_x-sin(-2*pi*(1-$))*(1-#ppt_y))*(1-$)">
                                          <p:val>
                                            <p:fltVal val="0"/>
                                          </p:val>
                                        </p:tav>
                                        <p:tav tm="100000">
                                          <p:val>
                                            <p:fltVal val="1"/>
                                          </p:val>
                                        </p:tav>
                                      </p:tavLst>
                                    </p:anim>
                                    <p:anim calcmode="lin" valueType="num">
                                      <p:cBhvr>
                                        <p:cTn id="56" dur="500" fill="hold"/>
                                        <p:tgtEl>
                                          <p:spTgt spid="20"/>
                                        </p:tgtEl>
                                        <p:attrNameLst>
                                          <p:attrName>ppt_y</p:attrName>
                                        </p:attrNameLst>
                                      </p:cBhvr>
                                      <p:tavLst>
                                        <p:tav tm="0" fmla="#ppt_y+(sin(-2*pi*(1-$))*-#ppt_x+cos(-2*pi*(1-$))*(1-#ppt_y))*(1-$)">
                                          <p:val>
                                            <p:fltVal val="0"/>
                                          </p:val>
                                        </p:tav>
                                        <p:tav tm="100000">
                                          <p:val>
                                            <p:fltVal val="1"/>
                                          </p:val>
                                        </p:tav>
                                      </p:tavLst>
                                    </p:anim>
                                  </p:childTnLst>
                                </p:cTn>
                              </p:par>
                              <p:par>
                                <p:cTn id="57" presetID="15" presetClass="entr" presetSubtype="0" fill="hold" grpId="0" nodeType="withEffect">
                                  <p:stCondLst>
                                    <p:cond delay="500"/>
                                  </p:stCondLst>
                                  <p:childTnLst>
                                    <p:set>
                                      <p:cBhvr>
                                        <p:cTn id="58" dur="1" fill="hold">
                                          <p:stCondLst>
                                            <p:cond delay="0"/>
                                          </p:stCondLst>
                                        </p:cTn>
                                        <p:tgtEl>
                                          <p:spTgt spid="22"/>
                                        </p:tgtEl>
                                        <p:attrNameLst>
                                          <p:attrName>style.visibility</p:attrName>
                                        </p:attrNameLst>
                                      </p:cBhvr>
                                      <p:to>
                                        <p:strVal val="visible"/>
                                      </p:to>
                                    </p:set>
                                    <p:anim calcmode="lin" valueType="num">
                                      <p:cBhvr>
                                        <p:cTn id="59" dur="500" fill="hold"/>
                                        <p:tgtEl>
                                          <p:spTgt spid="22"/>
                                        </p:tgtEl>
                                        <p:attrNameLst>
                                          <p:attrName>ppt_w</p:attrName>
                                        </p:attrNameLst>
                                      </p:cBhvr>
                                      <p:tavLst>
                                        <p:tav tm="0">
                                          <p:val>
                                            <p:fltVal val="0"/>
                                          </p:val>
                                        </p:tav>
                                        <p:tav tm="100000">
                                          <p:val>
                                            <p:strVal val="#ppt_w"/>
                                          </p:val>
                                        </p:tav>
                                      </p:tavLst>
                                    </p:anim>
                                    <p:anim calcmode="lin" valueType="num">
                                      <p:cBhvr>
                                        <p:cTn id="60" dur="500" fill="hold"/>
                                        <p:tgtEl>
                                          <p:spTgt spid="22"/>
                                        </p:tgtEl>
                                        <p:attrNameLst>
                                          <p:attrName>ppt_h</p:attrName>
                                        </p:attrNameLst>
                                      </p:cBhvr>
                                      <p:tavLst>
                                        <p:tav tm="0">
                                          <p:val>
                                            <p:fltVal val="0"/>
                                          </p:val>
                                        </p:tav>
                                        <p:tav tm="100000">
                                          <p:val>
                                            <p:strVal val="#ppt_h"/>
                                          </p:val>
                                        </p:tav>
                                      </p:tavLst>
                                    </p:anim>
                                    <p:anim calcmode="lin" valueType="num">
                                      <p:cBhvr>
                                        <p:cTn id="61" dur="500" fill="hold"/>
                                        <p:tgtEl>
                                          <p:spTgt spid="22"/>
                                        </p:tgtEl>
                                        <p:attrNameLst>
                                          <p:attrName>ppt_x</p:attrName>
                                        </p:attrNameLst>
                                      </p:cBhvr>
                                      <p:tavLst>
                                        <p:tav tm="0" fmla="#ppt_x+(cos(-2*pi*(1-$))*-#ppt_x-sin(-2*pi*(1-$))*(1-#ppt_y))*(1-$)">
                                          <p:val>
                                            <p:fltVal val="0"/>
                                          </p:val>
                                        </p:tav>
                                        <p:tav tm="100000">
                                          <p:val>
                                            <p:fltVal val="1"/>
                                          </p:val>
                                        </p:tav>
                                      </p:tavLst>
                                    </p:anim>
                                    <p:anim calcmode="lin" valueType="num">
                                      <p:cBhvr>
                                        <p:cTn id="62" dur="500" fill="hold"/>
                                        <p:tgtEl>
                                          <p:spTgt spid="22"/>
                                        </p:tgtEl>
                                        <p:attrNameLst>
                                          <p:attrName>ppt_y</p:attrName>
                                        </p:attrNameLst>
                                      </p:cBhvr>
                                      <p:tavLst>
                                        <p:tav tm="0" fmla="#ppt_y+(sin(-2*pi*(1-$))*-#ppt_x+cos(-2*pi*(1-$))*(1-#ppt_y))*(1-$)">
                                          <p:val>
                                            <p:fltVal val="0"/>
                                          </p:val>
                                        </p:tav>
                                        <p:tav tm="100000">
                                          <p:val>
                                            <p:fltVal val="1"/>
                                          </p:val>
                                        </p:tav>
                                      </p:tavLst>
                                    </p:anim>
                                  </p:childTnLst>
                                </p:cTn>
                              </p:par>
                              <p:par>
                                <p:cTn id="63" presetID="15" presetClass="entr" presetSubtype="0" fill="hold" grpId="0" nodeType="withEffect">
                                  <p:stCondLst>
                                    <p:cond delay="300"/>
                                  </p:stCondLst>
                                  <p:childTnLst>
                                    <p:set>
                                      <p:cBhvr>
                                        <p:cTn id="64" dur="1" fill="hold">
                                          <p:stCondLst>
                                            <p:cond delay="0"/>
                                          </p:stCondLst>
                                        </p:cTn>
                                        <p:tgtEl>
                                          <p:spTgt spid="23"/>
                                        </p:tgtEl>
                                        <p:attrNameLst>
                                          <p:attrName>style.visibility</p:attrName>
                                        </p:attrNameLst>
                                      </p:cBhvr>
                                      <p:to>
                                        <p:strVal val="visible"/>
                                      </p:to>
                                    </p:set>
                                    <p:anim calcmode="lin" valueType="num">
                                      <p:cBhvr>
                                        <p:cTn id="65" dur="500" fill="hold"/>
                                        <p:tgtEl>
                                          <p:spTgt spid="23"/>
                                        </p:tgtEl>
                                        <p:attrNameLst>
                                          <p:attrName>ppt_w</p:attrName>
                                        </p:attrNameLst>
                                      </p:cBhvr>
                                      <p:tavLst>
                                        <p:tav tm="0">
                                          <p:val>
                                            <p:fltVal val="0"/>
                                          </p:val>
                                        </p:tav>
                                        <p:tav tm="100000">
                                          <p:val>
                                            <p:strVal val="#ppt_w"/>
                                          </p:val>
                                        </p:tav>
                                      </p:tavLst>
                                    </p:anim>
                                    <p:anim calcmode="lin" valueType="num">
                                      <p:cBhvr>
                                        <p:cTn id="66" dur="500" fill="hold"/>
                                        <p:tgtEl>
                                          <p:spTgt spid="23"/>
                                        </p:tgtEl>
                                        <p:attrNameLst>
                                          <p:attrName>ppt_h</p:attrName>
                                        </p:attrNameLst>
                                      </p:cBhvr>
                                      <p:tavLst>
                                        <p:tav tm="0">
                                          <p:val>
                                            <p:fltVal val="0"/>
                                          </p:val>
                                        </p:tav>
                                        <p:tav tm="100000">
                                          <p:val>
                                            <p:strVal val="#ppt_h"/>
                                          </p:val>
                                        </p:tav>
                                      </p:tavLst>
                                    </p:anim>
                                    <p:anim calcmode="lin" valueType="num">
                                      <p:cBhvr>
                                        <p:cTn id="67" dur="500" fill="hold"/>
                                        <p:tgtEl>
                                          <p:spTgt spid="23"/>
                                        </p:tgtEl>
                                        <p:attrNameLst>
                                          <p:attrName>ppt_x</p:attrName>
                                        </p:attrNameLst>
                                      </p:cBhvr>
                                      <p:tavLst>
                                        <p:tav tm="0" fmla="#ppt_x+(cos(-2*pi*(1-$))*-#ppt_x-sin(-2*pi*(1-$))*(1-#ppt_y))*(1-$)">
                                          <p:val>
                                            <p:fltVal val="0"/>
                                          </p:val>
                                        </p:tav>
                                        <p:tav tm="100000">
                                          <p:val>
                                            <p:fltVal val="1"/>
                                          </p:val>
                                        </p:tav>
                                      </p:tavLst>
                                    </p:anim>
                                    <p:anim calcmode="lin" valueType="num">
                                      <p:cBhvr>
                                        <p:cTn id="68" dur="500" fill="hold"/>
                                        <p:tgtEl>
                                          <p:spTgt spid="23"/>
                                        </p:tgtEl>
                                        <p:attrNameLst>
                                          <p:attrName>ppt_y</p:attrName>
                                        </p:attrNameLst>
                                      </p:cBhvr>
                                      <p:tavLst>
                                        <p:tav tm="0" fmla="#ppt_y+(sin(-2*pi*(1-$))*-#ppt_x+cos(-2*pi*(1-$))*(1-#ppt_y))*(1-$)">
                                          <p:val>
                                            <p:fltVal val="0"/>
                                          </p:val>
                                        </p:tav>
                                        <p:tav tm="100000">
                                          <p:val>
                                            <p:fltVal val="1"/>
                                          </p:val>
                                        </p:tav>
                                      </p:tavLst>
                                    </p:anim>
                                  </p:childTnLst>
                                </p:cTn>
                              </p:par>
                            </p:childTnLst>
                          </p:cTn>
                        </p:par>
                        <p:par>
                          <p:cTn id="69" fill="hold">
                            <p:stCondLst>
                              <p:cond delay="3500"/>
                            </p:stCondLst>
                            <p:childTnLst>
                              <p:par>
                                <p:cTn id="70" presetID="2" presetClass="entr" presetSubtype="8" fill="hold" grpId="0" nodeType="afterEffect">
                                  <p:stCondLst>
                                    <p:cond delay="0"/>
                                  </p:stCondLst>
                                  <p:childTnLst>
                                    <p:set>
                                      <p:cBhvr>
                                        <p:cTn id="71" dur="1" fill="hold">
                                          <p:stCondLst>
                                            <p:cond delay="0"/>
                                          </p:stCondLst>
                                        </p:cTn>
                                        <p:tgtEl>
                                          <p:spTgt spid="24"/>
                                        </p:tgtEl>
                                        <p:attrNameLst>
                                          <p:attrName>style.visibility</p:attrName>
                                        </p:attrNameLst>
                                      </p:cBhvr>
                                      <p:to>
                                        <p:strVal val="visible"/>
                                      </p:to>
                                    </p:set>
                                    <p:anim calcmode="lin" valueType="num">
                                      <p:cBhvr additive="base">
                                        <p:cTn id="72" dur="500" fill="hold"/>
                                        <p:tgtEl>
                                          <p:spTgt spid="24"/>
                                        </p:tgtEl>
                                        <p:attrNameLst>
                                          <p:attrName>ppt_x</p:attrName>
                                        </p:attrNameLst>
                                      </p:cBhvr>
                                      <p:tavLst>
                                        <p:tav tm="0">
                                          <p:val>
                                            <p:strVal val="0-#ppt_w/2"/>
                                          </p:val>
                                        </p:tav>
                                        <p:tav tm="100000">
                                          <p:val>
                                            <p:strVal val="#ppt_x"/>
                                          </p:val>
                                        </p:tav>
                                      </p:tavLst>
                                    </p:anim>
                                    <p:anim calcmode="lin" valueType="num">
                                      <p:cBhvr additive="base">
                                        <p:cTn id="73" dur="500" fill="hold"/>
                                        <p:tgtEl>
                                          <p:spTgt spid="24"/>
                                        </p:tgtEl>
                                        <p:attrNameLst>
                                          <p:attrName>ppt_y</p:attrName>
                                        </p:attrNameLst>
                                      </p:cBhvr>
                                      <p:tavLst>
                                        <p:tav tm="0">
                                          <p:val>
                                            <p:strVal val="#ppt_y"/>
                                          </p:val>
                                        </p:tav>
                                        <p:tav tm="100000">
                                          <p:val>
                                            <p:strVal val="#ppt_y"/>
                                          </p:val>
                                        </p:tav>
                                      </p:tavLst>
                                    </p:anim>
                                  </p:childTnLst>
                                </p:cTn>
                              </p:par>
                              <p:par>
                                <p:cTn id="74" presetID="2" presetClass="entr" presetSubtype="8" fill="hold" grpId="0" nodeType="withEffect">
                                  <p:stCondLst>
                                    <p:cond delay="0"/>
                                  </p:stCondLst>
                                  <p:childTnLst>
                                    <p:set>
                                      <p:cBhvr>
                                        <p:cTn id="75" dur="1" fill="hold">
                                          <p:stCondLst>
                                            <p:cond delay="0"/>
                                          </p:stCondLst>
                                        </p:cTn>
                                        <p:tgtEl>
                                          <p:spTgt spid="27"/>
                                        </p:tgtEl>
                                        <p:attrNameLst>
                                          <p:attrName>style.visibility</p:attrName>
                                        </p:attrNameLst>
                                      </p:cBhvr>
                                      <p:to>
                                        <p:strVal val="visible"/>
                                      </p:to>
                                    </p:set>
                                    <p:anim calcmode="lin" valueType="num">
                                      <p:cBhvr additive="base">
                                        <p:cTn id="76" dur="500" fill="hold"/>
                                        <p:tgtEl>
                                          <p:spTgt spid="27"/>
                                        </p:tgtEl>
                                        <p:attrNameLst>
                                          <p:attrName>ppt_x</p:attrName>
                                        </p:attrNameLst>
                                      </p:cBhvr>
                                      <p:tavLst>
                                        <p:tav tm="0">
                                          <p:val>
                                            <p:strVal val="0-#ppt_w/2"/>
                                          </p:val>
                                        </p:tav>
                                        <p:tav tm="100000">
                                          <p:val>
                                            <p:strVal val="#ppt_x"/>
                                          </p:val>
                                        </p:tav>
                                      </p:tavLst>
                                    </p:anim>
                                    <p:anim calcmode="lin" valueType="num">
                                      <p:cBhvr additive="base">
                                        <p:cTn id="77" dur="500" fill="hold"/>
                                        <p:tgtEl>
                                          <p:spTgt spid="27"/>
                                        </p:tgtEl>
                                        <p:attrNameLst>
                                          <p:attrName>ppt_y</p:attrName>
                                        </p:attrNameLst>
                                      </p:cBhvr>
                                      <p:tavLst>
                                        <p:tav tm="0">
                                          <p:val>
                                            <p:strVal val="#ppt_y"/>
                                          </p:val>
                                        </p:tav>
                                        <p:tav tm="100000">
                                          <p:val>
                                            <p:strVal val="#ppt_y"/>
                                          </p:val>
                                        </p:tav>
                                      </p:tavLst>
                                    </p:anim>
                                  </p:childTnLst>
                                </p:cTn>
                              </p:par>
                              <p:par>
                                <p:cTn id="78" presetID="2" presetClass="entr" presetSubtype="2" fill="hold" grpId="0" nodeType="withEffect">
                                  <p:stCondLst>
                                    <p:cond delay="0"/>
                                  </p:stCondLst>
                                  <p:childTnLst>
                                    <p:set>
                                      <p:cBhvr>
                                        <p:cTn id="79" dur="1" fill="hold">
                                          <p:stCondLst>
                                            <p:cond delay="0"/>
                                          </p:stCondLst>
                                        </p:cTn>
                                        <p:tgtEl>
                                          <p:spTgt spid="29"/>
                                        </p:tgtEl>
                                        <p:attrNameLst>
                                          <p:attrName>style.visibility</p:attrName>
                                        </p:attrNameLst>
                                      </p:cBhvr>
                                      <p:to>
                                        <p:strVal val="visible"/>
                                      </p:to>
                                    </p:set>
                                    <p:anim calcmode="lin" valueType="num">
                                      <p:cBhvr additive="base">
                                        <p:cTn id="80" dur="500" fill="hold"/>
                                        <p:tgtEl>
                                          <p:spTgt spid="29"/>
                                        </p:tgtEl>
                                        <p:attrNameLst>
                                          <p:attrName>ppt_x</p:attrName>
                                        </p:attrNameLst>
                                      </p:cBhvr>
                                      <p:tavLst>
                                        <p:tav tm="0">
                                          <p:val>
                                            <p:strVal val="1+#ppt_w/2"/>
                                          </p:val>
                                        </p:tav>
                                        <p:tav tm="100000">
                                          <p:val>
                                            <p:strVal val="#ppt_x"/>
                                          </p:val>
                                        </p:tav>
                                      </p:tavLst>
                                    </p:anim>
                                    <p:anim calcmode="lin" valueType="num">
                                      <p:cBhvr additive="base">
                                        <p:cTn id="81" dur="500" fill="hold"/>
                                        <p:tgtEl>
                                          <p:spTgt spid="29"/>
                                        </p:tgtEl>
                                        <p:attrNameLst>
                                          <p:attrName>ppt_y</p:attrName>
                                        </p:attrNameLst>
                                      </p:cBhvr>
                                      <p:tavLst>
                                        <p:tav tm="0">
                                          <p:val>
                                            <p:strVal val="#ppt_y"/>
                                          </p:val>
                                        </p:tav>
                                        <p:tav tm="100000">
                                          <p:val>
                                            <p:strVal val="#ppt_y"/>
                                          </p:val>
                                        </p:tav>
                                      </p:tavLst>
                                    </p:anim>
                                  </p:childTnLst>
                                </p:cTn>
                              </p:par>
                              <p:par>
                                <p:cTn id="82" presetID="2" presetClass="entr" presetSubtype="2" fill="hold" grpId="0" nodeType="withEffect">
                                  <p:stCondLst>
                                    <p:cond delay="0"/>
                                  </p:stCondLst>
                                  <p:childTnLst>
                                    <p:set>
                                      <p:cBhvr>
                                        <p:cTn id="83" dur="1" fill="hold">
                                          <p:stCondLst>
                                            <p:cond delay="0"/>
                                          </p:stCondLst>
                                        </p:cTn>
                                        <p:tgtEl>
                                          <p:spTgt spid="28"/>
                                        </p:tgtEl>
                                        <p:attrNameLst>
                                          <p:attrName>style.visibility</p:attrName>
                                        </p:attrNameLst>
                                      </p:cBhvr>
                                      <p:to>
                                        <p:strVal val="visible"/>
                                      </p:to>
                                    </p:set>
                                    <p:anim calcmode="lin" valueType="num">
                                      <p:cBhvr additive="base">
                                        <p:cTn id="84" dur="500" fill="hold"/>
                                        <p:tgtEl>
                                          <p:spTgt spid="28"/>
                                        </p:tgtEl>
                                        <p:attrNameLst>
                                          <p:attrName>ppt_x</p:attrName>
                                        </p:attrNameLst>
                                      </p:cBhvr>
                                      <p:tavLst>
                                        <p:tav tm="0">
                                          <p:val>
                                            <p:strVal val="1+#ppt_w/2"/>
                                          </p:val>
                                        </p:tav>
                                        <p:tav tm="100000">
                                          <p:val>
                                            <p:strVal val="#ppt_x"/>
                                          </p:val>
                                        </p:tav>
                                      </p:tavLst>
                                    </p:anim>
                                    <p:anim calcmode="lin" valueType="num">
                                      <p:cBhvr additive="base">
                                        <p:cTn id="85" dur="500" fill="hold"/>
                                        <p:tgtEl>
                                          <p:spTgt spid="2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11" grpId="0"/>
      <p:bldP spid="12" grpId="0"/>
      <p:bldP spid="13" grpId="0"/>
      <p:bldP spid="14" grpId="0"/>
      <p:bldP spid="15" grpId="0" animBg="1"/>
      <p:bldP spid="16" grpId="0" animBg="1"/>
      <p:bldP spid="17" grpId="0" animBg="1"/>
      <p:bldP spid="19" grpId="0" animBg="1"/>
      <p:bldP spid="20" grpId="0" animBg="1"/>
      <p:bldP spid="21" grpId="0" animBg="1"/>
      <p:bldP spid="22" grpId="0" animBg="1"/>
      <p:bldP spid="23" grpId="0" animBg="1"/>
      <p:bldP spid="24" grpId="0"/>
      <p:bldP spid="27" grpId="0"/>
      <p:bldP spid="28" grpId="0"/>
      <p:bldP spid="29"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utoShape 3"/>
          <p:cNvSpPr>
            <a:spLocks noChangeArrowheads="1"/>
          </p:cNvSpPr>
          <p:nvPr/>
        </p:nvSpPr>
        <p:spPr bwMode="gray">
          <a:xfrm>
            <a:off x="4529007" y="2038694"/>
            <a:ext cx="6036736" cy="1313789"/>
          </a:xfrm>
          <a:prstGeom prst="roundRect">
            <a:avLst>
              <a:gd name="adj" fmla="val 9144"/>
            </a:avLst>
          </a:prstGeom>
          <a:solidFill>
            <a:srgbClr val="F8F8F8"/>
          </a:solidFill>
          <a:ln w="28575">
            <a:solidFill>
              <a:schemeClr val="bg1">
                <a:lumMod val="65000"/>
              </a:schemeClr>
            </a:solidFill>
            <a:round/>
          </a:ln>
        </p:spPr>
        <p:txBody>
          <a:bodyPr wrap="none" lIns="102636" tIns="51316" rIns="102636" bIns="51316" anchor="ctr"/>
          <a:lstStyle/>
          <a:p>
            <a:endParaRPr lang="zh-CN" altLang="en-US">
              <a:ea typeface="宋体" panose="02010600030101010101" pitchFamily="2" charset="-122"/>
            </a:endParaRPr>
          </a:p>
        </p:txBody>
      </p:sp>
      <p:sp>
        <p:nvSpPr>
          <p:cNvPr id="6" name="AutoShape 4"/>
          <p:cNvSpPr>
            <a:spLocks noChangeArrowheads="1"/>
          </p:cNvSpPr>
          <p:nvPr/>
        </p:nvSpPr>
        <p:spPr bwMode="gray">
          <a:xfrm>
            <a:off x="4540528" y="3422886"/>
            <a:ext cx="6036736" cy="1337793"/>
          </a:xfrm>
          <a:prstGeom prst="roundRect">
            <a:avLst>
              <a:gd name="adj" fmla="val 9144"/>
            </a:avLst>
          </a:prstGeom>
          <a:solidFill>
            <a:srgbClr val="F8F8F8"/>
          </a:solidFill>
          <a:ln w="28575">
            <a:solidFill>
              <a:schemeClr val="bg1">
                <a:lumMod val="65000"/>
              </a:schemeClr>
            </a:solidFill>
            <a:round/>
          </a:ln>
        </p:spPr>
        <p:txBody>
          <a:bodyPr wrap="none" lIns="102636" tIns="51316" rIns="102636" bIns="51316" anchor="ctr"/>
          <a:lstStyle/>
          <a:p>
            <a:endParaRPr lang="zh-CN" altLang="en-US">
              <a:ea typeface="宋体" panose="02010600030101010101" pitchFamily="2" charset="-122"/>
            </a:endParaRPr>
          </a:p>
        </p:txBody>
      </p:sp>
      <p:sp>
        <p:nvSpPr>
          <p:cNvPr id="7" name="AutoShape 7"/>
          <p:cNvSpPr>
            <a:spLocks noChangeArrowheads="1"/>
          </p:cNvSpPr>
          <p:nvPr/>
        </p:nvSpPr>
        <p:spPr bwMode="gray">
          <a:xfrm>
            <a:off x="3716811" y="4829494"/>
            <a:ext cx="6858531" cy="1326591"/>
          </a:xfrm>
          <a:prstGeom prst="roundRect">
            <a:avLst>
              <a:gd name="adj" fmla="val 9144"/>
            </a:avLst>
          </a:prstGeom>
          <a:solidFill>
            <a:srgbClr val="F8F8F8"/>
          </a:solidFill>
          <a:ln w="28575">
            <a:solidFill>
              <a:schemeClr val="bg1">
                <a:lumMod val="65000"/>
              </a:schemeClr>
            </a:solidFill>
            <a:round/>
          </a:ln>
        </p:spPr>
        <p:txBody>
          <a:bodyPr wrap="none" lIns="102636" tIns="51316" rIns="102636" bIns="51316" anchor="ctr"/>
          <a:lstStyle/>
          <a:p>
            <a:endParaRPr lang="zh-CN" altLang="en-US">
              <a:ea typeface="宋体" panose="02010600030101010101" pitchFamily="2" charset="-122"/>
            </a:endParaRPr>
          </a:p>
        </p:txBody>
      </p:sp>
      <p:sp>
        <p:nvSpPr>
          <p:cNvPr id="8" name="Text Box 15"/>
          <p:cNvSpPr txBox="1">
            <a:spLocks noChangeArrowheads="1"/>
          </p:cNvSpPr>
          <p:nvPr/>
        </p:nvSpPr>
        <p:spPr bwMode="gray">
          <a:xfrm>
            <a:off x="4966784" y="4995383"/>
            <a:ext cx="4337464" cy="9014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2636" tIns="51316" rIns="102636" bIns="51316">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lnSpc>
                <a:spcPct val="110000"/>
              </a:lnSpc>
              <a:spcBef>
                <a:spcPct val="50000"/>
              </a:spcBef>
              <a:buFontTx/>
              <a:buChar char="•"/>
            </a:pPr>
            <a:r>
              <a:rPr lang="en-US" altLang="zh-CN" sz="1900" dirty="0">
                <a:solidFill>
                  <a:schemeClr val="bg2">
                    <a:lumMod val="10000"/>
                  </a:schemeClr>
                </a:solidFill>
                <a:latin typeface="微软雅黑" panose="020B0503020204020204" pitchFamily="34" charset="-122"/>
                <a:ea typeface="微软雅黑" panose="020B0503020204020204" pitchFamily="34" charset="-122"/>
              </a:rPr>
              <a:t>  </a:t>
            </a:r>
            <a:r>
              <a:rPr lang="zh-CN" altLang="en-US" sz="1900" dirty="0">
                <a:solidFill>
                  <a:schemeClr val="bg2">
                    <a:lumMod val="10000"/>
                  </a:schemeClr>
                </a:solidFill>
                <a:latin typeface="微软雅黑" panose="020B0503020204020204" pitchFamily="34" charset="-122"/>
                <a:ea typeface="微软雅黑" panose="020B0503020204020204" pitchFamily="34" charset="-122"/>
              </a:rPr>
              <a:t>在此添加标题或目录索引</a:t>
            </a:r>
            <a:endParaRPr lang="zh-CN" altLang="en-US" sz="1900" dirty="0">
              <a:solidFill>
                <a:schemeClr val="bg2">
                  <a:lumMod val="10000"/>
                </a:schemeClr>
              </a:solidFill>
              <a:latin typeface="微软雅黑" panose="020B0503020204020204" pitchFamily="34" charset="-122"/>
              <a:ea typeface="微软雅黑" panose="020B0503020204020204" pitchFamily="34" charset="-122"/>
            </a:endParaRPr>
          </a:p>
          <a:p>
            <a:pPr eaLnBrk="1" hangingPunct="1">
              <a:lnSpc>
                <a:spcPct val="110000"/>
              </a:lnSpc>
              <a:spcBef>
                <a:spcPct val="50000"/>
              </a:spcBef>
              <a:buFontTx/>
              <a:buChar char="•"/>
            </a:pPr>
            <a:r>
              <a:rPr lang="en-US" altLang="zh-CN" sz="1900" dirty="0">
                <a:solidFill>
                  <a:schemeClr val="bg2">
                    <a:lumMod val="10000"/>
                  </a:schemeClr>
                </a:solidFill>
                <a:latin typeface="微软雅黑" panose="020B0503020204020204" pitchFamily="34" charset="-122"/>
                <a:ea typeface="微软雅黑" panose="020B0503020204020204" pitchFamily="34" charset="-122"/>
              </a:rPr>
              <a:t>  </a:t>
            </a:r>
            <a:r>
              <a:rPr lang="zh-CN" altLang="en-US" sz="1900" dirty="0">
                <a:solidFill>
                  <a:schemeClr val="bg2">
                    <a:lumMod val="10000"/>
                  </a:schemeClr>
                </a:solidFill>
                <a:latin typeface="微软雅黑" panose="020B0503020204020204" pitchFamily="34" charset="-122"/>
                <a:ea typeface="微软雅黑" panose="020B0503020204020204" pitchFamily="34" charset="-122"/>
              </a:rPr>
              <a:t>在此添加标题或目录索引</a:t>
            </a:r>
            <a:endParaRPr lang="zh-CN" altLang="en-US" sz="1900" dirty="0">
              <a:solidFill>
                <a:schemeClr val="bg2">
                  <a:lumMod val="10000"/>
                </a:schemeClr>
              </a:solidFill>
              <a:latin typeface="微软雅黑" panose="020B0503020204020204" pitchFamily="34" charset="-122"/>
              <a:ea typeface="微软雅黑" panose="020B0503020204020204" pitchFamily="34" charset="-122"/>
            </a:endParaRPr>
          </a:p>
        </p:txBody>
      </p:sp>
      <p:sp>
        <p:nvSpPr>
          <p:cNvPr id="9" name="Text Box 16"/>
          <p:cNvSpPr txBox="1">
            <a:spLocks noChangeArrowheads="1"/>
          </p:cNvSpPr>
          <p:nvPr/>
        </p:nvSpPr>
        <p:spPr bwMode="gray">
          <a:xfrm>
            <a:off x="6270522" y="2180579"/>
            <a:ext cx="3916966" cy="9014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2636" tIns="51316" rIns="102636" bIns="51316">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lnSpc>
                <a:spcPct val="110000"/>
              </a:lnSpc>
              <a:spcBef>
                <a:spcPct val="50000"/>
              </a:spcBef>
              <a:buFontTx/>
              <a:buChar char="•"/>
            </a:pPr>
            <a:r>
              <a:rPr lang="en-US" altLang="zh-CN" sz="1900" dirty="0">
                <a:solidFill>
                  <a:schemeClr val="bg2">
                    <a:lumMod val="10000"/>
                  </a:schemeClr>
                </a:solidFill>
                <a:latin typeface="微软雅黑" panose="020B0503020204020204" pitchFamily="34" charset="-122"/>
                <a:ea typeface="微软雅黑" panose="020B0503020204020204" pitchFamily="34" charset="-122"/>
              </a:rPr>
              <a:t>  </a:t>
            </a:r>
            <a:r>
              <a:rPr lang="zh-CN" altLang="en-US" sz="1900" dirty="0">
                <a:solidFill>
                  <a:schemeClr val="bg2">
                    <a:lumMod val="10000"/>
                  </a:schemeClr>
                </a:solidFill>
                <a:latin typeface="微软雅黑" panose="020B0503020204020204" pitchFamily="34" charset="-122"/>
                <a:ea typeface="微软雅黑" panose="020B0503020204020204" pitchFamily="34" charset="-122"/>
              </a:rPr>
              <a:t>在此添加标题或目录索引</a:t>
            </a:r>
            <a:endParaRPr lang="zh-CN" altLang="en-US" sz="1900" dirty="0">
              <a:solidFill>
                <a:schemeClr val="bg2">
                  <a:lumMod val="10000"/>
                </a:schemeClr>
              </a:solidFill>
              <a:latin typeface="微软雅黑" panose="020B0503020204020204" pitchFamily="34" charset="-122"/>
              <a:ea typeface="微软雅黑" panose="020B0503020204020204" pitchFamily="34" charset="-122"/>
            </a:endParaRPr>
          </a:p>
          <a:p>
            <a:pPr eaLnBrk="1" hangingPunct="1">
              <a:lnSpc>
                <a:spcPct val="110000"/>
              </a:lnSpc>
              <a:spcBef>
                <a:spcPct val="50000"/>
              </a:spcBef>
              <a:buFontTx/>
              <a:buChar char="•"/>
            </a:pPr>
            <a:r>
              <a:rPr lang="en-US" altLang="zh-CN" sz="1900" dirty="0">
                <a:solidFill>
                  <a:schemeClr val="bg2">
                    <a:lumMod val="10000"/>
                  </a:schemeClr>
                </a:solidFill>
                <a:latin typeface="微软雅黑" panose="020B0503020204020204" pitchFamily="34" charset="-122"/>
                <a:ea typeface="微软雅黑" panose="020B0503020204020204" pitchFamily="34" charset="-122"/>
              </a:rPr>
              <a:t>  </a:t>
            </a:r>
            <a:r>
              <a:rPr lang="zh-CN" altLang="en-US" sz="1900" dirty="0">
                <a:solidFill>
                  <a:schemeClr val="bg2">
                    <a:lumMod val="10000"/>
                  </a:schemeClr>
                </a:solidFill>
                <a:latin typeface="微软雅黑" panose="020B0503020204020204" pitchFamily="34" charset="-122"/>
                <a:ea typeface="微软雅黑" panose="020B0503020204020204" pitchFamily="34" charset="-122"/>
              </a:rPr>
              <a:t>在此添加标题或目录索引</a:t>
            </a:r>
            <a:endParaRPr lang="zh-CN" altLang="en-US" sz="1900" dirty="0">
              <a:solidFill>
                <a:schemeClr val="bg2">
                  <a:lumMod val="10000"/>
                </a:schemeClr>
              </a:solidFill>
              <a:latin typeface="微软雅黑" panose="020B0503020204020204" pitchFamily="34" charset="-122"/>
              <a:ea typeface="微软雅黑" panose="020B0503020204020204" pitchFamily="34" charset="-122"/>
            </a:endParaRPr>
          </a:p>
        </p:txBody>
      </p:sp>
      <p:sp>
        <p:nvSpPr>
          <p:cNvPr id="10" name="Text Box 17"/>
          <p:cNvSpPr txBox="1">
            <a:spLocks noChangeArrowheads="1"/>
          </p:cNvSpPr>
          <p:nvPr/>
        </p:nvSpPr>
        <p:spPr bwMode="gray">
          <a:xfrm>
            <a:off x="5523605" y="3574377"/>
            <a:ext cx="4331704" cy="9014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2636" tIns="51316" rIns="102636" bIns="51316">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lnSpc>
                <a:spcPct val="110000"/>
              </a:lnSpc>
              <a:spcBef>
                <a:spcPct val="50000"/>
              </a:spcBef>
              <a:buFontTx/>
              <a:buChar char="•"/>
            </a:pPr>
            <a:r>
              <a:rPr lang="en-US" altLang="zh-CN" sz="1900" dirty="0">
                <a:solidFill>
                  <a:schemeClr val="bg2">
                    <a:lumMod val="10000"/>
                  </a:schemeClr>
                </a:solidFill>
                <a:latin typeface="微软雅黑" panose="020B0503020204020204" pitchFamily="34" charset="-122"/>
                <a:ea typeface="微软雅黑" panose="020B0503020204020204" pitchFamily="34" charset="-122"/>
              </a:rPr>
              <a:t>  </a:t>
            </a:r>
            <a:r>
              <a:rPr lang="zh-CN" altLang="en-US" sz="1900" dirty="0">
                <a:solidFill>
                  <a:schemeClr val="bg2">
                    <a:lumMod val="10000"/>
                  </a:schemeClr>
                </a:solidFill>
                <a:latin typeface="微软雅黑" panose="020B0503020204020204" pitchFamily="34" charset="-122"/>
                <a:ea typeface="微软雅黑" panose="020B0503020204020204" pitchFamily="34" charset="-122"/>
              </a:rPr>
              <a:t>在此添加标题或目录索引</a:t>
            </a:r>
            <a:endParaRPr lang="zh-CN" altLang="en-US" sz="1900" dirty="0">
              <a:solidFill>
                <a:schemeClr val="bg2">
                  <a:lumMod val="10000"/>
                </a:schemeClr>
              </a:solidFill>
              <a:latin typeface="微软雅黑" panose="020B0503020204020204" pitchFamily="34" charset="-122"/>
              <a:ea typeface="微软雅黑" panose="020B0503020204020204" pitchFamily="34" charset="-122"/>
            </a:endParaRPr>
          </a:p>
          <a:p>
            <a:pPr eaLnBrk="1" hangingPunct="1">
              <a:lnSpc>
                <a:spcPct val="110000"/>
              </a:lnSpc>
              <a:spcBef>
                <a:spcPct val="50000"/>
              </a:spcBef>
              <a:buFontTx/>
              <a:buChar char="•"/>
            </a:pPr>
            <a:r>
              <a:rPr lang="en-US" altLang="zh-CN" sz="1900" dirty="0">
                <a:solidFill>
                  <a:schemeClr val="bg2">
                    <a:lumMod val="10000"/>
                  </a:schemeClr>
                </a:solidFill>
                <a:latin typeface="微软雅黑" panose="020B0503020204020204" pitchFamily="34" charset="-122"/>
                <a:ea typeface="微软雅黑" panose="020B0503020204020204" pitchFamily="34" charset="-122"/>
              </a:rPr>
              <a:t>  </a:t>
            </a:r>
            <a:r>
              <a:rPr lang="zh-CN" altLang="en-US" sz="1900" dirty="0">
                <a:solidFill>
                  <a:schemeClr val="bg2">
                    <a:lumMod val="10000"/>
                  </a:schemeClr>
                </a:solidFill>
                <a:latin typeface="微软雅黑" panose="020B0503020204020204" pitchFamily="34" charset="-122"/>
                <a:ea typeface="微软雅黑" panose="020B0503020204020204" pitchFamily="34" charset="-122"/>
              </a:rPr>
              <a:t>在此添加标题或目录索引</a:t>
            </a:r>
            <a:endParaRPr lang="zh-CN" altLang="en-US" sz="1900" dirty="0">
              <a:solidFill>
                <a:schemeClr val="bg2">
                  <a:lumMod val="10000"/>
                </a:schemeClr>
              </a:solidFill>
              <a:latin typeface="微软雅黑" panose="020B0503020204020204" pitchFamily="34" charset="-122"/>
              <a:ea typeface="微软雅黑" panose="020B0503020204020204" pitchFamily="34" charset="-122"/>
            </a:endParaRPr>
          </a:p>
        </p:txBody>
      </p:sp>
      <p:grpSp>
        <p:nvGrpSpPr>
          <p:cNvPr id="11" name="组合 10"/>
          <p:cNvGrpSpPr/>
          <p:nvPr/>
        </p:nvGrpSpPr>
        <p:grpSpPr>
          <a:xfrm>
            <a:off x="3607373" y="1512219"/>
            <a:ext cx="2949245" cy="1800257"/>
            <a:chOff x="2820508" y="1425179"/>
            <a:chExt cx="3072553" cy="1875234"/>
          </a:xfrm>
          <a:solidFill>
            <a:srgbClr val="C00000"/>
          </a:solidFill>
        </p:grpSpPr>
        <p:sp>
          <p:nvSpPr>
            <p:cNvPr id="12" name="AutoShape 5"/>
            <p:cNvSpPr>
              <a:spLocks noChangeArrowheads="1"/>
            </p:cNvSpPr>
            <p:nvPr/>
          </p:nvSpPr>
          <p:spPr bwMode="gray">
            <a:xfrm>
              <a:off x="2820508" y="1425179"/>
              <a:ext cx="3072553" cy="1875234"/>
            </a:xfrm>
            <a:prstGeom prst="upArrow">
              <a:avLst>
                <a:gd name="adj1" fmla="val 49093"/>
                <a:gd name="adj2" fmla="val 22310"/>
              </a:avLst>
            </a:prstGeom>
            <a:grpFill/>
            <a:ln>
              <a:noFill/>
            </a:ln>
            <a:effectLst>
              <a:outerShdw blurRad="444500" dist="254000" dir="8100000" algn="tr"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800">
                <a:solidFill>
                  <a:schemeClr val="bg1"/>
                </a:solidFill>
                <a:latin typeface="微软雅黑" panose="020B0503020204020204" pitchFamily="34" charset="-122"/>
                <a:ea typeface="微软雅黑" panose="020B0503020204020204" pitchFamily="34" charset="-122"/>
              </a:endParaRPr>
            </a:p>
          </p:txBody>
        </p:sp>
        <p:sp>
          <p:nvSpPr>
            <p:cNvPr id="13" name="TextBox 12"/>
            <p:cNvSpPr txBox="1"/>
            <p:nvPr/>
          </p:nvSpPr>
          <p:spPr>
            <a:xfrm>
              <a:off x="3844835" y="1885741"/>
              <a:ext cx="972032" cy="1000219"/>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algn="ctr">
                <a:defRPr sz="2800">
                  <a:solidFill>
                    <a:schemeClr val="bg1"/>
                  </a:solidFill>
                  <a:latin typeface="微软雅黑" panose="020B0503020204020204" pitchFamily="34" charset="-122"/>
                  <a:ea typeface="微软雅黑" panose="020B0503020204020204" pitchFamily="34" charset="-122"/>
                </a:defRPr>
              </a:lvl1pPr>
            </a:lstStyle>
            <a:p>
              <a:r>
                <a:rPr lang="zh-CN" altLang="en-US" dirty="0"/>
                <a:t>您的文本</a:t>
              </a:r>
              <a:endParaRPr lang="zh-CN" altLang="en-US" dirty="0"/>
            </a:p>
          </p:txBody>
        </p:sp>
      </p:grpSp>
      <p:grpSp>
        <p:nvGrpSpPr>
          <p:cNvPr id="14" name="组合 13"/>
          <p:cNvGrpSpPr/>
          <p:nvPr/>
        </p:nvGrpSpPr>
        <p:grpSpPr>
          <a:xfrm>
            <a:off x="2835497" y="2904413"/>
            <a:ext cx="2995326" cy="1792257"/>
            <a:chOff x="2016363" y="2875360"/>
            <a:chExt cx="3120562" cy="1866900"/>
          </a:xfrm>
          <a:solidFill>
            <a:srgbClr val="C00000"/>
          </a:solidFill>
        </p:grpSpPr>
        <p:sp>
          <p:nvSpPr>
            <p:cNvPr id="15" name="AutoShape 6"/>
            <p:cNvSpPr>
              <a:spLocks noChangeArrowheads="1"/>
            </p:cNvSpPr>
            <p:nvPr/>
          </p:nvSpPr>
          <p:spPr bwMode="gray">
            <a:xfrm>
              <a:off x="2016363" y="2875360"/>
              <a:ext cx="3120562" cy="1866900"/>
            </a:xfrm>
            <a:prstGeom prst="upArrow">
              <a:avLst>
                <a:gd name="adj1" fmla="val 51824"/>
                <a:gd name="adj2" fmla="val 23468"/>
              </a:avLst>
            </a:prstGeom>
            <a:grpFill/>
            <a:ln>
              <a:noFill/>
            </a:ln>
            <a:effectLst>
              <a:outerShdw blurRad="444500" dist="254000" dir="8100000" algn="tr"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800">
                <a:solidFill>
                  <a:schemeClr val="bg1"/>
                </a:solidFill>
                <a:latin typeface="微软雅黑" panose="020B0503020204020204" pitchFamily="34" charset="-122"/>
                <a:ea typeface="微软雅黑" panose="020B0503020204020204" pitchFamily="34" charset="-122"/>
              </a:endParaRPr>
            </a:p>
          </p:txBody>
        </p:sp>
        <p:sp>
          <p:nvSpPr>
            <p:cNvPr id="16" name="TextBox 15"/>
            <p:cNvSpPr txBox="1"/>
            <p:nvPr/>
          </p:nvSpPr>
          <p:spPr>
            <a:xfrm>
              <a:off x="3090629" y="3359766"/>
              <a:ext cx="972032" cy="1000219"/>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algn="ctr">
                <a:defRPr sz="4000">
                  <a:solidFill>
                    <a:schemeClr val="bg1"/>
                  </a:solidFill>
                  <a:latin typeface="微软雅黑" panose="020B0503020204020204" pitchFamily="34" charset="-122"/>
                  <a:ea typeface="微软雅黑" panose="020B0503020204020204" pitchFamily="34" charset="-122"/>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zh-CN" altLang="en-US" sz="2800" dirty="0"/>
                <a:t>您的文本</a:t>
              </a:r>
              <a:endParaRPr lang="zh-CN" altLang="en-US" sz="2800" dirty="0"/>
            </a:p>
          </p:txBody>
        </p:sp>
      </p:grpSp>
      <p:grpSp>
        <p:nvGrpSpPr>
          <p:cNvPr id="17" name="组合 16"/>
          <p:cNvGrpSpPr/>
          <p:nvPr/>
        </p:nvGrpSpPr>
        <p:grpSpPr>
          <a:xfrm>
            <a:off x="2178832" y="4238072"/>
            <a:ext cx="2949245" cy="1819460"/>
            <a:chOff x="1332240" y="4313873"/>
            <a:chExt cx="3072553" cy="1895237"/>
          </a:xfrm>
          <a:solidFill>
            <a:srgbClr val="FFC000"/>
          </a:solidFill>
        </p:grpSpPr>
        <p:sp>
          <p:nvSpPr>
            <p:cNvPr id="19" name="AutoShape 8"/>
            <p:cNvSpPr>
              <a:spLocks noChangeArrowheads="1"/>
            </p:cNvSpPr>
            <p:nvPr/>
          </p:nvSpPr>
          <p:spPr bwMode="gray">
            <a:xfrm>
              <a:off x="1332240" y="4313873"/>
              <a:ext cx="3072553" cy="1895237"/>
            </a:xfrm>
            <a:prstGeom prst="upArrow">
              <a:avLst>
                <a:gd name="adj1" fmla="val 52602"/>
                <a:gd name="adj2" fmla="val 25245"/>
              </a:avLst>
            </a:prstGeom>
            <a:solidFill>
              <a:schemeClr val="tx1">
                <a:lumMod val="75000"/>
                <a:lumOff val="25000"/>
              </a:schemeClr>
            </a:solidFill>
            <a:ln w="9525">
              <a:miter lim="800000"/>
            </a:ln>
          </p:spPr>
          <p:txBody>
            <a:bodyPr wrap="none" lIns="106985" tIns="53492" rIns="106985" bIns="53492" anchor="ctr">
              <a:flatTx/>
            </a:bodyPr>
            <a:lstStyle/>
            <a:p>
              <a:endParaRPr lang="zh-CN" altLang="en-US">
                <a:ea typeface="宋体" panose="02010600030101010101" pitchFamily="2" charset="-122"/>
              </a:endParaRPr>
            </a:p>
          </p:txBody>
        </p:sp>
        <p:sp>
          <p:nvSpPr>
            <p:cNvPr id="20" name="TextBox 19"/>
            <p:cNvSpPr txBox="1"/>
            <p:nvPr/>
          </p:nvSpPr>
          <p:spPr>
            <a:xfrm>
              <a:off x="2412741" y="4896594"/>
              <a:ext cx="972032" cy="1000219"/>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algn="ctr">
                <a:defRPr sz="2800">
                  <a:solidFill>
                    <a:schemeClr val="bg1"/>
                  </a:solidFill>
                  <a:latin typeface="微软雅黑" panose="020B0503020204020204" pitchFamily="34" charset="-122"/>
                  <a:ea typeface="微软雅黑" panose="020B0503020204020204" pitchFamily="34" charset="-122"/>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zh-CN" altLang="en-US" dirty="0"/>
                <a:t>您的文本</a:t>
              </a:r>
              <a:endParaRPr lang="zh-CN" altLang="en-US" dirty="0"/>
            </a:p>
          </p:txBody>
        </p:sp>
      </p:grpSp>
      <p:sp>
        <p:nvSpPr>
          <p:cNvPr id="3" name="标题 2"/>
          <p:cNvSpPr>
            <a:spLocks noGrp="1"/>
          </p:cNvSpPr>
          <p:nvPr>
            <p:ph type="title"/>
          </p:nvPr>
        </p:nvSpPr>
        <p:spPr/>
        <p:txBody>
          <a:bodyPr/>
          <a:lstStyle/>
          <a:p>
            <a:r>
              <a:rPr lang="zh-CN" altLang="en-US" dirty="0">
                <a:solidFill>
                  <a:srgbClr val="000000">
                    <a:lumMod val="75000"/>
                    <a:lumOff val="25000"/>
                  </a:srgbClr>
                </a:solidFill>
              </a:rPr>
              <a:t>单击此处添加标题</a:t>
            </a:r>
            <a:endParaRPr lang="zh-CN" altLang="en-US" dirty="0"/>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17"/>
                                        </p:tgtEl>
                                        <p:attrNameLst>
                                          <p:attrName>style.visibility</p:attrName>
                                        </p:attrNameLst>
                                      </p:cBhvr>
                                      <p:to>
                                        <p:strVal val="visible"/>
                                      </p:to>
                                    </p:set>
                                    <p:anim calcmode="lin" valueType="num">
                                      <p:cBhvr additive="base">
                                        <p:cTn id="7" dur="500" fill="hold"/>
                                        <p:tgtEl>
                                          <p:spTgt spid="17"/>
                                        </p:tgtEl>
                                        <p:attrNameLst>
                                          <p:attrName>ppt_x</p:attrName>
                                        </p:attrNameLst>
                                      </p:cBhvr>
                                      <p:tavLst>
                                        <p:tav tm="0">
                                          <p:val>
                                            <p:strVal val="#ppt_x"/>
                                          </p:val>
                                        </p:tav>
                                        <p:tav tm="100000">
                                          <p:val>
                                            <p:strVal val="#ppt_x"/>
                                          </p:val>
                                        </p:tav>
                                      </p:tavLst>
                                    </p:anim>
                                    <p:anim calcmode="lin" valueType="num">
                                      <p:cBhvr additive="base">
                                        <p:cTn id="8" dur="500" fill="hold"/>
                                        <p:tgtEl>
                                          <p:spTgt spid="17"/>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14"/>
                                        </p:tgtEl>
                                        <p:attrNameLst>
                                          <p:attrName>style.visibility</p:attrName>
                                        </p:attrNameLst>
                                      </p:cBhvr>
                                      <p:to>
                                        <p:strVal val="visible"/>
                                      </p:to>
                                    </p:set>
                                    <p:anim calcmode="lin" valueType="num">
                                      <p:cBhvr additive="base">
                                        <p:cTn id="11" dur="500" fill="hold"/>
                                        <p:tgtEl>
                                          <p:spTgt spid="14"/>
                                        </p:tgtEl>
                                        <p:attrNameLst>
                                          <p:attrName>ppt_x</p:attrName>
                                        </p:attrNameLst>
                                      </p:cBhvr>
                                      <p:tavLst>
                                        <p:tav tm="0">
                                          <p:val>
                                            <p:strVal val="#ppt_x"/>
                                          </p:val>
                                        </p:tav>
                                        <p:tav tm="100000">
                                          <p:val>
                                            <p:strVal val="#ppt_x"/>
                                          </p:val>
                                        </p:tav>
                                      </p:tavLst>
                                    </p:anim>
                                    <p:anim calcmode="lin" valueType="num">
                                      <p:cBhvr additive="base">
                                        <p:cTn id="12" dur="500" fill="hold"/>
                                        <p:tgtEl>
                                          <p:spTgt spid="14"/>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11"/>
                                        </p:tgtEl>
                                        <p:attrNameLst>
                                          <p:attrName>style.visibility</p:attrName>
                                        </p:attrNameLst>
                                      </p:cBhvr>
                                      <p:to>
                                        <p:strVal val="visible"/>
                                      </p:to>
                                    </p:set>
                                    <p:anim calcmode="lin" valueType="num">
                                      <p:cBhvr additive="base">
                                        <p:cTn id="15" dur="500" fill="hold"/>
                                        <p:tgtEl>
                                          <p:spTgt spid="11"/>
                                        </p:tgtEl>
                                        <p:attrNameLst>
                                          <p:attrName>ppt_x</p:attrName>
                                        </p:attrNameLst>
                                      </p:cBhvr>
                                      <p:tavLst>
                                        <p:tav tm="0">
                                          <p:val>
                                            <p:strVal val="#ppt_x"/>
                                          </p:val>
                                        </p:tav>
                                        <p:tav tm="100000">
                                          <p:val>
                                            <p:strVal val="#ppt_x"/>
                                          </p:val>
                                        </p:tav>
                                      </p:tavLst>
                                    </p:anim>
                                    <p:anim calcmode="lin" valueType="num">
                                      <p:cBhvr additive="base">
                                        <p:cTn id="16" dur="500" fill="hold"/>
                                        <p:tgtEl>
                                          <p:spTgt spid="11"/>
                                        </p:tgtEl>
                                        <p:attrNameLst>
                                          <p:attrName>ppt_y</p:attrName>
                                        </p:attrNameLst>
                                      </p:cBhvr>
                                      <p:tavLst>
                                        <p:tav tm="0">
                                          <p:val>
                                            <p:strVal val="1+#ppt_h/2"/>
                                          </p:val>
                                        </p:tav>
                                        <p:tav tm="100000">
                                          <p:val>
                                            <p:strVal val="#ppt_y"/>
                                          </p:val>
                                        </p:tav>
                                      </p:tavLst>
                                    </p:anim>
                                  </p:childTnLst>
                                </p:cTn>
                              </p:par>
                            </p:childTnLst>
                          </p:cTn>
                        </p:par>
                        <p:par>
                          <p:cTn id="17" fill="hold">
                            <p:stCondLst>
                              <p:cond delay="500"/>
                            </p:stCondLst>
                            <p:childTnLst>
                              <p:par>
                                <p:cTn id="18" presetID="2" presetClass="entr" presetSubtype="4" fill="hold" grpId="0" nodeType="afterEffect">
                                  <p:stCondLst>
                                    <p:cond delay="0"/>
                                  </p:stCondLst>
                                  <p:childTnLst>
                                    <p:set>
                                      <p:cBhvr>
                                        <p:cTn id="19" dur="1" fill="hold">
                                          <p:stCondLst>
                                            <p:cond delay="0"/>
                                          </p:stCondLst>
                                        </p:cTn>
                                        <p:tgtEl>
                                          <p:spTgt spid="5"/>
                                        </p:tgtEl>
                                        <p:attrNameLst>
                                          <p:attrName>style.visibility</p:attrName>
                                        </p:attrNameLst>
                                      </p:cBhvr>
                                      <p:to>
                                        <p:strVal val="visible"/>
                                      </p:to>
                                    </p:set>
                                    <p:anim calcmode="lin" valueType="num">
                                      <p:cBhvr additive="base">
                                        <p:cTn id="20" dur="500" fill="hold"/>
                                        <p:tgtEl>
                                          <p:spTgt spid="5"/>
                                        </p:tgtEl>
                                        <p:attrNameLst>
                                          <p:attrName>ppt_x</p:attrName>
                                        </p:attrNameLst>
                                      </p:cBhvr>
                                      <p:tavLst>
                                        <p:tav tm="0">
                                          <p:val>
                                            <p:strVal val="#ppt_x"/>
                                          </p:val>
                                        </p:tav>
                                        <p:tav tm="100000">
                                          <p:val>
                                            <p:strVal val="#ppt_x"/>
                                          </p:val>
                                        </p:tav>
                                      </p:tavLst>
                                    </p:anim>
                                    <p:anim calcmode="lin" valueType="num">
                                      <p:cBhvr additive="base">
                                        <p:cTn id="21" dur="500" fill="hold"/>
                                        <p:tgtEl>
                                          <p:spTgt spid="5"/>
                                        </p:tgtEl>
                                        <p:attrNameLst>
                                          <p:attrName>ppt_y</p:attrName>
                                        </p:attrNameLst>
                                      </p:cBhvr>
                                      <p:tavLst>
                                        <p:tav tm="0">
                                          <p:val>
                                            <p:strVal val="1+#ppt_h/2"/>
                                          </p:val>
                                        </p:tav>
                                        <p:tav tm="100000">
                                          <p:val>
                                            <p:strVal val="#ppt_y"/>
                                          </p:val>
                                        </p:tav>
                                      </p:tavLst>
                                    </p:anim>
                                  </p:childTnLst>
                                </p:cTn>
                              </p:par>
                              <p:par>
                                <p:cTn id="22" presetID="2" presetClass="entr" presetSubtype="4" fill="hold" grpId="0" nodeType="withEffect">
                                  <p:stCondLst>
                                    <p:cond delay="0"/>
                                  </p:stCondLst>
                                  <p:childTnLst>
                                    <p:set>
                                      <p:cBhvr>
                                        <p:cTn id="23" dur="1" fill="hold">
                                          <p:stCondLst>
                                            <p:cond delay="0"/>
                                          </p:stCondLst>
                                        </p:cTn>
                                        <p:tgtEl>
                                          <p:spTgt spid="6"/>
                                        </p:tgtEl>
                                        <p:attrNameLst>
                                          <p:attrName>style.visibility</p:attrName>
                                        </p:attrNameLst>
                                      </p:cBhvr>
                                      <p:to>
                                        <p:strVal val="visible"/>
                                      </p:to>
                                    </p:set>
                                    <p:anim calcmode="lin" valueType="num">
                                      <p:cBhvr additive="base">
                                        <p:cTn id="24" dur="500" fill="hold"/>
                                        <p:tgtEl>
                                          <p:spTgt spid="6"/>
                                        </p:tgtEl>
                                        <p:attrNameLst>
                                          <p:attrName>ppt_x</p:attrName>
                                        </p:attrNameLst>
                                      </p:cBhvr>
                                      <p:tavLst>
                                        <p:tav tm="0">
                                          <p:val>
                                            <p:strVal val="#ppt_x"/>
                                          </p:val>
                                        </p:tav>
                                        <p:tav tm="100000">
                                          <p:val>
                                            <p:strVal val="#ppt_x"/>
                                          </p:val>
                                        </p:tav>
                                      </p:tavLst>
                                    </p:anim>
                                    <p:anim calcmode="lin" valueType="num">
                                      <p:cBhvr additive="base">
                                        <p:cTn id="25" dur="500" fill="hold"/>
                                        <p:tgtEl>
                                          <p:spTgt spid="6"/>
                                        </p:tgtEl>
                                        <p:attrNameLst>
                                          <p:attrName>ppt_y</p:attrName>
                                        </p:attrNameLst>
                                      </p:cBhvr>
                                      <p:tavLst>
                                        <p:tav tm="0">
                                          <p:val>
                                            <p:strVal val="1+#ppt_h/2"/>
                                          </p:val>
                                        </p:tav>
                                        <p:tav tm="100000">
                                          <p:val>
                                            <p:strVal val="#ppt_y"/>
                                          </p:val>
                                        </p:tav>
                                      </p:tavLst>
                                    </p:anim>
                                  </p:childTnLst>
                                </p:cTn>
                              </p:par>
                              <p:par>
                                <p:cTn id="26" presetID="2" presetClass="entr" presetSubtype="4" fill="hold" grpId="0" nodeType="withEffect">
                                  <p:stCondLst>
                                    <p:cond delay="0"/>
                                  </p:stCondLst>
                                  <p:childTnLst>
                                    <p:set>
                                      <p:cBhvr>
                                        <p:cTn id="27" dur="1" fill="hold">
                                          <p:stCondLst>
                                            <p:cond delay="0"/>
                                          </p:stCondLst>
                                        </p:cTn>
                                        <p:tgtEl>
                                          <p:spTgt spid="7"/>
                                        </p:tgtEl>
                                        <p:attrNameLst>
                                          <p:attrName>style.visibility</p:attrName>
                                        </p:attrNameLst>
                                      </p:cBhvr>
                                      <p:to>
                                        <p:strVal val="visible"/>
                                      </p:to>
                                    </p:set>
                                    <p:anim calcmode="lin" valueType="num">
                                      <p:cBhvr additive="base">
                                        <p:cTn id="28" dur="500" fill="hold"/>
                                        <p:tgtEl>
                                          <p:spTgt spid="7"/>
                                        </p:tgtEl>
                                        <p:attrNameLst>
                                          <p:attrName>ppt_x</p:attrName>
                                        </p:attrNameLst>
                                      </p:cBhvr>
                                      <p:tavLst>
                                        <p:tav tm="0">
                                          <p:val>
                                            <p:strVal val="#ppt_x"/>
                                          </p:val>
                                        </p:tav>
                                        <p:tav tm="100000">
                                          <p:val>
                                            <p:strVal val="#ppt_x"/>
                                          </p:val>
                                        </p:tav>
                                      </p:tavLst>
                                    </p:anim>
                                    <p:anim calcmode="lin" valueType="num">
                                      <p:cBhvr additive="base">
                                        <p:cTn id="29" dur="500" fill="hold"/>
                                        <p:tgtEl>
                                          <p:spTgt spid="7"/>
                                        </p:tgtEl>
                                        <p:attrNameLst>
                                          <p:attrName>ppt_y</p:attrName>
                                        </p:attrNameLst>
                                      </p:cBhvr>
                                      <p:tavLst>
                                        <p:tav tm="0">
                                          <p:val>
                                            <p:strVal val="1+#ppt_h/2"/>
                                          </p:val>
                                        </p:tav>
                                        <p:tav tm="100000">
                                          <p:val>
                                            <p:strVal val="#ppt_y"/>
                                          </p:val>
                                        </p:tav>
                                      </p:tavLst>
                                    </p:anim>
                                  </p:childTnLst>
                                </p:cTn>
                              </p:par>
                            </p:childTnLst>
                          </p:cTn>
                        </p:par>
                        <p:par>
                          <p:cTn id="30" fill="hold">
                            <p:stCondLst>
                              <p:cond delay="1000"/>
                            </p:stCondLst>
                            <p:childTnLst>
                              <p:par>
                                <p:cTn id="31" presetID="12" presetClass="entr" presetSubtype="8" fill="hold" grpId="0" nodeType="afterEffect">
                                  <p:stCondLst>
                                    <p:cond delay="0"/>
                                  </p:stCondLst>
                                  <p:childTnLst>
                                    <p:set>
                                      <p:cBhvr>
                                        <p:cTn id="32" dur="1" fill="hold">
                                          <p:stCondLst>
                                            <p:cond delay="0"/>
                                          </p:stCondLst>
                                        </p:cTn>
                                        <p:tgtEl>
                                          <p:spTgt spid="8"/>
                                        </p:tgtEl>
                                        <p:attrNameLst>
                                          <p:attrName>style.visibility</p:attrName>
                                        </p:attrNameLst>
                                      </p:cBhvr>
                                      <p:to>
                                        <p:strVal val="visible"/>
                                      </p:to>
                                    </p:set>
                                    <p:anim calcmode="lin" valueType="num">
                                      <p:cBhvr additive="base">
                                        <p:cTn id="33" dur="500"/>
                                        <p:tgtEl>
                                          <p:spTgt spid="8"/>
                                        </p:tgtEl>
                                        <p:attrNameLst>
                                          <p:attrName>ppt_x</p:attrName>
                                        </p:attrNameLst>
                                      </p:cBhvr>
                                      <p:tavLst>
                                        <p:tav tm="0">
                                          <p:val>
                                            <p:strVal val="#ppt_x-#ppt_w*1.125000"/>
                                          </p:val>
                                        </p:tav>
                                        <p:tav tm="100000">
                                          <p:val>
                                            <p:strVal val="#ppt_x"/>
                                          </p:val>
                                        </p:tav>
                                      </p:tavLst>
                                    </p:anim>
                                    <p:animEffect transition="in" filter="wipe(right)">
                                      <p:cBhvr>
                                        <p:cTn id="34" dur="500"/>
                                        <p:tgtEl>
                                          <p:spTgt spid="8"/>
                                        </p:tgtEl>
                                      </p:cBhvr>
                                    </p:animEffect>
                                  </p:childTnLst>
                                </p:cTn>
                              </p:par>
                            </p:childTnLst>
                          </p:cTn>
                        </p:par>
                        <p:par>
                          <p:cTn id="35" fill="hold">
                            <p:stCondLst>
                              <p:cond delay="1500"/>
                            </p:stCondLst>
                            <p:childTnLst>
                              <p:par>
                                <p:cTn id="36" presetID="12" presetClass="entr" presetSubtype="8" fill="hold" grpId="0" nodeType="afterEffect">
                                  <p:stCondLst>
                                    <p:cond delay="0"/>
                                  </p:stCondLst>
                                  <p:childTnLst>
                                    <p:set>
                                      <p:cBhvr>
                                        <p:cTn id="37" dur="1" fill="hold">
                                          <p:stCondLst>
                                            <p:cond delay="0"/>
                                          </p:stCondLst>
                                        </p:cTn>
                                        <p:tgtEl>
                                          <p:spTgt spid="10"/>
                                        </p:tgtEl>
                                        <p:attrNameLst>
                                          <p:attrName>style.visibility</p:attrName>
                                        </p:attrNameLst>
                                      </p:cBhvr>
                                      <p:to>
                                        <p:strVal val="visible"/>
                                      </p:to>
                                    </p:set>
                                    <p:anim calcmode="lin" valueType="num">
                                      <p:cBhvr additive="base">
                                        <p:cTn id="38" dur="500"/>
                                        <p:tgtEl>
                                          <p:spTgt spid="10"/>
                                        </p:tgtEl>
                                        <p:attrNameLst>
                                          <p:attrName>ppt_x</p:attrName>
                                        </p:attrNameLst>
                                      </p:cBhvr>
                                      <p:tavLst>
                                        <p:tav tm="0">
                                          <p:val>
                                            <p:strVal val="#ppt_x-#ppt_w*1.125000"/>
                                          </p:val>
                                        </p:tav>
                                        <p:tav tm="100000">
                                          <p:val>
                                            <p:strVal val="#ppt_x"/>
                                          </p:val>
                                        </p:tav>
                                      </p:tavLst>
                                    </p:anim>
                                    <p:animEffect transition="in" filter="wipe(right)">
                                      <p:cBhvr>
                                        <p:cTn id="39" dur="500"/>
                                        <p:tgtEl>
                                          <p:spTgt spid="10"/>
                                        </p:tgtEl>
                                      </p:cBhvr>
                                    </p:animEffect>
                                  </p:childTnLst>
                                </p:cTn>
                              </p:par>
                            </p:childTnLst>
                          </p:cTn>
                        </p:par>
                        <p:par>
                          <p:cTn id="40" fill="hold">
                            <p:stCondLst>
                              <p:cond delay="2000"/>
                            </p:stCondLst>
                            <p:childTnLst>
                              <p:par>
                                <p:cTn id="41" presetID="12" presetClass="entr" presetSubtype="8" fill="hold" grpId="0" nodeType="afterEffect">
                                  <p:stCondLst>
                                    <p:cond delay="0"/>
                                  </p:stCondLst>
                                  <p:childTnLst>
                                    <p:set>
                                      <p:cBhvr>
                                        <p:cTn id="42" dur="1" fill="hold">
                                          <p:stCondLst>
                                            <p:cond delay="0"/>
                                          </p:stCondLst>
                                        </p:cTn>
                                        <p:tgtEl>
                                          <p:spTgt spid="9"/>
                                        </p:tgtEl>
                                        <p:attrNameLst>
                                          <p:attrName>style.visibility</p:attrName>
                                        </p:attrNameLst>
                                      </p:cBhvr>
                                      <p:to>
                                        <p:strVal val="visible"/>
                                      </p:to>
                                    </p:set>
                                    <p:anim calcmode="lin" valueType="num">
                                      <p:cBhvr additive="base">
                                        <p:cTn id="43" dur="500"/>
                                        <p:tgtEl>
                                          <p:spTgt spid="9"/>
                                        </p:tgtEl>
                                        <p:attrNameLst>
                                          <p:attrName>ppt_x</p:attrName>
                                        </p:attrNameLst>
                                      </p:cBhvr>
                                      <p:tavLst>
                                        <p:tav tm="0">
                                          <p:val>
                                            <p:strVal val="#ppt_x-#ppt_w*1.125000"/>
                                          </p:val>
                                        </p:tav>
                                        <p:tav tm="100000">
                                          <p:val>
                                            <p:strVal val="#ppt_x"/>
                                          </p:val>
                                        </p:tav>
                                      </p:tavLst>
                                    </p:anim>
                                    <p:animEffect transition="in" filter="wipe(right)">
                                      <p:cBhvr>
                                        <p:cTn id="44"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p:bldP spid="9" grpId="0"/>
      <p:bldP spid="10"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 51"/>
          <p:cNvGrpSpPr/>
          <p:nvPr/>
        </p:nvGrpSpPr>
        <p:grpSpPr bwMode="auto">
          <a:xfrm>
            <a:off x="4618776" y="2700880"/>
            <a:ext cx="2523509" cy="2803646"/>
            <a:chOff x="2706" y="762"/>
            <a:chExt cx="1232" cy="1232"/>
          </a:xfrm>
        </p:grpSpPr>
        <p:sp>
          <p:nvSpPr>
            <p:cNvPr id="6" name="Freeform 52"/>
            <p:cNvSpPr>
              <a:spLocks noEditPoints="1"/>
            </p:cNvSpPr>
            <p:nvPr/>
          </p:nvSpPr>
          <p:spPr bwMode="auto">
            <a:xfrm>
              <a:off x="3138" y="1194"/>
              <a:ext cx="368" cy="368"/>
            </a:xfrm>
            <a:custGeom>
              <a:avLst/>
              <a:gdLst>
                <a:gd name="T0" fmla="*/ 0 w 368"/>
                <a:gd name="T1" fmla="*/ 184 h 368"/>
                <a:gd name="T2" fmla="*/ 4 w 368"/>
                <a:gd name="T3" fmla="*/ 222 h 368"/>
                <a:gd name="T4" fmla="*/ 14 w 368"/>
                <a:gd name="T5" fmla="*/ 256 h 368"/>
                <a:gd name="T6" fmla="*/ 32 w 368"/>
                <a:gd name="T7" fmla="*/ 286 h 368"/>
                <a:gd name="T8" fmla="*/ 54 w 368"/>
                <a:gd name="T9" fmla="*/ 314 h 368"/>
                <a:gd name="T10" fmla="*/ 82 w 368"/>
                <a:gd name="T11" fmla="*/ 336 h 368"/>
                <a:gd name="T12" fmla="*/ 112 w 368"/>
                <a:gd name="T13" fmla="*/ 354 h 368"/>
                <a:gd name="T14" fmla="*/ 146 w 368"/>
                <a:gd name="T15" fmla="*/ 364 h 368"/>
                <a:gd name="T16" fmla="*/ 184 w 368"/>
                <a:gd name="T17" fmla="*/ 368 h 368"/>
                <a:gd name="T18" fmla="*/ 202 w 368"/>
                <a:gd name="T19" fmla="*/ 368 h 368"/>
                <a:gd name="T20" fmla="*/ 238 w 368"/>
                <a:gd name="T21" fmla="*/ 360 h 368"/>
                <a:gd name="T22" fmla="*/ 272 w 368"/>
                <a:gd name="T23" fmla="*/ 346 h 368"/>
                <a:gd name="T24" fmla="*/ 300 w 368"/>
                <a:gd name="T25" fmla="*/ 326 h 368"/>
                <a:gd name="T26" fmla="*/ 326 w 368"/>
                <a:gd name="T27" fmla="*/ 300 h 368"/>
                <a:gd name="T28" fmla="*/ 346 w 368"/>
                <a:gd name="T29" fmla="*/ 272 h 368"/>
                <a:gd name="T30" fmla="*/ 360 w 368"/>
                <a:gd name="T31" fmla="*/ 238 h 368"/>
                <a:gd name="T32" fmla="*/ 368 w 368"/>
                <a:gd name="T33" fmla="*/ 202 h 368"/>
                <a:gd name="T34" fmla="*/ 368 w 368"/>
                <a:gd name="T35" fmla="*/ 184 h 368"/>
                <a:gd name="T36" fmla="*/ 364 w 368"/>
                <a:gd name="T37" fmla="*/ 146 h 368"/>
                <a:gd name="T38" fmla="*/ 354 w 368"/>
                <a:gd name="T39" fmla="*/ 112 h 368"/>
                <a:gd name="T40" fmla="*/ 336 w 368"/>
                <a:gd name="T41" fmla="*/ 82 h 368"/>
                <a:gd name="T42" fmla="*/ 314 w 368"/>
                <a:gd name="T43" fmla="*/ 54 h 368"/>
                <a:gd name="T44" fmla="*/ 286 w 368"/>
                <a:gd name="T45" fmla="*/ 32 h 368"/>
                <a:gd name="T46" fmla="*/ 256 w 368"/>
                <a:gd name="T47" fmla="*/ 14 h 368"/>
                <a:gd name="T48" fmla="*/ 222 w 368"/>
                <a:gd name="T49" fmla="*/ 4 h 368"/>
                <a:gd name="T50" fmla="*/ 184 w 368"/>
                <a:gd name="T51" fmla="*/ 0 h 368"/>
                <a:gd name="T52" fmla="*/ 166 w 368"/>
                <a:gd name="T53" fmla="*/ 0 h 368"/>
                <a:gd name="T54" fmla="*/ 130 w 368"/>
                <a:gd name="T55" fmla="*/ 8 h 368"/>
                <a:gd name="T56" fmla="*/ 96 w 368"/>
                <a:gd name="T57" fmla="*/ 22 h 368"/>
                <a:gd name="T58" fmla="*/ 68 w 368"/>
                <a:gd name="T59" fmla="*/ 42 h 368"/>
                <a:gd name="T60" fmla="*/ 42 w 368"/>
                <a:gd name="T61" fmla="*/ 68 h 368"/>
                <a:gd name="T62" fmla="*/ 22 w 368"/>
                <a:gd name="T63" fmla="*/ 96 h 368"/>
                <a:gd name="T64" fmla="*/ 8 w 368"/>
                <a:gd name="T65" fmla="*/ 130 h 368"/>
                <a:gd name="T66" fmla="*/ 0 w 368"/>
                <a:gd name="T67" fmla="*/ 166 h 368"/>
                <a:gd name="T68" fmla="*/ 0 w 368"/>
                <a:gd name="T69" fmla="*/ 184 h 368"/>
                <a:gd name="T70" fmla="*/ 80 w 368"/>
                <a:gd name="T71" fmla="*/ 184 h 368"/>
                <a:gd name="T72" fmla="*/ 88 w 368"/>
                <a:gd name="T73" fmla="*/ 144 h 368"/>
                <a:gd name="T74" fmla="*/ 110 w 368"/>
                <a:gd name="T75" fmla="*/ 110 h 368"/>
                <a:gd name="T76" fmla="*/ 144 w 368"/>
                <a:gd name="T77" fmla="*/ 88 h 368"/>
                <a:gd name="T78" fmla="*/ 184 w 368"/>
                <a:gd name="T79" fmla="*/ 80 h 368"/>
                <a:gd name="T80" fmla="*/ 204 w 368"/>
                <a:gd name="T81" fmla="*/ 82 h 368"/>
                <a:gd name="T82" fmla="*/ 242 w 368"/>
                <a:gd name="T83" fmla="*/ 98 h 368"/>
                <a:gd name="T84" fmla="*/ 270 w 368"/>
                <a:gd name="T85" fmla="*/ 126 h 368"/>
                <a:gd name="T86" fmla="*/ 286 w 368"/>
                <a:gd name="T87" fmla="*/ 164 h 368"/>
                <a:gd name="T88" fmla="*/ 288 w 368"/>
                <a:gd name="T89" fmla="*/ 184 h 368"/>
                <a:gd name="T90" fmla="*/ 280 w 368"/>
                <a:gd name="T91" fmla="*/ 224 h 368"/>
                <a:gd name="T92" fmla="*/ 258 w 368"/>
                <a:gd name="T93" fmla="*/ 258 h 368"/>
                <a:gd name="T94" fmla="*/ 224 w 368"/>
                <a:gd name="T95" fmla="*/ 280 h 368"/>
                <a:gd name="T96" fmla="*/ 184 w 368"/>
                <a:gd name="T97" fmla="*/ 288 h 368"/>
                <a:gd name="T98" fmla="*/ 164 w 368"/>
                <a:gd name="T99" fmla="*/ 286 h 368"/>
                <a:gd name="T100" fmla="*/ 126 w 368"/>
                <a:gd name="T101" fmla="*/ 270 h 368"/>
                <a:gd name="T102" fmla="*/ 98 w 368"/>
                <a:gd name="T103" fmla="*/ 242 h 368"/>
                <a:gd name="T104" fmla="*/ 82 w 368"/>
                <a:gd name="T105" fmla="*/ 204 h 368"/>
                <a:gd name="T106" fmla="*/ 80 w 368"/>
                <a:gd name="T107" fmla="*/ 184 h 3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368" h="368">
                  <a:moveTo>
                    <a:pt x="0" y="184"/>
                  </a:moveTo>
                  <a:lnTo>
                    <a:pt x="0" y="184"/>
                  </a:lnTo>
                  <a:lnTo>
                    <a:pt x="0" y="202"/>
                  </a:lnTo>
                  <a:lnTo>
                    <a:pt x="4" y="222"/>
                  </a:lnTo>
                  <a:lnTo>
                    <a:pt x="8" y="238"/>
                  </a:lnTo>
                  <a:lnTo>
                    <a:pt x="14" y="256"/>
                  </a:lnTo>
                  <a:lnTo>
                    <a:pt x="22" y="272"/>
                  </a:lnTo>
                  <a:lnTo>
                    <a:pt x="32" y="286"/>
                  </a:lnTo>
                  <a:lnTo>
                    <a:pt x="42" y="300"/>
                  </a:lnTo>
                  <a:lnTo>
                    <a:pt x="54" y="314"/>
                  </a:lnTo>
                  <a:lnTo>
                    <a:pt x="68" y="326"/>
                  </a:lnTo>
                  <a:lnTo>
                    <a:pt x="82" y="336"/>
                  </a:lnTo>
                  <a:lnTo>
                    <a:pt x="96" y="346"/>
                  </a:lnTo>
                  <a:lnTo>
                    <a:pt x="112" y="354"/>
                  </a:lnTo>
                  <a:lnTo>
                    <a:pt x="130" y="360"/>
                  </a:lnTo>
                  <a:lnTo>
                    <a:pt x="146" y="364"/>
                  </a:lnTo>
                  <a:lnTo>
                    <a:pt x="166" y="368"/>
                  </a:lnTo>
                  <a:lnTo>
                    <a:pt x="184" y="368"/>
                  </a:lnTo>
                  <a:lnTo>
                    <a:pt x="184" y="368"/>
                  </a:lnTo>
                  <a:lnTo>
                    <a:pt x="202" y="368"/>
                  </a:lnTo>
                  <a:lnTo>
                    <a:pt x="222" y="364"/>
                  </a:lnTo>
                  <a:lnTo>
                    <a:pt x="238" y="360"/>
                  </a:lnTo>
                  <a:lnTo>
                    <a:pt x="256" y="354"/>
                  </a:lnTo>
                  <a:lnTo>
                    <a:pt x="272" y="346"/>
                  </a:lnTo>
                  <a:lnTo>
                    <a:pt x="286" y="336"/>
                  </a:lnTo>
                  <a:lnTo>
                    <a:pt x="300" y="326"/>
                  </a:lnTo>
                  <a:lnTo>
                    <a:pt x="314" y="314"/>
                  </a:lnTo>
                  <a:lnTo>
                    <a:pt x="326" y="300"/>
                  </a:lnTo>
                  <a:lnTo>
                    <a:pt x="336" y="286"/>
                  </a:lnTo>
                  <a:lnTo>
                    <a:pt x="346" y="272"/>
                  </a:lnTo>
                  <a:lnTo>
                    <a:pt x="354" y="256"/>
                  </a:lnTo>
                  <a:lnTo>
                    <a:pt x="360" y="238"/>
                  </a:lnTo>
                  <a:lnTo>
                    <a:pt x="364" y="222"/>
                  </a:lnTo>
                  <a:lnTo>
                    <a:pt x="368" y="202"/>
                  </a:lnTo>
                  <a:lnTo>
                    <a:pt x="368" y="184"/>
                  </a:lnTo>
                  <a:lnTo>
                    <a:pt x="368" y="184"/>
                  </a:lnTo>
                  <a:lnTo>
                    <a:pt x="368" y="166"/>
                  </a:lnTo>
                  <a:lnTo>
                    <a:pt x="364" y="146"/>
                  </a:lnTo>
                  <a:lnTo>
                    <a:pt x="360" y="130"/>
                  </a:lnTo>
                  <a:lnTo>
                    <a:pt x="354" y="112"/>
                  </a:lnTo>
                  <a:lnTo>
                    <a:pt x="346" y="96"/>
                  </a:lnTo>
                  <a:lnTo>
                    <a:pt x="336" y="82"/>
                  </a:lnTo>
                  <a:lnTo>
                    <a:pt x="326" y="68"/>
                  </a:lnTo>
                  <a:lnTo>
                    <a:pt x="314" y="54"/>
                  </a:lnTo>
                  <a:lnTo>
                    <a:pt x="300" y="42"/>
                  </a:lnTo>
                  <a:lnTo>
                    <a:pt x="286" y="32"/>
                  </a:lnTo>
                  <a:lnTo>
                    <a:pt x="272" y="22"/>
                  </a:lnTo>
                  <a:lnTo>
                    <a:pt x="256" y="14"/>
                  </a:lnTo>
                  <a:lnTo>
                    <a:pt x="238" y="8"/>
                  </a:lnTo>
                  <a:lnTo>
                    <a:pt x="222" y="4"/>
                  </a:lnTo>
                  <a:lnTo>
                    <a:pt x="202" y="0"/>
                  </a:lnTo>
                  <a:lnTo>
                    <a:pt x="184" y="0"/>
                  </a:lnTo>
                  <a:lnTo>
                    <a:pt x="184" y="0"/>
                  </a:lnTo>
                  <a:lnTo>
                    <a:pt x="166" y="0"/>
                  </a:lnTo>
                  <a:lnTo>
                    <a:pt x="146" y="4"/>
                  </a:lnTo>
                  <a:lnTo>
                    <a:pt x="130" y="8"/>
                  </a:lnTo>
                  <a:lnTo>
                    <a:pt x="112" y="14"/>
                  </a:lnTo>
                  <a:lnTo>
                    <a:pt x="96" y="22"/>
                  </a:lnTo>
                  <a:lnTo>
                    <a:pt x="82" y="32"/>
                  </a:lnTo>
                  <a:lnTo>
                    <a:pt x="68" y="42"/>
                  </a:lnTo>
                  <a:lnTo>
                    <a:pt x="54" y="54"/>
                  </a:lnTo>
                  <a:lnTo>
                    <a:pt x="42" y="68"/>
                  </a:lnTo>
                  <a:lnTo>
                    <a:pt x="32" y="82"/>
                  </a:lnTo>
                  <a:lnTo>
                    <a:pt x="22" y="96"/>
                  </a:lnTo>
                  <a:lnTo>
                    <a:pt x="14" y="112"/>
                  </a:lnTo>
                  <a:lnTo>
                    <a:pt x="8" y="130"/>
                  </a:lnTo>
                  <a:lnTo>
                    <a:pt x="4" y="146"/>
                  </a:lnTo>
                  <a:lnTo>
                    <a:pt x="0" y="166"/>
                  </a:lnTo>
                  <a:lnTo>
                    <a:pt x="0" y="184"/>
                  </a:lnTo>
                  <a:lnTo>
                    <a:pt x="0" y="184"/>
                  </a:lnTo>
                  <a:close/>
                  <a:moveTo>
                    <a:pt x="80" y="184"/>
                  </a:moveTo>
                  <a:lnTo>
                    <a:pt x="80" y="184"/>
                  </a:lnTo>
                  <a:lnTo>
                    <a:pt x="82" y="164"/>
                  </a:lnTo>
                  <a:lnTo>
                    <a:pt x="88" y="144"/>
                  </a:lnTo>
                  <a:lnTo>
                    <a:pt x="98" y="126"/>
                  </a:lnTo>
                  <a:lnTo>
                    <a:pt x="110" y="110"/>
                  </a:lnTo>
                  <a:lnTo>
                    <a:pt x="126" y="98"/>
                  </a:lnTo>
                  <a:lnTo>
                    <a:pt x="144" y="88"/>
                  </a:lnTo>
                  <a:lnTo>
                    <a:pt x="164" y="82"/>
                  </a:lnTo>
                  <a:lnTo>
                    <a:pt x="184" y="80"/>
                  </a:lnTo>
                  <a:lnTo>
                    <a:pt x="184" y="80"/>
                  </a:lnTo>
                  <a:lnTo>
                    <a:pt x="204" y="82"/>
                  </a:lnTo>
                  <a:lnTo>
                    <a:pt x="224" y="88"/>
                  </a:lnTo>
                  <a:lnTo>
                    <a:pt x="242" y="98"/>
                  </a:lnTo>
                  <a:lnTo>
                    <a:pt x="258" y="110"/>
                  </a:lnTo>
                  <a:lnTo>
                    <a:pt x="270" y="126"/>
                  </a:lnTo>
                  <a:lnTo>
                    <a:pt x="280" y="144"/>
                  </a:lnTo>
                  <a:lnTo>
                    <a:pt x="286" y="164"/>
                  </a:lnTo>
                  <a:lnTo>
                    <a:pt x="288" y="184"/>
                  </a:lnTo>
                  <a:lnTo>
                    <a:pt x="288" y="184"/>
                  </a:lnTo>
                  <a:lnTo>
                    <a:pt x="286" y="204"/>
                  </a:lnTo>
                  <a:lnTo>
                    <a:pt x="280" y="224"/>
                  </a:lnTo>
                  <a:lnTo>
                    <a:pt x="270" y="242"/>
                  </a:lnTo>
                  <a:lnTo>
                    <a:pt x="258" y="258"/>
                  </a:lnTo>
                  <a:lnTo>
                    <a:pt x="242" y="270"/>
                  </a:lnTo>
                  <a:lnTo>
                    <a:pt x="224" y="280"/>
                  </a:lnTo>
                  <a:lnTo>
                    <a:pt x="204" y="286"/>
                  </a:lnTo>
                  <a:lnTo>
                    <a:pt x="184" y="288"/>
                  </a:lnTo>
                  <a:lnTo>
                    <a:pt x="184" y="288"/>
                  </a:lnTo>
                  <a:lnTo>
                    <a:pt x="164" y="286"/>
                  </a:lnTo>
                  <a:lnTo>
                    <a:pt x="144" y="280"/>
                  </a:lnTo>
                  <a:lnTo>
                    <a:pt x="126" y="270"/>
                  </a:lnTo>
                  <a:lnTo>
                    <a:pt x="110" y="258"/>
                  </a:lnTo>
                  <a:lnTo>
                    <a:pt x="98" y="242"/>
                  </a:lnTo>
                  <a:lnTo>
                    <a:pt x="88" y="224"/>
                  </a:lnTo>
                  <a:lnTo>
                    <a:pt x="82" y="204"/>
                  </a:lnTo>
                  <a:lnTo>
                    <a:pt x="80" y="184"/>
                  </a:lnTo>
                  <a:lnTo>
                    <a:pt x="80" y="184"/>
                  </a:lnTo>
                  <a:close/>
                </a:path>
              </a:pathLst>
            </a:custGeom>
            <a:solidFill>
              <a:srgbClr val="FFFFFF">
                <a:alpha val="20000"/>
              </a:srgbClr>
            </a:solidFill>
            <a:ln>
              <a:noFill/>
            </a:ln>
            <a:effectLst/>
            <a:extLst>
              <a:ext uri="{91240B29-F687-4F45-9708-019B960494DF}">
                <a14:hiddenLine xmlns:a14="http://schemas.microsoft.com/office/drawing/2010/main" w="9525">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defTabSz="1096645">
                <a:defRPr/>
              </a:pPr>
              <a:endParaRPr lang="zh-CN" altLang="en-US" sz="2200" kern="0">
                <a:solidFill>
                  <a:sysClr val="windowText" lastClr="000000"/>
                </a:solidFill>
              </a:endParaRPr>
            </a:p>
          </p:txBody>
        </p:sp>
        <p:sp>
          <p:nvSpPr>
            <p:cNvPr id="7" name="Freeform 53"/>
            <p:cNvSpPr>
              <a:spLocks noEditPoints="1"/>
            </p:cNvSpPr>
            <p:nvPr/>
          </p:nvSpPr>
          <p:spPr bwMode="auto">
            <a:xfrm>
              <a:off x="2994" y="1050"/>
              <a:ext cx="656" cy="656"/>
            </a:xfrm>
            <a:custGeom>
              <a:avLst/>
              <a:gdLst>
                <a:gd name="T0" fmla="*/ 2 w 656"/>
                <a:gd name="T1" fmla="*/ 362 h 656"/>
                <a:gd name="T2" fmla="*/ 26 w 656"/>
                <a:gd name="T3" fmla="*/ 456 h 656"/>
                <a:gd name="T4" fmla="*/ 74 w 656"/>
                <a:gd name="T5" fmla="*/ 536 h 656"/>
                <a:gd name="T6" fmla="*/ 144 w 656"/>
                <a:gd name="T7" fmla="*/ 600 h 656"/>
                <a:gd name="T8" fmla="*/ 230 w 656"/>
                <a:gd name="T9" fmla="*/ 642 h 656"/>
                <a:gd name="T10" fmla="*/ 328 w 656"/>
                <a:gd name="T11" fmla="*/ 656 h 656"/>
                <a:gd name="T12" fmla="*/ 394 w 656"/>
                <a:gd name="T13" fmla="*/ 650 h 656"/>
                <a:gd name="T14" fmla="*/ 484 w 656"/>
                <a:gd name="T15" fmla="*/ 616 h 656"/>
                <a:gd name="T16" fmla="*/ 560 w 656"/>
                <a:gd name="T17" fmla="*/ 560 h 656"/>
                <a:gd name="T18" fmla="*/ 616 w 656"/>
                <a:gd name="T19" fmla="*/ 484 h 656"/>
                <a:gd name="T20" fmla="*/ 650 w 656"/>
                <a:gd name="T21" fmla="*/ 394 h 656"/>
                <a:gd name="T22" fmla="*/ 656 w 656"/>
                <a:gd name="T23" fmla="*/ 328 h 656"/>
                <a:gd name="T24" fmla="*/ 642 w 656"/>
                <a:gd name="T25" fmla="*/ 230 h 656"/>
                <a:gd name="T26" fmla="*/ 600 w 656"/>
                <a:gd name="T27" fmla="*/ 144 h 656"/>
                <a:gd name="T28" fmla="*/ 536 w 656"/>
                <a:gd name="T29" fmla="*/ 74 h 656"/>
                <a:gd name="T30" fmla="*/ 456 w 656"/>
                <a:gd name="T31" fmla="*/ 26 h 656"/>
                <a:gd name="T32" fmla="*/ 362 w 656"/>
                <a:gd name="T33" fmla="*/ 2 h 656"/>
                <a:gd name="T34" fmla="*/ 294 w 656"/>
                <a:gd name="T35" fmla="*/ 2 h 656"/>
                <a:gd name="T36" fmla="*/ 200 w 656"/>
                <a:gd name="T37" fmla="*/ 26 h 656"/>
                <a:gd name="T38" fmla="*/ 120 w 656"/>
                <a:gd name="T39" fmla="*/ 74 h 656"/>
                <a:gd name="T40" fmla="*/ 56 w 656"/>
                <a:gd name="T41" fmla="*/ 144 h 656"/>
                <a:gd name="T42" fmla="*/ 14 w 656"/>
                <a:gd name="T43" fmla="*/ 230 h 656"/>
                <a:gd name="T44" fmla="*/ 0 w 656"/>
                <a:gd name="T45" fmla="*/ 328 h 656"/>
                <a:gd name="T46" fmla="*/ 80 w 656"/>
                <a:gd name="T47" fmla="*/ 328 h 656"/>
                <a:gd name="T48" fmla="*/ 92 w 656"/>
                <a:gd name="T49" fmla="*/ 254 h 656"/>
                <a:gd name="T50" fmla="*/ 122 w 656"/>
                <a:gd name="T51" fmla="*/ 190 h 656"/>
                <a:gd name="T52" fmla="*/ 170 w 656"/>
                <a:gd name="T53" fmla="*/ 136 h 656"/>
                <a:gd name="T54" fmla="*/ 232 w 656"/>
                <a:gd name="T55" fmla="*/ 100 h 656"/>
                <a:gd name="T56" fmla="*/ 302 w 656"/>
                <a:gd name="T57" fmla="*/ 82 h 656"/>
                <a:gd name="T58" fmla="*/ 354 w 656"/>
                <a:gd name="T59" fmla="*/ 82 h 656"/>
                <a:gd name="T60" fmla="*/ 424 w 656"/>
                <a:gd name="T61" fmla="*/ 100 h 656"/>
                <a:gd name="T62" fmla="*/ 486 w 656"/>
                <a:gd name="T63" fmla="*/ 136 h 656"/>
                <a:gd name="T64" fmla="*/ 534 w 656"/>
                <a:gd name="T65" fmla="*/ 190 h 656"/>
                <a:gd name="T66" fmla="*/ 564 w 656"/>
                <a:gd name="T67" fmla="*/ 254 h 656"/>
                <a:gd name="T68" fmla="*/ 576 w 656"/>
                <a:gd name="T69" fmla="*/ 328 h 656"/>
                <a:gd name="T70" fmla="*/ 570 w 656"/>
                <a:gd name="T71" fmla="*/ 378 h 656"/>
                <a:gd name="T72" fmla="*/ 546 w 656"/>
                <a:gd name="T73" fmla="*/ 446 h 656"/>
                <a:gd name="T74" fmla="*/ 504 w 656"/>
                <a:gd name="T75" fmla="*/ 504 h 656"/>
                <a:gd name="T76" fmla="*/ 446 w 656"/>
                <a:gd name="T77" fmla="*/ 546 h 656"/>
                <a:gd name="T78" fmla="*/ 378 w 656"/>
                <a:gd name="T79" fmla="*/ 570 h 656"/>
                <a:gd name="T80" fmla="*/ 328 w 656"/>
                <a:gd name="T81" fmla="*/ 576 h 656"/>
                <a:gd name="T82" fmla="*/ 254 w 656"/>
                <a:gd name="T83" fmla="*/ 564 h 656"/>
                <a:gd name="T84" fmla="*/ 190 w 656"/>
                <a:gd name="T85" fmla="*/ 534 h 656"/>
                <a:gd name="T86" fmla="*/ 136 w 656"/>
                <a:gd name="T87" fmla="*/ 486 h 656"/>
                <a:gd name="T88" fmla="*/ 100 w 656"/>
                <a:gd name="T89" fmla="*/ 424 h 656"/>
                <a:gd name="T90" fmla="*/ 82 w 656"/>
                <a:gd name="T91" fmla="*/ 354 h 6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656" h="656">
                  <a:moveTo>
                    <a:pt x="0" y="328"/>
                  </a:moveTo>
                  <a:lnTo>
                    <a:pt x="0" y="328"/>
                  </a:lnTo>
                  <a:lnTo>
                    <a:pt x="2" y="362"/>
                  </a:lnTo>
                  <a:lnTo>
                    <a:pt x="6" y="394"/>
                  </a:lnTo>
                  <a:lnTo>
                    <a:pt x="14" y="426"/>
                  </a:lnTo>
                  <a:lnTo>
                    <a:pt x="26" y="456"/>
                  </a:lnTo>
                  <a:lnTo>
                    <a:pt x="40" y="484"/>
                  </a:lnTo>
                  <a:lnTo>
                    <a:pt x="56" y="512"/>
                  </a:lnTo>
                  <a:lnTo>
                    <a:pt x="74" y="536"/>
                  </a:lnTo>
                  <a:lnTo>
                    <a:pt x="96" y="560"/>
                  </a:lnTo>
                  <a:lnTo>
                    <a:pt x="120" y="582"/>
                  </a:lnTo>
                  <a:lnTo>
                    <a:pt x="144" y="600"/>
                  </a:lnTo>
                  <a:lnTo>
                    <a:pt x="172" y="616"/>
                  </a:lnTo>
                  <a:lnTo>
                    <a:pt x="200" y="630"/>
                  </a:lnTo>
                  <a:lnTo>
                    <a:pt x="230" y="642"/>
                  </a:lnTo>
                  <a:lnTo>
                    <a:pt x="262" y="650"/>
                  </a:lnTo>
                  <a:lnTo>
                    <a:pt x="294" y="654"/>
                  </a:lnTo>
                  <a:lnTo>
                    <a:pt x="328" y="656"/>
                  </a:lnTo>
                  <a:lnTo>
                    <a:pt x="328" y="656"/>
                  </a:lnTo>
                  <a:lnTo>
                    <a:pt x="362" y="654"/>
                  </a:lnTo>
                  <a:lnTo>
                    <a:pt x="394" y="650"/>
                  </a:lnTo>
                  <a:lnTo>
                    <a:pt x="426" y="642"/>
                  </a:lnTo>
                  <a:lnTo>
                    <a:pt x="456" y="630"/>
                  </a:lnTo>
                  <a:lnTo>
                    <a:pt x="484" y="616"/>
                  </a:lnTo>
                  <a:lnTo>
                    <a:pt x="512" y="600"/>
                  </a:lnTo>
                  <a:lnTo>
                    <a:pt x="536" y="582"/>
                  </a:lnTo>
                  <a:lnTo>
                    <a:pt x="560" y="560"/>
                  </a:lnTo>
                  <a:lnTo>
                    <a:pt x="582" y="536"/>
                  </a:lnTo>
                  <a:lnTo>
                    <a:pt x="600" y="512"/>
                  </a:lnTo>
                  <a:lnTo>
                    <a:pt x="616" y="484"/>
                  </a:lnTo>
                  <a:lnTo>
                    <a:pt x="630" y="456"/>
                  </a:lnTo>
                  <a:lnTo>
                    <a:pt x="642" y="426"/>
                  </a:lnTo>
                  <a:lnTo>
                    <a:pt x="650" y="394"/>
                  </a:lnTo>
                  <a:lnTo>
                    <a:pt x="654" y="362"/>
                  </a:lnTo>
                  <a:lnTo>
                    <a:pt x="656" y="328"/>
                  </a:lnTo>
                  <a:lnTo>
                    <a:pt x="656" y="328"/>
                  </a:lnTo>
                  <a:lnTo>
                    <a:pt x="654" y="294"/>
                  </a:lnTo>
                  <a:lnTo>
                    <a:pt x="650" y="262"/>
                  </a:lnTo>
                  <a:lnTo>
                    <a:pt x="642" y="230"/>
                  </a:lnTo>
                  <a:lnTo>
                    <a:pt x="630" y="200"/>
                  </a:lnTo>
                  <a:lnTo>
                    <a:pt x="616" y="172"/>
                  </a:lnTo>
                  <a:lnTo>
                    <a:pt x="600" y="144"/>
                  </a:lnTo>
                  <a:lnTo>
                    <a:pt x="582" y="120"/>
                  </a:lnTo>
                  <a:lnTo>
                    <a:pt x="560" y="96"/>
                  </a:lnTo>
                  <a:lnTo>
                    <a:pt x="536" y="74"/>
                  </a:lnTo>
                  <a:lnTo>
                    <a:pt x="512" y="56"/>
                  </a:lnTo>
                  <a:lnTo>
                    <a:pt x="484" y="40"/>
                  </a:lnTo>
                  <a:lnTo>
                    <a:pt x="456" y="26"/>
                  </a:lnTo>
                  <a:lnTo>
                    <a:pt x="426" y="14"/>
                  </a:lnTo>
                  <a:lnTo>
                    <a:pt x="394" y="6"/>
                  </a:lnTo>
                  <a:lnTo>
                    <a:pt x="362" y="2"/>
                  </a:lnTo>
                  <a:lnTo>
                    <a:pt x="328" y="0"/>
                  </a:lnTo>
                  <a:lnTo>
                    <a:pt x="328" y="0"/>
                  </a:lnTo>
                  <a:lnTo>
                    <a:pt x="294" y="2"/>
                  </a:lnTo>
                  <a:lnTo>
                    <a:pt x="262" y="6"/>
                  </a:lnTo>
                  <a:lnTo>
                    <a:pt x="230" y="14"/>
                  </a:lnTo>
                  <a:lnTo>
                    <a:pt x="200" y="26"/>
                  </a:lnTo>
                  <a:lnTo>
                    <a:pt x="172" y="40"/>
                  </a:lnTo>
                  <a:lnTo>
                    <a:pt x="144" y="56"/>
                  </a:lnTo>
                  <a:lnTo>
                    <a:pt x="120" y="74"/>
                  </a:lnTo>
                  <a:lnTo>
                    <a:pt x="96" y="96"/>
                  </a:lnTo>
                  <a:lnTo>
                    <a:pt x="74" y="120"/>
                  </a:lnTo>
                  <a:lnTo>
                    <a:pt x="56" y="144"/>
                  </a:lnTo>
                  <a:lnTo>
                    <a:pt x="40" y="172"/>
                  </a:lnTo>
                  <a:lnTo>
                    <a:pt x="26" y="200"/>
                  </a:lnTo>
                  <a:lnTo>
                    <a:pt x="14" y="230"/>
                  </a:lnTo>
                  <a:lnTo>
                    <a:pt x="6" y="262"/>
                  </a:lnTo>
                  <a:lnTo>
                    <a:pt x="2" y="294"/>
                  </a:lnTo>
                  <a:lnTo>
                    <a:pt x="0" y="328"/>
                  </a:lnTo>
                  <a:lnTo>
                    <a:pt x="0" y="328"/>
                  </a:lnTo>
                  <a:close/>
                  <a:moveTo>
                    <a:pt x="80" y="328"/>
                  </a:moveTo>
                  <a:lnTo>
                    <a:pt x="80" y="328"/>
                  </a:lnTo>
                  <a:lnTo>
                    <a:pt x="82" y="302"/>
                  </a:lnTo>
                  <a:lnTo>
                    <a:pt x="86" y="278"/>
                  </a:lnTo>
                  <a:lnTo>
                    <a:pt x="92" y="254"/>
                  </a:lnTo>
                  <a:lnTo>
                    <a:pt x="100" y="232"/>
                  </a:lnTo>
                  <a:lnTo>
                    <a:pt x="110" y="210"/>
                  </a:lnTo>
                  <a:lnTo>
                    <a:pt x="122" y="190"/>
                  </a:lnTo>
                  <a:lnTo>
                    <a:pt x="136" y="170"/>
                  </a:lnTo>
                  <a:lnTo>
                    <a:pt x="152" y="152"/>
                  </a:lnTo>
                  <a:lnTo>
                    <a:pt x="170" y="136"/>
                  </a:lnTo>
                  <a:lnTo>
                    <a:pt x="190" y="122"/>
                  </a:lnTo>
                  <a:lnTo>
                    <a:pt x="210" y="110"/>
                  </a:lnTo>
                  <a:lnTo>
                    <a:pt x="232" y="100"/>
                  </a:lnTo>
                  <a:lnTo>
                    <a:pt x="254" y="92"/>
                  </a:lnTo>
                  <a:lnTo>
                    <a:pt x="278" y="86"/>
                  </a:lnTo>
                  <a:lnTo>
                    <a:pt x="302" y="82"/>
                  </a:lnTo>
                  <a:lnTo>
                    <a:pt x="328" y="80"/>
                  </a:lnTo>
                  <a:lnTo>
                    <a:pt x="328" y="80"/>
                  </a:lnTo>
                  <a:lnTo>
                    <a:pt x="354" y="82"/>
                  </a:lnTo>
                  <a:lnTo>
                    <a:pt x="378" y="86"/>
                  </a:lnTo>
                  <a:lnTo>
                    <a:pt x="402" y="92"/>
                  </a:lnTo>
                  <a:lnTo>
                    <a:pt x="424" y="100"/>
                  </a:lnTo>
                  <a:lnTo>
                    <a:pt x="446" y="110"/>
                  </a:lnTo>
                  <a:lnTo>
                    <a:pt x="466" y="122"/>
                  </a:lnTo>
                  <a:lnTo>
                    <a:pt x="486" y="136"/>
                  </a:lnTo>
                  <a:lnTo>
                    <a:pt x="504" y="152"/>
                  </a:lnTo>
                  <a:lnTo>
                    <a:pt x="520" y="170"/>
                  </a:lnTo>
                  <a:lnTo>
                    <a:pt x="534" y="190"/>
                  </a:lnTo>
                  <a:lnTo>
                    <a:pt x="546" y="210"/>
                  </a:lnTo>
                  <a:lnTo>
                    <a:pt x="556" y="232"/>
                  </a:lnTo>
                  <a:lnTo>
                    <a:pt x="564" y="254"/>
                  </a:lnTo>
                  <a:lnTo>
                    <a:pt x="570" y="278"/>
                  </a:lnTo>
                  <a:lnTo>
                    <a:pt x="574" y="302"/>
                  </a:lnTo>
                  <a:lnTo>
                    <a:pt x="576" y="328"/>
                  </a:lnTo>
                  <a:lnTo>
                    <a:pt x="576" y="328"/>
                  </a:lnTo>
                  <a:lnTo>
                    <a:pt x="574" y="354"/>
                  </a:lnTo>
                  <a:lnTo>
                    <a:pt x="570" y="378"/>
                  </a:lnTo>
                  <a:lnTo>
                    <a:pt x="564" y="402"/>
                  </a:lnTo>
                  <a:lnTo>
                    <a:pt x="556" y="424"/>
                  </a:lnTo>
                  <a:lnTo>
                    <a:pt x="546" y="446"/>
                  </a:lnTo>
                  <a:lnTo>
                    <a:pt x="534" y="466"/>
                  </a:lnTo>
                  <a:lnTo>
                    <a:pt x="520" y="486"/>
                  </a:lnTo>
                  <a:lnTo>
                    <a:pt x="504" y="504"/>
                  </a:lnTo>
                  <a:lnTo>
                    <a:pt x="486" y="520"/>
                  </a:lnTo>
                  <a:lnTo>
                    <a:pt x="466" y="534"/>
                  </a:lnTo>
                  <a:lnTo>
                    <a:pt x="446" y="546"/>
                  </a:lnTo>
                  <a:lnTo>
                    <a:pt x="424" y="556"/>
                  </a:lnTo>
                  <a:lnTo>
                    <a:pt x="402" y="564"/>
                  </a:lnTo>
                  <a:lnTo>
                    <a:pt x="378" y="570"/>
                  </a:lnTo>
                  <a:lnTo>
                    <a:pt x="354" y="574"/>
                  </a:lnTo>
                  <a:lnTo>
                    <a:pt x="328" y="576"/>
                  </a:lnTo>
                  <a:lnTo>
                    <a:pt x="328" y="576"/>
                  </a:lnTo>
                  <a:lnTo>
                    <a:pt x="302" y="574"/>
                  </a:lnTo>
                  <a:lnTo>
                    <a:pt x="278" y="570"/>
                  </a:lnTo>
                  <a:lnTo>
                    <a:pt x="254" y="564"/>
                  </a:lnTo>
                  <a:lnTo>
                    <a:pt x="232" y="556"/>
                  </a:lnTo>
                  <a:lnTo>
                    <a:pt x="210" y="546"/>
                  </a:lnTo>
                  <a:lnTo>
                    <a:pt x="190" y="534"/>
                  </a:lnTo>
                  <a:lnTo>
                    <a:pt x="170" y="520"/>
                  </a:lnTo>
                  <a:lnTo>
                    <a:pt x="152" y="504"/>
                  </a:lnTo>
                  <a:lnTo>
                    <a:pt x="136" y="486"/>
                  </a:lnTo>
                  <a:lnTo>
                    <a:pt x="122" y="466"/>
                  </a:lnTo>
                  <a:lnTo>
                    <a:pt x="110" y="446"/>
                  </a:lnTo>
                  <a:lnTo>
                    <a:pt x="100" y="424"/>
                  </a:lnTo>
                  <a:lnTo>
                    <a:pt x="92" y="402"/>
                  </a:lnTo>
                  <a:lnTo>
                    <a:pt x="86" y="378"/>
                  </a:lnTo>
                  <a:lnTo>
                    <a:pt x="82" y="354"/>
                  </a:lnTo>
                  <a:lnTo>
                    <a:pt x="80" y="328"/>
                  </a:lnTo>
                  <a:lnTo>
                    <a:pt x="80" y="328"/>
                  </a:lnTo>
                  <a:close/>
                </a:path>
              </a:pathLst>
            </a:custGeom>
            <a:solidFill>
              <a:srgbClr val="FFFFFF">
                <a:alpha val="14999"/>
              </a:srgbClr>
            </a:solidFill>
            <a:ln>
              <a:noFill/>
            </a:ln>
            <a:effectLst/>
            <a:extLst>
              <a:ext uri="{91240B29-F687-4F45-9708-019B960494DF}">
                <a14:hiddenLine xmlns:a14="http://schemas.microsoft.com/office/drawing/2010/main" w="9525">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defTabSz="1096645">
                <a:defRPr/>
              </a:pPr>
              <a:endParaRPr lang="zh-CN" altLang="en-US" sz="2200" kern="0">
                <a:solidFill>
                  <a:sysClr val="windowText" lastClr="000000"/>
                </a:solidFill>
              </a:endParaRPr>
            </a:p>
          </p:txBody>
        </p:sp>
        <p:sp>
          <p:nvSpPr>
            <p:cNvPr id="8" name="Freeform 54"/>
            <p:cNvSpPr>
              <a:spLocks noEditPoints="1"/>
            </p:cNvSpPr>
            <p:nvPr/>
          </p:nvSpPr>
          <p:spPr bwMode="auto">
            <a:xfrm>
              <a:off x="2850" y="906"/>
              <a:ext cx="944" cy="944"/>
            </a:xfrm>
            <a:custGeom>
              <a:avLst/>
              <a:gdLst>
                <a:gd name="T0" fmla="*/ 0 w 944"/>
                <a:gd name="T1" fmla="*/ 496 h 944"/>
                <a:gd name="T2" fmla="*/ 10 w 944"/>
                <a:gd name="T3" fmla="*/ 568 h 944"/>
                <a:gd name="T4" fmla="*/ 58 w 944"/>
                <a:gd name="T5" fmla="*/ 696 h 944"/>
                <a:gd name="T6" fmla="*/ 138 w 944"/>
                <a:gd name="T7" fmla="*/ 806 h 944"/>
                <a:gd name="T8" fmla="*/ 248 w 944"/>
                <a:gd name="T9" fmla="*/ 886 h 944"/>
                <a:gd name="T10" fmla="*/ 376 w 944"/>
                <a:gd name="T11" fmla="*/ 934 h 944"/>
                <a:gd name="T12" fmla="*/ 448 w 944"/>
                <a:gd name="T13" fmla="*/ 944 h 944"/>
                <a:gd name="T14" fmla="*/ 496 w 944"/>
                <a:gd name="T15" fmla="*/ 944 h 944"/>
                <a:gd name="T16" fmla="*/ 568 w 944"/>
                <a:gd name="T17" fmla="*/ 934 h 944"/>
                <a:gd name="T18" fmla="*/ 696 w 944"/>
                <a:gd name="T19" fmla="*/ 886 h 944"/>
                <a:gd name="T20" fmla="*/ 806 w 944"/>
                <a:gd name="T21" fmla="*/ 806 h 944"/>
                <a:gd name="T22" fmla="*/ 886 w 944"/>
                <a:gd name="T23" fmla="*/ 696 h 944"/>
                <a:gd name="T24" fmla="*/ 934 w 944"/>
                <a:gd name="T25" fmla="*/ 568 h 944"/>
                <a:gd name="T26" fmla="*/ 944 w 944"/>
                <a:gd name="T27" fmla="*/ 496 h 944"/>
                <a:gd name="T28" fmla="*/ 944 w 944"/>
                <a:gd name="T29" fmla="*/ 448 h 944"/>
                <a:gd name="T30" fmla="*/ 934 w 944"/>
                <a:gd name="T31" fmla="*/ 376 h 944"/>
                <a:gd name="T32" fmla="*/ 886 w 944"/>
                <a:gd name="T33" fmla="*/ 248 h 944"/>
                <a:gd name="T34" fmla="*/ 806 w 944"/>
                <a:gd name="T35" fmla="*/ 138 h 944"/>
                <a:gd name="T36" fmla="*/ 696 w 944"/>
                <a:gd name="T37" fmla="*/ 58 h 944"/>
                <a:gd name="T38" fmla="*/ 568 w 944"/>
                <a:gd name="T39" fmla="*/ 10 h 944"/>
                <a:gd name="T40" fmla="*/ 496 w 944"/>
                <a:gd name="T41" fmla="*/ 0 h 944"/>
                <a:gd name="T42" fmla="*/ 448 w 944"/>
                <a:gd name="T43" fmla="*/ 0 h 944"/>
                <a:gd name="T44" fmla="*/ 376 w 944"/>
                <a:gd name="T45" fmla="*/ 10 h 944"/>
                <a:gd name="T46" fmla="*/ 248 w 944"/>
                <a:gd name="T47" fmla="*/ 58 h 944"/>
                <a:gd name="T48" fmla="*/ 138 w 944"/>
                <a:gd name="T49" fmla="*/ 138 h 944"/>
                <a:gd name="T50" fmla="*/ 58 w 944"/>
                <a:gd name="T51" fmla="*/ 248 h 944"/>
                <a:gd name="T52" fmla="*/ 10 w 944"/>
                <a:gd name="T53" fmla="*/ 376 h 944"/>
                <a:gd name="T54" fmla="*/ 0 w 944"/>
                <a:gd name="T55" fmla="*/ 448 h 944"/>
                <a:gd name="T56" fmla="*/ 80 w 944"/>
                <a:gd name="T57" fmla="*/ 472 h 944"/>
                <a:gd name="T58" fmla="*/ 88 w 944"/>
                <a:gd name="T59" fmla="*/ 394 h 944"/>
                <a:gd name="T60" fmla="*/ 128 w 944"/>
                <a:gd name="T61" fmla="*/ 286 h 944"/>
                <a:gd name="T62" fmla="*/ 194 w 944"/>
                <a:gd name="T63" fmla="*/ 194 h 944"/>
                <a:gd name="T64" fmla="*/ 286 w 944"/>
                <a:gd name="T65" fmla="*/ 128 h 944"/>
                <a:gd name="T66" fmla="*/ 394 w 944"/>
                <a:gd name="T67" fmla="*/ 88 h 944"/>
                <a:gd name="T68" fmla="*/ 472 w 944"/>
                <a:gd name="T69" fmla="*/ 80 h 944"/>
                <a:gd name="T70" fmla="*/ 588 w 944"/>
                <a:gd name="T71" fmla="*/ 98 h 944"/>
                <a:gd name="T72" fmla="*/ 692 w 944"/>
                <a:gd name="T73" fmla="*/ 148 h 944"/>
                <a:gd name="T74" fmla="*/ 774 w 944"/>
                <a:gd name="T75" fmla="*/ 222 h 944"/>
                <a:gd name="T76" fmla="*/ 834 w 944"/>
                <a:gd name="T77" fmla="*/ 320 h 944"/>
                <a:gd name="T78" fmla="*/ 862 w 944"/>
                <a:gd name="T79" fmla="*/ 432 h 944"/>
                <a:gd name="T80" fmla="*/ 862 w 944"/>
                <a:gd name="T81" fmla="*/ 512 h 944"/>
                <a:gd name="T82" fmla="*/ 834 w 944"/>
                <a:gd name="T83" fmla="*/ 624 h 944"/>
                <a:gd name="T84" fmla="*/ 774 w 944"/>
                <a:gd name="T85" fmla="*/ 722 h 944"/>
                <a:gd name="T86" fmla="*/ 692 w 944"/>
                <a:gd name="T87" fmla="*/ 796 h 944"/>
                <a:gd name="T88" fmla="*/ 588 w 944"/>
                <a:gd name="T89" fmla="*/ 846 h 944"/>
                <a:gd name="T90" fmla="*/ 472 w 944"/>
                <a:gd name="T91" fmla="*/ 864 h 944"/>
                <a:gd name="T92" fmla="*/ 394 w 944"/>
                <a:gd name="T93" fmla="*/ 856 h 944"/>
                <a:gd name="T94" fmla="*/ 286 w 944"/>
                <a:gd name="T95" fmla="*/ 816 h 944"/>
                <a:gd name="T96" fmla="*/ 194 w 944"/>
                <a:gd name="T97" fmla="*/ 750 h 944"/>
                <a:gd name="T98" fmla="*/ 128 w 944"/>
                <a:gd name="T99" fmla="*/ 658 h 944"/>
                <a:gd name="T100" fmla="*/ 88 w 944"/>
                <a:gd name="T101" fmla="*/ 550 h 944"/>
                <a:gd name="T102" fmla="*/ 80 w 944"/>
                <a:gd name="T103" fmla="*/ 472 h 9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944" h="944">
                  <a:moveTo>
                    <a:pt x="0" y="472"/>
                  </a:moveTo>
                  <a:lnTo>
                    <a:pt x="0" y="472"/>
                  </a:lnTo>
                  <a:lnTo>
                    <a:pt x="0" y="496"/>
                  </a:lnTo>
                  <a:lnTo>
                    <a:pt x="2" y="520"/>
                  </a:lnTo>
                  <a:lnTo>
                    <a:pt x="6" y="544"/>
                  </a:lnTo>
                  <a:lnTo>
                    <a:pt x="10" y="568"/>
                  </a:lnTo>
                  <a:lnTo>
                    <a:pt x="22" y="612"/>
                  </a:lnTo>
                  <a:lnTo>
                    <a:pt x="38" y="656"/>
                  </a:lnTo>
                  <a:lnTo>
                    <a:pt x="58" y="696"/>
                  </a:lnTo>
                  <a:lnTo>
                    <a:pt x="80" y="736"/>
                  </a:lnTo>
                  <a:lnTo>
                    <a:pt x="108" y="772"/>
                  </a:lnTo>
                  <a:lnTo>
                    <a:pt x="138" y="806"/>
                  </a:lnTo>
                  <a:lnTo>
                    <a:pt x="172" y="836"/>
                  </a:lnTo>
                  <a:lnTo>
                    <a:pt x="208" y="864"/>
                  </a:lnTo>
                  <a:lnTo>
                    <a:pt x="248" y="886"/>
                  </a:lnTo>
                  <a:lnTo>
                    <a:pt x="288" y="906"/>
                  </a:lnTo>
                  <a:lnTo>
                    <a:pt x="332" y="922"/>
                  </a:lnTo>
                  <a:lnTo>
                    <a:pt x="376" y="934"/>
                  </a:lnTo>
                  <a:lnTo>
                    <a:pt x="400" y="938"/>
                  </a:lnTo>
                  <a:lnTo>
                    <a:pt x="424" y="942"/>
                  </a:lnTo>
                  <a:lnTo>
                    <a:pt x="448" y="944"/>
                  </a:lnTo>
                  <a:lnTo>
                    <a:pt x="472" y="944"/>
                  </a:lnTo>
                  <a:lnTo>
                    <a:pt x="472" y="944"/>
                  </a:lnTo>
                  <a:lnTo>
                    <a:pt x="496" y="944"/>
                  </a:lnTo>
                  <a:lnTo>
                    <a:pt x="520" y="942"/>
                  </a:lnTo>
                  <a:lnTo>
                    <a:pt x="544" y="938"/>
                  </a:lnTo>
                  <a:lnTo>
                    <a:pt x="568" y="934"/>
                  </a:lnTo>
                  <a:lnTo>
                    <a:pt x="612" y="922"/>
                  </a:lnTo>
                  <a:lnTo>
                    <a:pt x="656" y="906"/>
                  </a:lnTo>
                  <a:lnTo>
                    <a:pt x="696" y="886"/>
                  </a:lnTo>
                  <a:lnTo>
                    <a:pt x="736" y="864"/>
                  </a:lnTo>
                  <a:lnTo>
                    <a:pt x="772" y="836"/>
                  </a:lnTo>
                  <a:lnTo>
                    <a:pt x="806" y="806"/>
                  </a:lnTo>
                  <a:lnTo>
                    <a:pt x="836" y="772"/>
                  </a:lnTo>
                  <a:lnTo>
                    <a:pt x="864" y="736"/>
                  </a:lnTo>
                  <a:lnTo>
                    <a:pt x="886" y="696"/>
                  </a:lnTo>
                  <a:lnTo>
                    <a:pt x="906" y="656"/>
                  </a:lnTo>
                  <a:lnTo>
                    <a:pt x="922" y="612"/>
                  </a:lnTo>
                  <a:lnTo>
                    <a:pt x="934" y="568"/>
                  </a:lnTo>
                  <a:lnTo>
                    <a:pt x="938" y="544"/>
                  </a:lnTo>
                  <a:lnTo>
                    <a:pt x="942" y="520"/>
                  </a:lnTo>
                  <a:lnTo>
                    <a:pt x="944" y="496"/>
                  </a:lnTo>
                  <a:lnTo>
                    <a:pt x="944" y="472"/>
                  </a:lnTo>
                  <a:lnTo>
                    <a:pt x="944" y="472"/>
                  </a:lnTo>
                  <a:lnTo>
                    <a:pt x="944" y="448"/>
                  </a:lnTo>
                  <a:lnTo>
                    <a:pt x="942" y="424"/>
                  </a:lnTo>
                  <a:lnTo>
                    <a:pt x="938" y="400"/>
                  </a:lnTo>
                  <a:lnTo>
                    <a:pt x="934" y="376"/>
                  </a:lnTo>
                  <a:lnTo>
                    <a:pt x="922" y="332"/>
                  </a:lnTo>
                  <a:lnTo>
                    <a:pt x="906" y="288"/>
                  </a:lnTo>
                  <a:lnTo>
                    <a:pt x="886" y="248"/>
                  </a:lnTo>
                  <a:lnTo>
                    <a:pt x="864" y="208"/>
                  </a:lnTo>
                  <a:lnTo>
                    <a:pt x="836" y="172"/>
                  </a:lnTo>
                  <a:lnTo>
                    <a:pt x="806" y="138"/>
                  </a:lnTo>
                  <a:lnTo>
                    <a:pt x="772" y="108"/>
                  </a:lnTo>
                  <a:lnTo>
                    <a:pt x="736" y="80"/>
                  </a:lnTo>
                  <a:lnTo>
                    <a:pt x="696" y="58"/>
                  </a:lnTo>
                  <a:lnTo>
                    <a:pt x="656" y="38"/>
                  </a:lnTo>
                  <a:lnTo>
                    <a:pt x="612" y="22"/>
                  </a:lnTo>
                  <a:lnTo>
                    <a:pt x="568" y="10"/>
                  </a:lnTo>
                  <a:lnTo>
                    <a:pt x="544" y="6"/>
                  </a:lnTo>
                  <a:lnTo>
                    <a:pt x="520" y="2"/>
                  </a:lnTo>
                  <a:lnTo>
                    <a:pt x="496" y="0"/>
                  </a:lnTo>
                  <a:lnTo>
                    <a:pt x="472" y="0"/>
                  </a:lnTo>
                  <a:lnTo>
                    <a:pt x="472" y="0"/>
                  </a:lnTo>
                  <a:lnTo>
                    <a:pt x="448" y="0"/>
                  </a:lnTo>
                  <a:lnTo>
                    <a:pt x="424" y="2"/>
                  </a:lnTo>
                  <a:lnTo>
                    <a:pt x="400" y="6"/>
                  </a:lnTo>
                  <a:lnTo>
                    <a:pt x="376" y="10"/>
                  </a:lnTo>
                  <a:lnTo>
                    <a:pt x="332" y="22"/>
                  </a:lnTo>
                  <a:lnTo>
                    <a:pt x="288" y="38"/>
                  </a:lnTo>
                  <a:lnTo>
                    <a:pt x="248" y="58"/>
                  </a:lnTo>
                  <a:lnTo>
                    <a:pt x="208" y="80"/>
                  </a:lnTo>
                  <a:lnTo>
                    <a:pt x="172" y="108"/>
                  </a:lnTo>
                  <a:lnTo>
                    <a:pt x="138" y="138"/>
                  </a:lnTo>
                  <a:lnTo>
                    <a:pt x="108" y="172"/>
                  </a:lnTo>
                  <a:lnTo>
                    <a:pt x="80" y="208"/>
                  </a:lnTo>
                  <a:lnTo>
                    <a:pt x="58" y="248"/>
                  </a:lnTo>
                  <a:lnTo>
                    <a:pt x="38" y="288"/>
                  </a:lnTo>
                  <a:lnTo>
                    <a:pt x="22" y="332"/>
                  </a:lnTo>
                  <a:lnTo>
                    <a:pt x="10" y="376"/>
                  </a:lnTo>
                  <a:lnTo>
                    <a:pt x="6" y="400"/>
                  </a:lnTo>
                  <a:lnTo>
                    <a:pt x="2" y="424"/>
                  </a:lnTo>
                  <a:lnTo>
                    <a:pt x="0" y="448"/>
                  </a:lnTo>
                  <a:lnTo>
                    <a:pt x="0" y="472"/>
                  </a:lnTo>
                  <a:lnTo>
                    <a:pt x="0" y="472"/>
                  </a:lnTo>
                  <a:close/>
                  <a:moveTo>
                    <a:pt x="80" y="472"/>
                  </a:moveTo>
                  <a:lnTo>
                    <a:pt x="80" y="472"/>
                  </a:lnTo>
                  <a:lnTo>
                    <a:pt x="82" y="432"/>
                  </a:lnTo>
                  <a:lnTo>
                    <a:pt x="88" y="394"/>
                  </a:lnTo>
                  <a:lnTo>
                    <a:pt x="98" y="356"/>
                  </a:lnTo>
                  <a:lnTo>
                    <a:pt x="110" y="320"/>
                  </a:lnTo>
                  <a:lnTo>
                    <a:pt x="128" y="286"/>
                  </a:lnTo>
                  <a:lnTo>
                    <a:pt x="148" y="252"/>
                  </a:lnTo>
                  <a:lnTo>
                    <a:pt x="170" y="222"/>
                  </a:lnTo>
                  <a:lnTo>
                    <a:pt x="194" y="194"/>
                  </a:lnTo>
                  <a:lnTo>
                    <a:pt x="222" y="170"/>
                  </a:lnTo>
                  <a:lnTo>
                    <a:pt x="252" y="148"/>
                  </a:lnTo>
                  <a:lnTo>
                    <a:pt x="286" y="128"/>
                  </a:lnTo>
                  <a:lnTo>
                    <a:pt x="320" y="110"/>
                  </a:lnTo>
                  <a:lnTo>
                    <a:pt x="356" y="98"/>
                  </a:lnTo>
                  <a:lnTo>
                    <a:pt x="394" y="88"/>
                  </a:lnTo>
                  <a:lnTo>
                    <a:pt x="432" y="82"/>
                  </a:lnTo>
                  <a:lnTo>
                    <a:pt x="472" y="80"/>
                  </a:lnTo>
                  <a:lnTo>
                    <a:pt x="472" y="80"/>
                  </a:lnTo>
                  <a:lnTo>
                    <a:pt x="512" y="82"/>
                  </a:lnTo>
                  <a:lnTo>
                    <a:pt x="550" y="88"/>
                  </a:lnTo>
                  <a:lnTo>
                    <a:pt x="588" y="98"/>
                  </a:lnTo>
                  <a:lnTo>
                    <a:pt x="624" y="110"/>
                  </a:lnTo>
                  <a:lnTo>
                    <a:pt x="658" y="128"/>
                  </a:lnTo>
                  <a:lnTo>
                    <a:pt x="692" y="148"/>
                  </a:lnTo>
                  <a:lnTo>
                    <a:pt x="722" y="170"/>
                  </a:lnTo>
                  <a:lnTo>
                    <a:pt x="750" y="194"/>
                  </a:lnTo>
                  <a:lnTo>
                    <a:pt x="774" y="222"/>
                  </a:lnTo>
                  <a:lnTo>
                    <a:pt x="796" y="252"/>
                  </a:lnTo>
                  <a:lnTo>
                    <a:pt x="816" y="286"/>
                  </a:lnTo>
                  <a:lnTo>
                    <a:pt x="834" y="320"/>
                  </a:lnTo>
                  <a:lnTo>
                    <a:pt x="846" y="356"/>
                  </a:lnTo>
                  <a:lnTo>
                    <a:pt x="856" y="394"/>
                  </a:lnTo>
                  <a:lnTo>
                    <a:pt x="862" y="432"/>
                  </a:lnTo>
                  <a:lnTo>
                    <a:pt x="864" y="472"/>
                  </a:lnTo>
                  <a:lnTo>
                    <a:pt x="864" y="472"/>
                  </a:lnTo>
                  <a:lnTo>
                    <a:pt x="862" y="512"/>
                  </a:lnTo>
                  <a:lnTo>
                    <a:pt x="856" y="550"/>
                  </a:lnTo>
                  <a:lnTo>
                    <a:pt x="846" y="588"/>
                  </a:lnTo>
                  <a:lnTo>
                    <a:pt x="834" y="624"/>
                  </a:lnTo>
                  <a:lnTo>
                    <a:pt x="816" y="658"/>
                  </a:lnTo>
                  <a:lnTo>
                    <a:pt x="796" y="692"/>
                  </a:lnTo>
                  <a:lnTo>
                    <a:pt x="774" y="722"/>
                  </a:lnTo>
                  <a:lnTo>
                    <a:pt x="750" y="750"/>
                  </a:lnTo>
                  <a:lnTo>
                    <a:pt x="722" y="774"/>
                  </a:lnTo>
                  <a:lnTo>
                    <a:pt x="692" y="796"/>
                  </a:lnTo>
                  <a:lnTo>
                    <a:pt x="658" y="816"/>
                  </a:lnTo>
                  <a:lnTo>
                    <a:pt x="624" y="834"/>
                  </a:lnTo>
                  <a:lnTo>
                    <a:pt x="588" y="846"/>
                  </a:lnTo>
                  <a:lnTo>
                    <a:pt x="550" y="856"/>
                  </a:lnTo>
                  <a:lnTo>
                    <a:pt x="512" y="862"/>
                  </a:lnTo>
                  <a:lnTo>
                    <a:pt x="472" y="864"/>
                  </a:lnTo>
                  <a:lnTo>
                    <a:pt x="472" y="864"/>
                  </a:lnTo>
                  <a:lnTo>
                    <a:pt x="432" y="862"/>
                  </a:lnTo>
                  <a:lnTo>
                    <a:pt x="394" y="856"/>
                  </a:lnTo>
                  <a:lnTo>
                    <a:pt x="356" y="846"/>
                  </a:lnTo>
                  <a:lnTo>
                    <a:pt x="320" y="834"/>
                  </a:lnTo>
                  <a:lnTo>
                    <a:pt x="286" y="816"/>
                  </a:lnTo>
                  <a:lnTo>
                    <a:pt x="252" y="796"/>
                  </a:lnTo>
                  <a:lnTo>
                    <a:pt x="222" y="774"/>
                  </a:lnTo>
                  <a:lnTo>
                    <a:pt x="194" y="750"/>
                  </a:lnTo>
                  <a:lnTo>
                    <a:pt x="170" y="722"/>
                  </a:lnTo>
                  <a:lnTo>
                    <a:pt x="148" y="692"/>
                  </a:lnTo>
                  <a:lnTo>
                    <a:pt x="128" y="658"/>
                  </a:lnTo>
                  <a:lnTo>
                    <a:pt x="110" y="624"/>
                  </a:lnTo>
                  <a:lnTo>
                    <a:pt x="98" y="588"/>
                  </a:lnTo>
                  <a:lnTo>
                    <a:pt x="88" y="550"/>
                  </a:lnTo>
                  <a:lnTo>
                    <a:pt x="82" y="512"/>
                  </a:lnTo>
                  <a:lnTo>
                    <a:pt x="80" y="472"/>
                  </a:lnTo>
                  <a:lnTo>
                    <a:pt x="80" y="472"/>
                  </a:lnTo>
                  <a:close/>
                </a:path>
              </a:pathLst>
            </a:custGeom>
            <a:solidFill>
              <a:srgbClr val="FFFFFF">
                <a:alpha val="10001"/>
              </a:srgbClr>
            </a:solidFill>
            <a:ln>
              <a:noFill/>
            </a:ln>
            <a:effectLst/>
            <a:extLst>
              <a:ext uri="{91240B29-F687-4F45-9708-019B960494DF}">
                <a14:hiddenLine xmlns:a14="http://schemas.microsoft.com/office/drawing/2010/main" w="9525">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defTabSz="1096645">
                <a:defRPr/>
              </a:pPr>
              <a:endParaRPr lang="zh-CN" altLang="en-US" sz="2200" kern="0">
                <a:solidFill>
                  <a:sysClr val="windowText" lastClr="000000"/>
                </a:solidFill>
              </a:endParaRPr>
            </a:p>
          </p:txBody>
        </p:sp>
        <p:sp>
          <p:nvSpPr>
            <p:cNvPr id="9" name="Freeform 55"/>
            <p:cNvSpPr>
              <a:spLocks noEditPoints="1"/>
            </p:cNvSpPr>
            <p:nvPr/>
          </p:nvSpPr>
          <p:spPr bwMode="auto">
            <a:xfrm>
              <a:off x="2706" y="762"/>
              <a:ext cx="1232" cy="1232"/>
            </a:xfrm>
            <a:custGeom>
              <a:avLst/>
              <a:gdLst>
                <a:gd name="T0" fmla="*/ 8 w 1232"/>
                <a:gd name="T1" fmla="*/ 710 h 1232"/>
                <a:gd name="T2" fmla="*/ 48 w 1232"/>
                <a:gd name="T3" fmla="*/ 856 h 1232"/>
                <a:gd name="T4" fmla="*/ 122 w 1232"/>
                <a:gd name="T5" fmla="*/ 984 h 1232"/>
                <a:gd name="T6" fmla="*/ 224 w 1232"/>
                <a:gd name="T7" fmla="*/ 1092 h 1232"/>
                <a:gd name="T8" fmla="*/ 350 w 1232"/>
                <a:gd name="T9" fmla="*/ 1172 h 1232"/>
                <a:gd name="T10" fmla="*/ 492 w 1232"/>
                <a:gd name="T11" fmla="*/ 1220 h 1232"/>
                <a:gd name="T12" fmla="*/ 616 w 1232"/>
                <a:gd name="T13" fmla="*/ 1232 h 1232"/>
                <a:gd name="T14" fmla="*/ 770 w 1232"/>
                <a:gd name="T15" fmla="*/ 1212 h 1232"/>
                <a:gd name="T16" fmla="*/ 910 w 1232"/>
                <a:gd name="T17" fmla="*/ 1158 h 1232"/>
                <a:gd name="T18" fmla="*/ 1030 w 1232"/>
                <a:gd name="T19" fmla="*/ 1072 h 1232"/>
                <a:gd name="T20" fmla="*/ 1126 w 1232"/>
                <a:gd name="T21" fmla="*/ 960 h 1232"/>
                <a:gd name="T22" fmla="*/ 1194 w 1232"/>
                <a:gd name="T23" fmla="*/ 828 h 1232"/>
                <a:gd name="T24" fmla="*/ 1228 w 1232"/>
                <a:gd name="T25" fmla="*/ 678 h 1232"/>
                <a:gd name="T26" fmla="*/ 1228 w 1232"/>
                <a:gd name="T27" fmla="*/ 554 h 1232"/>
                <a:gd name="T28" fmla="*/ 1194 w 1232"/>
                <a:gd name="T29" fmla="*/ 404 h 1232"/>
                <a:gd name="T30" fmla="*/ 1126 w 1232"/>
                <a:gd name="T31" fmla="*/ 272 h 1232"/>
                <a:gd name="T32" fmla="*/ 1030 w 1232"/>
                <a:gd name="T33" fmla="*/ 160 h 1232"/>
                <a:gd name="T34" fmla="*/ 910 w 1232"/>
                <a:gd name="T35" fmla="*/ 74 h 1232"/>
                <a:gd name="T36" fmla="*/ 770 w 1232"/>
                <a:gd name="T37" fmla="*/ 20 h 1232"/>
                <a:gd name="T38" fmla="*/ 616 w 1232"/>
                <a:gd name="T39" fmla="*/ 0 h 1232"/>
                <a:gd name="T40" fmla="*/ 492 w 1232"/>
                <a:gd name="T41" fmla="*/ 12 h 1232"/>
                <a:gd name="T42" fmla="*/ 350 w 1232"/>
                <a:gd name="T43" fmla="*/ 60 h 1232"/>
                <a:gd name="T44" fmla="*/ 224 w 1232"/>
                <a:gd name="T45" fmla="*/ 140 h 1232"/>
                <a:gd name="T46" fmla="*/ 122 w 1232"/>
                <a:gd name="T47" fmla="*/ 248 h 1232"/>
                <a:gd name="T48" fmla="*/ 48 w 1232"/>
                <a:gd name="T49" fmla="*/ 376 h 1232"/>
                <a:gd name="T50" fmla="*/ 8 w 1232"/>
                <a:gd name="T51" fmla="*/ 522 h 1232"/>
                <a:gd name="T52" fmla="*/ 80 w 1232"/>
                <a:gd name="T53" fmla="*/ 616 h 1232"/>
                <a:gd name="T54" fmla="*/ 90 w 1232"/>
                <a:gd name="T55" fmla="*/ 508 h 1232"/>
                <a:gd name="T56" fmla="*/ 132 w 1232"/>
                <a:gd name="T57" fmla="*/ 384 h 1232"/>
                <a:gd name="T58" fmla="*/ 202 w 1232"/>
                <a:gd name="T59" fmla="*/ 276 h 1232"/>
                <a:gd name="T60" fmla="*/ 296 w 1232"/>
                <a:gd name="T61" fmla="*/ 186 h 1232"/>
                <a:gd name="T62" fmla="*/ 408 w 1232"/>
                <a:gd name="T63" fmla="*/ 122 h 1232"/>
                <a:gd name="T64" fmla="*/ 534 w 1232"/>
                <a:gd name="T65" fmla="*/ 86 h 1232"/>
                <a:gd name="T66" fmla="*/ 644 w 1232"/>
                <a:gd name="T67" fmla="*/ 80 h 1232"/>
                <a:gd name="T68" fmla="*/ 776 w 1232"/>
                <a:gd name="T69" fmla="*/ 104 h 1232"/>
                <a:gd name="T70" fmla="*/ 894 w 1232"/>
                <a:gd name="T71" fmla="*/ 158 h 1232"/>
                <a:gd name="T72" fmla="*/ 994 w 1232"/>
                <a:gd name="T73" fmla="*/ 238 h 1232"/>
                <a:gd name="T74" fmla="*/ 1074 w 1232"/>
                <a:gd name="T75" fmla="*/ 338 h 1232"/>
                <a:gd name="T76" fmla="*/ 1128 w 1232"/>
                <a:gd name="T77" fmla="*/ 456 h 1232"/>
                <a:gd name="T78" fmla="*/ 1152 w 1232"/>
                <a:gd name="T79" fmla="*/ 588 h 1232"/>
                <a:gd name="T80" fmla="*/ 1146 w 1232"/>
                <a:gd name="T81" fmla="*/ 698 h 1232"/>
                <a:gd name="T82" fmla="*/ 1110 w 1232"/>
                <a:gd name="T83" fmla="*/ 824 h 1232"/>
                <a:gd name="T84" fmla="*/ 1046 w 1232"/>
                <a:gd name="T85" fmla="*/ 936 h 1232"/>
                <a:gd name="T86" fmla="*/ 956 w 1232"/>
                <a:gd name="T87" fmla="*/ 1030 h 1232"/>
                <a:gd name="T88" fmla="*/ 848 w 1232"/>
                <a:gd name="T89" fmla="*/ 1100 h 1232"/>
                <a:gd name="T90" fmla="*/ 724 w 1232"/>
                <a:gd name="T91" fmla="*/ 1142 h 1232"/>
                <a:gd name="T92" fmla="*/ 616 w 1232"/>
                <a:gd name="T93" fmla="*/ 1152 h 1232"/>
                <a:gd name="T94" fmla="*/ 482 w 1232"/>
                <a:gd name="T95" fmla="*/ 1136 h 1232"/>
                <a:gd name="T96" fmla="*/ 360 w 1232"/>
                <a:gd name="T97" fmla="*/ 1088 h 1232"/>
                <a:gd name="T98" fmla="*/ 256 w 1232"/>
                <a:gd name="T99" fmla="*/ 1012 h 1232"/>
                <a:gd name="T100" fmla="*/ 172 w 1232"/>
                <a:gd name="T101" fmla="*/ 916 h 1232"/>
                <a:gd name="T102" fmla="*/ 112 w 1232"/>
                <a:gd name="T103" fmla="*/ 800 h 1232"/>
                <a:gd name="T104" fmla="*/ 82 w 1232"/>
                <a:gd name="T105" fmla="*/ 670 h 12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232" h="1232">
                  <a:moveTo>
                    <a:pt x="0" y="616"/>
                  </a:moveTo>
                  <a:lnTo>
                    <a:pt x="0" y="616"/>
                  </a:lnTo>
                  <a:lnTo>
                    <a:pt x="0" y="648"/>
                  </a:lnTo>
                  <a:lnTo>
                    <a:pt x="4" y="678"/>
                  </a:lnTo>
                  <a:lnTo>
                    <a:pt x="8" y="710"/>
                  </a:lnTo>
                  <a:lnTo>
                    <a:pt x="12" y="740"/>
                  </a:lnTo>
                  <a:lnTo>
                    <a:pt x="20" y="770"/>
                  </a:lnTo>
                  <a:lnTo>
                    <a:pt x="28" y="798"/>
                  </a:lnTo>
                  <a:lnTo>
                    <a:pt x="38" y="828"/>
                  </a:lnTo>
                  <a:lnTo>
                    <a:pt x="48" y="856"/>
                  </a:lnTo>
                  <a:lnTo>
                    <a:pt x="60" y="882"/>
                  </a:lnTo>
                  <a:lnTo>
                    <a:pt x="74" y="910"/>
                  </a:lnTo>
                  <a:lnTo>
                    <a:pt x="90" y="936"/>
                  </a:lnTo>
                  <a:lnTo>
                    <a:pt x="106" y="960"/>
                  </a:lnTo>
                  <a:lnTo>
                    <a:pt x="122" y="984"/>
                  </a:lnTo>
                  <a:lnTo>
                    <a:pt x="140" y="1008"/>
                  </a:lnTo>
                  <a:lnTo>
                    <a:pt x="160" y="1030"/>
                  </a:lnTo>
                  <a:lnTo>
                    <a:pt x="180" y="1052"/>
                  </a:lnTo>
                  <a:lnTo>
                    <a:pt x="202" y="1072"/>
                  </a:lnTo>
                  <a:lnTo>
                    <a:pt x="224" y="1092"/>
                  </a:lnTo>
                  <a:lnTo>
                    <a:pt x="248" y="1110"/>
                  </a:lnTo>
                  <a:lnTo>
                    <a:pt x="272" y="1126"/>
                  </a:lnTo>
                  <a:lnTo>
                    <a:pt x="296" y="1142"/>
                  </a:lnTo>
                  <a:lnTo>
                    <a:pt x="322" y="1158"/>
                  </a:lnTo>
                  <a:lnTo>
                    <a:pt x="350" y="1172"/>
                  </a:lnTo>
                  <a:lnTo>
                    <a:pt x="376" y="1184"/>
                  </a:lnTo>
                  <a:lnTo>
                    <a:pt x="404" y="1194"/>
                  </a:lnTo>
                  <a:lnTo>
                    <a:pt x="434" y="1204"/>
                  </a:lnTo>
                  <a:lnTo>
                    <a:pt x="462" y="1212"/>
                  </a:lnTo>
                  <a:lnTo>
                    <a:pt x="492" y="1220"/>
                  </a:lnTo>
                  <a:lnTo>
                    <a:pt x="522" y="1224"/>
                  </a:lnTo>
                  <a:lnTo>
                    <a:pt x="554" y="1228"/>
                  </a:lnTo>
                  <a:lnTo>
                    <a:pt x="584" y="1232"/>
                  </a:lnTo>
                  <a:lnTo>
                    <a:pt x="616" y="1232"/>
                  </a:lnTo>
                  <a:lnTo>
                    <a:pt x="616" y="1232"/>
                  </a:lnTo>
                  <a:lnTo>
                    <a:pt x="648" y="1232"/>
                  </a:lnTo>
                  <a:lnTo>
                    <a:pt x="678" y="1228"/>
                  </a:lnTo>
                  <a:lnTo>
                    <a:pt x="710" y="1224"/>
                  </a:lnTo>
                  <a:lnTo>
                    <a:pt x="740" y="1220"/>
                  </a:lnTo>
                  <a:lnTo>
                    <a:pt x="770" y="1212"/>
                  </a:lnTo>
                  <a:lnTo>
                    <a:pt x="798" y="1204"/>
                  </a:lnTo>
                  <a:lnTo>
                    <a:pt x="828" y="1194"/>
                  </a:lnTo>
                  <a:lnTo>
                    <a:pt x="856" y="1184"/>
                  </a:lnTo>
                  <a:lnTo>
                    <a:pt x="882" y="1172"/>
                  </a:lnTo>
                  <a:lnTo>
                    <a:pt x="910" y="1158"/>
                  </a:lnTo>
                  <a:lnTo>
                    <a:pt x="936" y="1142"/>
                  </a:lnTo>
                  <a:lnTo>
                    <a:pt x="960" y="1126"/>
                  </a:lnTo>
                  <a:lnTo>
                    <a:pt x="984" y="1110"/>
                  </a:lnTo>
                  <a:lnTo>
                    <a:pt x="1008" y="1092"/>
                  </a:lnTo>
                  <a:lnTo>
                    <a:pt x="1030" y="1072"/>
                  </a:lnTo>
                  <a:lnTo>
                    <a:pt x="1052" y="1052"/>
                  </a:lnTo>
                  <a:lnTo>
                    <a:pt x="1072" y="1030"/>
                  </a:lnTo>
                  <a:lnTo>
                    <a:pt x="1092" y="1008"/>
                  </a:lnTo>
                  <a:lnTo>
                    <a:pt x="1110" y="984"/>
                  </a:lnTo>
                  <a:lnTo>
                    <a:pt x="1126" y="960"/>
                  </a:lnTo>
                  <a:lnTo>
                    <a:pt x="1142" y="936"/>
                  </a:lnTo>
                  <a:lnTo>
                    <a:pt x="1158" y="910"/>
                  </a:lnTo>
                  <a:lnTo>
                    <a:pt x="1172" y="882"/>
                  </a:lnTo>
                  <a:lnTo>
                    <a:pt x="1184" y="856"/>
                  </a:lnTo>
                  <a:lnTo>
                    <a:pt x="1194" y="828"/>
                  </a:lnTo>
                  <a:lnTo>
                    <a:pt x="1204" y="798"/>
                  </a:lnTo>
                  <a:lnTo>
                    <a:pt x="1212" y="770"/>
                  </a:lnTo>
                  <a:lnTo>
                    <a:pt x="1220" y="740"/>
                  </a:lnTo>
                  <a:lnTo>
                    <a:pt x="1224" y="710"/>
                  </a:lnTo>
                  <a:lnTo>
                    <a:pt x="1228" y="678"/>
                  </a:lnTo>
                  <a:lnTo>
                    <a:pt x="1232" y="648"/>
                  </a:lnTo>
                  <a:lnTo>
                    <a:pt x="1232" y="616"/>
                  </a:lnTo>
                  <a:lnTo>
                    <a:pt x="1232" y="616"/>
                  </a:lnTo>
                  <a:lnTo>
                    <a:pt x="1232" y="584"/>
                  </a:lnTo>
                  <a:lnTo>
                    <a:pt x="1228" y="554"/>
                  </a:lnTo>
                  <a:lnTo>
                    <a:pt x="1224" y="522"/>
                  </a:lnTo>
                  <a:lnTo>
                    <a:pt x="1220" y="492"/>
                  </a:lnTo>
                  <a:lnTo>
                    <a:pt x="1212" y="462"/>
                  </a:lnTo>
                  <a:lnTo>
                    <a:pt x="1204" y="434"/>
                  </a:lnTo>
                  <a:lnTo>
                    <a:pt x="1194" y="404"/>
                  </a:lnTo>
                  <a:lnTo>
                    <a:pt x="1184" y="376"/>
                  </a:lnTo>
                  <a:lnTo>
                    <a:pt x="1172" y="350"/>
                  </a:lnTo>
                  <a:lnTo>
                    <a:pt x="1158" y="322"/>
                  </a:lnTo>
                  <a:lnTo>
                    <a:pt x="1142" y="296"/>
                  </a:lnTo>
                  <a:lnTo>
                    <a:pt x="1126" y="272"/>
                  </a:lnTo>
                  <a:lnTo>
                    <a:pt x="1110" y="248"/>
                  </a:lnTo>
                  <a:lnTo>
                    <a:pt x="1092" y="224"/>
                  </a:lnTo>
                  <a:lnTo>
                    <a:pt x="1072" y="202"/>
                  </a:lnTo>
                  <a:lnTo>
                    <a:pt x="1052" y="180"/>
                  </a:lnTo>
                  <a:lnTo>
                    <a:pt x="1030" y="160"/>
                  </a:lnTo>
                  <a:lnTo>
                    <a:pt x="1008" y="140"/>
                  </a:lnTo>
                  <a:lnTo>
                    <a:pt x="984" y="122"/>
                  </a:lnTo>
                  <a:lnTo>
                    <a:pt x="960" y="106"/>
                  </a:lnTo>
                  <a:lnTo>
                    <a:pt x="936" y="90"/>
                  </a:lnTo>
                  <a:lnTo>
                    <a:pt x="910" y="74"/>
                  </a:lnTo>
                  <a:lnTo>
                    <a:pt x="882" y="60"/>
                  </a:lnTo>
                  <a:lnTo>
                    <a:pt x="856" y="48"/>
                  </a:lnTo>
                  <a:lnTo>
                    <a:pt x="828" y="38"/>
                  </a:lnTo>
                  <a:lnTo>
                    <a:pt x="798" y="28"/>
                  </a:lnTo>
                  <a:lnTo>
                    <a:pt x="770" y="20"/>
                  </a:lnTo>
                  <a:lnTo>
                    <a:pt x="740" y="12"/>
                  </a:lnTo>
                  <a:lnTo>
                    <a:pt x="710" y="8"/>
                  </a:lnTo>
                  <a:lnTo>
                    <a:pt x="678" y="4"/>
                  </a:lnTo>
                  <a:lnTo>
                    <a:pt x="648" y="0"/>
                  </a:lnTo>
                  <a:lnTo>
                    <a:pt x="616" y="0"/>
                  </a:lnTo>
                  <a:lnTo>
                    <a:pt x="616" y="0"/>
                  </a:lnTo>
                  <a:lnTo>
                    <a:pt x="584" y="0"/>
                  </a:lnTo>
                  <a:lnTo>
                    <a:pt x="554" y="4"/>
                  </a:lnTo>
                  <a:lnTo>
                    <a:pt x="522" y="8"/>
                  </a:lnTo>
                  <a:lnTo>
                    <a:pt x="492" y="12"/>
                  </a:lnTo>
                  <a:lnTo>
                    <a:pt x="462" y="20"/>
                  </a:lnTo>
                  <a:lnTo>
                    <a:pt x="434" y="28"/>
                  </a:lnTo>
                  <a:lnTo>
                    <a:pt x="404" y="38"/>
                  </a:lnTo>
                  <a:lnTo>
                    <a:pt x="376" y="48"/>
                  </a:lnTo>
                  <a:lnTo>
                    <a:pt x="350" y="60"/>
                  </a:lnTo>
                  <a:lnTo>
                    <a:pt x="322" y="74"/>
                  </a:lnTo>
                  <a:lnTo>
                    <a:pt x="296" y="90"/>
                  </a:lnTo>
                  <a:lnTo>
                    <a:pt x="272" y="106"/>
                  </a:lnTo>
                  <a:lnTo>
                    <a:pt x="248" y="122"/>
                  </a:lnTo>
                  <a:lnTo>
                    <a:pt x="224" y="140"/>
                  </a:lnTo>
                  <a:lnTo>
                    <a:pt x="202" y="160"/>
                  </a:lnTo>
                  <a:lnTo>
                    <a:pt x="180" y="180"/>
                  </a:lnTo>
                  <a:lnTo>
                    <a:pt x="160" y="202"/>
                  </a:lnTo>
                  <a:lnTo>
                    <a:pt x="140" y="224"/>
                  </a:lnTo>
                  <a:lnTo>
                    <a:pt x="122" y="248"/>
                  </a:lnTo>
                  <a:lnTo>
                    <a:pt x="106" y="272"/>
                  </a:lnTo>
                  <a:lnTo>
                    <a:pt x="90" y="296"/>
                  </a:lnTo>
                  <a:lnTo>
                    <a:pt x="74" y="322"/>
                  </a:lnTo>
                  <a:lnTo>
                    <a:pt x="60" y="350"/>
                  </a:lnTo>
                  <a:lnTo>
                    <a:pt x="48" y="376"/>
                  </a:lnTo>
                  <a:lnTo>
                    <a:pt x="38" y="404"/>
                  </a:lnTo>
                  <a:lnTo>
                    <a:pt x="28" y="434"/>
                  </a:lnTo>
                  <a:lnTo>
                    <a:pt x="20" y="462"/>
                  </a:lnTo>
                  <a:lnTo>
                    <a:pt x="12" y="492"/>
                  </a:lnTo>
                  <a:lnTo>
                    <a:pt x="8" y="522"/>
                  </a:lnTo>
                  <a:lnTo>
                    <a:pt x="4" y="554"/>
                  </a:lnTo>
                  <a:lnTo>
                    <a:pt x="0" y="584"/>
                  </a:lnTo>
                  <a:lnTo>
                    <a:pt x="0" y="616"/>
                  </a:lnTo>
                  <a:lnTo>
                    <a:pt x="0" y="616"/>
                  </a:lnTo>
                  <a:close/>
                  <a:moveTo>
                    <a:pt x="80" y="616"/>
                  </a:moveTo>
                  <a:lnTo>
                    <a:pt x="80" y="616"/>
                  </a:lnTo>
                  <a:lnTo>
                    <a:pt x="80" y="588"/>
                  </a:lnTo>
                  <a:lnTo>
                    <a:pt x="82" y="562"/>
                  </a:lnTo>
                  <a:lnTo>
                    <a:pt x="86" y="534"/>
                  </a:lnTo>
                  <a:lnTo>
                    <a:pt x="90" y="508"/>
                  </a:lnTo>
                  <a:lnTo>
                    <a:pt x="96" y="482"/>
                  </a:lnTo>
                  <a:lnTo>
                    <a:pt x="104" y="456"/>
                  </a:lnTo>
                  <a:lnTo>
                    <a:pt x="112" y="432"/>
                  </a:lnTo>
                  <a:lnTo>
                    <a:pt x="122" y="408"/>
                  </a:lnTo>
                  <a:lnTo>
                    <a:pt x="132" y="384"/>
                  </a:lnTo>
                  <a:lnTo>
                    <a:pt x="144" y="360"/>
                  </a:lnTo>
                  <a:lnTo>
                    <a:pt x="158" y="338"/>
                  </a:lnTo>
                  <a:lnTo>
                    <a:pt x="172" y="316"/>
                  </a:lnTo>
                  <a:lnTo>
                    <a:pt x="186" y="296"/>
                  </a:lnTo>
                  <a:lnTo>
                    <a:pt x="202" y="276"/>
                  </a:lnTo>
                  <a:lnTo>
                    <a:pt x="220" y="256"/>
                  </a:lnTo>
                  <a:lnTo>
                    <a:pt x="238" y="238"/>
                  </a:lnTo>
                  <a:lnTo>
                    <a:pt x="256" y="220"/>
                  </a:lnTo>
                  <a:lnTo>
                    <a:pt x="276" y="202"/>
                  </a:lnTo>
                  <a:lnTo>
                    <a:pt x="296" y="186"/>
                  </a:lnTo>
                  <a:lnTo>
                    <a:pt x="316" y="172"/>
                  </a:lnTo>
                  <a:lnTo>
                    <a:pt x="338" y="158"/>
                  </a:lnTo>
                  <a:lnTo>
                    <a:pt x="360" y="144"/>
                  </a:lnTo>
                  <a:lnTo>
                    <a:pt x="384" y="132"/>
                  </a:lnTo>
                  <a:lnTo>
                    <a:pt x="408" y="122"/>
                  </a:lnTo>
                  <a:lnTo>
                    <a:pt x="432" y="112"/>
                  </a:lnTo>
                  <a:lnTo>
                    <a:pt x="456" y="104"/>
                  </a:lnTo>
                  <a:lnTo>
                    <a:pt x="482" y="96"/>
                  </a:lnTo>
                  <a:lnTo>
                    <a:pt x="508" y="90"/>
                  </a:lnTo>
                  <a:lnTo>
                    <a:pt x="534" y="86"/>
                  </a:lnTo>
                  <a:lnTo>
                    <a:pt x="562" y="82"/>
                  </a:lnTo>
                  <a:lnTo>
                    <a:pt x="588" y="80"/>
                  </a:lnTo>
                  <a:lnTo>
                    <a:pt x="616" y="80"/>
                  </a:lnTo>
                  <a:lnTo>
                    <a:pt x="616" y="80"/>
                  </a:lnTo>
                  <a:lnTo>
                    <a:pt x="644" y="80"/>
                  </a:lnTo>
                  <a:lnTo>
                    <a:pt x="670" y="82"/>
                  </a:lnTo>
                  <a:lnTo>
                    <a:pt x="698" y="86"/>
                  </a:lnTo>
                  <a:lnTo>
                    <a:pt x="724" y="90"/>
                  </a:lnTo>
                  <a:lnTo>
                    <a:pt x="750" y="96"/>
                  </a:lnTo>
                  <a:lnTo>
                    <a:pt x="776" y="104"/>
                  </a:lnTo>
                  <a:lnTo>
                    <a:pt x="800" y="112"/>
                  </a:lnTo>
                  <a:lnTo>
                    <a:pt x="824" y="122"/>
                  </a:lnTo>
                  <a:lnTo>
                    <a:pt x="848" y="132"/>
                  </a:lnTo>
                  <a:lnTo>
                    <a:pt x="872" y="144"/>
                  </a:lnTo>
                  <a:lnTo>
                    <a:pt x="894" y="158"/>
                  </a:lnTo>
                  <a:lnTo>
                    <a:pt x="916" y="172"/>
                  </a:lnTo>
                  <a:lnTo>
                    <a:pt x="936" y="186"/>
                  </a:lnTo>
                  <a:lnTo>
                    <a:pt x="956" y="202"/>
                  </a:lnTo>
                  <a:lnTo>
                    <a:pt x="976" y="220"/>
                  </a:lnTo>
                  <a:lnTo>
                    <a:pt x="994" y="238"/>
                  </a:lnTo>
                  <a:lnTo>
                    <a:pt x="1012" y="256"/>
                  </a:lnTo>
                  <a:lnTo>
                    <a:pt x="1030" y="276"/>
                  </a:lnTo>
                  <a:lnTo>
                    <a:pt x="1046" y="296"/>
                  </a:lnTo>
                  <a:lnTo>
                    <a:pt x="1060" y="316"/>
                  </a:lnTo>
                  <a:lnTo>
                    <a:pt x="1074" y="338"/>
                  </a:lnTo>
                  <a:lnTo>
                    <a:pt x="1088" y="360"/>
                  </a:lnTo>
                  <a:lnTo>
                    <a:pt x="1100" y="384"/>
                  </a:lnTo>
                  <a:lnTo>
                    <a:pt x="1110" y="408"/>
                  </a:lnTo>
                  <a:lnTo>
                    <a:pt x="1120" y="432"/>
                  </a:lnTo>
                  <a:lnTo>
                    <a:pt x="1128" y="456"/>
                  </a:lnTo>
                  <a:lnTo>
                    <a:pt x="1136" y="482"/>
                  </a:lnTo>
                  <a:lnTo>
                    <a:pt x="1142" y="508"/>
                  </a:lnTo>
                  <a:lnTo>
                    <a:pt x="1146" y="534"/>
                  </a:lnTo>
                  <a:lnTo>
                    <a:pt x="1150" y="562"/>
                  </a:lnTo>
                  <a:lnTo>
                    <a:pt x="1152" y="588"/>
                  </a:lnTo>
                  <a:lnTo>
                    <a:pt x="1152" y="616"/>
                  </a:lnTo>
                  <a:lnTo>
                    <a:pt x="1152" y="616"/>
                  </a:lnTo>
                  <a:lnTo>
                    <a:pt x="1152" y="644"/>
                  </a:lnTo>
                  <a:lnTo>
                    <a:pt x="1150" y="670"/>
                  </a:lnTo>
                  <a:lnTo>
                    <a:pt x="1146" y="698"/>
                  </a:lnTo>
                  <a:lnTo>
                    <a:pt x="1142" y="724"/>
                  </a:lnTo>
                  <a:lnTo>
                    <a:pt x="1136" y="750"/>
                  </a:lnTo>
                  <a:lnTo>
                    <a:pt x="1128" y="776"/>
                  </a:lnTo>
                  <a:lnTo>
                    <a:pt x="1120" y="800"/>
                  </a:lnTo>
                  <a:lnTo>
                    <a:pt x="1110" y="824"/>
                  </a:lnTo>
                  <a:lnTo>
                    <a:pt x="1100" y="848"/>
                  </a:lnTo>
                  <a:lnTo>
                    <a:pt x="1088" y="872"/>
                  </a:lnTo>
                  <a:lnTo>
                    <a:pt x="1074" y="894"/>
                  </a:lnTo>
                  <a:lnTo>
                    <a:pt x="1060" y="916"/>
                  </a:lnTo>
                  <a:lnTo>
                    <a:pt x="1046" y="936"/>
                  </a:lnTo>
                  <a:lnTo>
                    <a:pt x="1030" y="956"/>
                  </a:lnTo>
                  <a:lnTo>
                    <a:pt x="1012" y="976"/>
                  </a:lnTo>
                  <a:lnTo>
                    <a:pt x="994" y="994"/>
                  </a:lnTo>
                  <a:lnTo>
                    <a:pt x="976" y="1012"/>
                  </a:lnTo>
                  <a:lnTo>
                    <a:pt x="956" y="1030"/>
                  </a:lnTo>
                  <a:lnTo>
                    <a:pt x="936" y="1046"/>
                  </a:lnTo>
                  <a:lnTo>
                    <a:pt x="916" y="1060"/>
                  </a:lnTo>
                  <a:lnTo>
                    <a:pt x="894" y="1074"/>
                  </a:lnTo>
                  <a:lnTo>
                    <a:pt x="872" y="1088"/>
                  </a:lnTo>
                  <a:lnTo>
                    <a:pt x="848" y="1100"/>
                  </a:lnTo>
                  <a:lnTo>
                    <a:pt x="824" y="1110"/>
                  </a:lnTo>
                  <a:lnTo>
                    <a:pt x="800" y="1120"/>
                  </a:lnTo>
                  <a:lnTo>
                    <a:pt x="776" y="1128"/>
                  </a:lnTo>
                  <a:lnTo>
                    <a:pt x="750" y="1136"/>
                  </a:lnTo>
                  <a:lnTo>
                    <a:pt x="724" y="1142"/>
                  </a:lnTo>
                  <a:lnTo>
                    <a:pt x="698" y="1146"/>
                  </a:lnTo>
                  <a:lnTo>
                    <a:pt x="670" y="1150"/>
                  </a:lnTo>
                  <a:lnTo>
                    <a:pt x="644" y="1152"/>
                  </a:lnTo>
                  <a:lnTo>
                    <a:pt x="616" y="1152"/>
                  </a:lnTo>
                  <a:lnTo>
                    <a:pt x="616" y="1152"/>
                  </a:lnTo>
                  <a:lnTo>
                    <a:pt x="588" y="1152"/>
                  </a:lnTo>
                  <a:lnTo>
                    <a:pt x="562" y="1150"/>
                  </a:lnTo>
                  <a:lnTo>
                    <a:pt x="534" y="1146"/>
                  </a:lnTo>
                  <a:lnTo>
                    <a:pt x="508" y="1142"/>
                  </a:lnTo>
                  <a:lnTo>
                    <a:pt x="482" y="1136"/>
                  </a:lnTo>
                  <a:lnTo>
                    <a:pt x="456" y="1128"/>
                  </a:lnTo>
                  <a:lnTo>
                    <a:pt x="432" y="1120"/>
                  </a:lnTo>
                  <a:lnTo>
                    <a:pt x="408" y="1110"/>
                  </a:lnTo>
                  <a:lnTo>
                    <a:pt x="384" y="1100"/>
                  </a:lnTo>
                  <a:lnTo>
                    <a:pt x="360" y="1088"/>
                  </a:lnTo>
                  <a:lnTo>
                    <a:pt x="338" y="1074"/>
                  </a:lnTo>
                  <a:lnTo>
                    <a:pt x="316" y="1060"/>
                  </a:lnTo>
                  <a:lnTo>
                    <a:pt x="296" y="1046"/>
                  </a:lnTo>
                  <a:lnTo>
                    <a:pt x="276" y="1030"/>
                  </a:lnTo>
                  <a:lnTo>
                    <a:pt x="256" y="1012"/>
                  </a:lnTo>
                  <a:lnTo>
                    <a:pt x="238" y="994"/>
                  </a:lnTo>
                  <a:lnTo>
                    <a:pt x="220" y="976"/>
                  </a:lnTo>
                  <a:lnTo>
                    <a:pt x="202" y="956"/>
                  </a:lnTo>
                  <a:lnTo>
                    <a:pt x="186" y="936"/>
                  </a:lnTo>
                  <a:lnTo>
                    <a:pt x="172" y="916"/>
                  </a:lnTo>
                  <a:lnTo>
                    <a:pt x="158" y="894"/>
                  </a:lnTo>
                  <a:lnTo>
                    <a:pt x="144" y="872"/>
                  </a:lnTo>
                  <a:lnTo>
                    <a:pt x="132" y="848"/>
                  </a:lnTo>
                  <a:lnTo>
                    <a:pt x="122" y="824"/>
                  </a:lnTo>
                  <a:lnTo>
                    <a:pt x="112" y="800"/>
                  </a:lnTo>
                  <a:lnTo>
                    <a:pt x="104" y="776"/>
                  </a:lnTo>
                  <a:lnTo>
                    <a:pt x="96" y="750"/>
                  </a:lnTo>
                  <a:lnTo>
                    <a:pt x="90" y="724"/>
                  </a:lnTo>
                  <a:lnTo>
                    <a:pt x="86" y="698"/>
                  </a:lnTo>
                  <a:lnTo>
                    <a:pt x="82" y="670"/>
                  </a:lnTo>
                  <a:lnTo>
                    <a:pt x="80" y="644"/>
                  </a:lnTo>
                  <a:lnTo>
                    <a:pt x="80" y="616"/>
                  </a:lnTo>
                  <a:lnTo>
                    <a:pt x="80" y="616"/>
                  </a:lnTo>
                  <a:close/>
                </a:path>
              </a:pathLst>
            </a:custGeom>
            <a:solidFill>
              <a:srgbClr val="FFFFFF">
                <a:alpha val="5000"/>
              </a:srgbClr>
            </a:solidFill>
            <a:ln>
              <a:noFill/>
            </a:ln>
            <a:effectLst/>
            <a:extLst>
              <a:ext uri="{91240B29-F687-4F45-9708-019B960494DF}">
                <a14:hiddenLine xmlns:a14="http://schemas.microsoft.com/office/drawing/2010/main" w="9525">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defTabSz="1096645">
                <a:defRPr/>
              </a:pPr>
              <a:endParaRPr lang="zh-CN" altLang="en-US" sz="2200" kern="0">
                <a:solidFill>
                  <a:sysClr val="windowText" lastClr="000000"/>
                </a:solidFill>
              </a:endParaRPr>
            </a:p>
          </p:txBody>
        </p:sp>
      </p:grpSp>
      <p:sp>
        <p:nvSpPr>
          <p:cNvPr id="10" name="AutoShape 58"/>
          <p:cNvSpPr>
            <a:spLocks noChangeArrowheads="1"/>
          </p:cNvSpPr>
          <p:nvPr/>
        </p:nvSpPr>
        <p:spPr bwMode="auto">
          <a:xfrm>
            <a:off x="634738" y="3703277"/>
            <a:ext cx="5252701" cy="825733"/>
          </a:xfrm>
          <a:prstGeom prst="homePlate">
            <a:avLst>
              <a:gd name="adj" fmla="val 43942"/>
            </a:avLst>
          </a:prstGeom>
          <a:solidFill>
            <a:srgbClr val="C00000"/>
          </a:solidFill>
          <a:ln>
            <a:noFill/>
          </a:ln>
          <a:effectLst>
            <a:outerShdw blurRad="444500" dist="254000" dir="8100000" algn="tr"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4000">
              <a:solidFill>
                <a:schemeClr val="bg1"/>
              </a:solidFill>
              <a:latin typeface="微软雅黑" panose="020B0503020204020204" pitchFamily="34" charset="-122"/>
              <a:ea typeface="微软雅黑" panose="020B0503020204020204" pitchFamily="34" charset="-122"/>
            </a:endParaRPr>
          </a:p>
        </p:txBody>
      </p:sp>
      <p:sp>
        <p:nvSpPr>
          <p:cNvPr id="11" name="Text Box 59"/>
          <p:cNvSpPr txBox="1">
            <a:spLocks noChangeArrowheads="1"/>
          </p:cNvSpPr>
          <p:nvPr/>
        </p:nvSpPr>
        <p:spPr bwMode="auto">
          <a:xfrm>
            <a:off x="1013708" y="3916998"/>
            <a:ext cx="4194978" cy="373053"/>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algn="ctr">
              <a:defRPr sz="4000">
                <a:solidFill>
                  <a:schemeClr val="bg1"/>
                </a:solidFill>
                <a:latin typeface="微软雅黑" panose="020B0503020204020204" pitchFamily="34" charset="-122"/>
                <a:ea typeface="微软雅黑" panose="020B0503020204020204" pitchFamily="34" charset="-122"/>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zh-CN" altLang="en-US" sz="2400" dirty="0"/>
              <a:t>单击此处输入标题文字</a:t>
            </a:r>
            <a:endParaRPr lang="zh-CN" altLang="en-US" sz="2400" dirty="0"/>
          </a:p>
        </p:txBody>
      </p:sp>
      <p:sp>
        <p:nvSpPr>
          <p:cNvPr id="12" name="Oval 60"/>
          <p:cNvSpPr>
            <a:spLocks noChangeArrowheads="1"/>
          </p:cNvSpPr>
          <p:nvPr/>
        </p:nvSpPr>
        <p:spPr bwMode="auto">
          <a:xfrm>
            <a:off x="6278066" y="3094538"/>
            <a:ext cx="2060435" cy="2060363"/>
          </a:xfrm>
          <a:prstGeom prst="ellipse">
            <a:avLst/>
          </a:prstGeom>
          <a:solidFill>
            <a:srgbClr val="C00000"/>
          </a:solidFill>
          <a:ln>
            <a:noFill/>
          </a:ln>
          <a:effectLst>
            <a:outerShdw blurRad="444500" dist="254000" dir="8100000" algn="tr"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4000">
              <a:solidFill>
                <a:schemeClr val="bg1"/>
              </a:solidFill>
              <a:latin typeface="微软雅黑" panose="020B0503020204020204" pitchFamily="34" charset="-122"/>
              <a:ea typeface="微软雅黑" panose="020B0503020204020204" pitchFamily="34" charset="-122"/>
            </a:endParaRPr>
          </a:p>
        </p:txBody>
      </p:sp>
      <p:sp>
        <p:nvSpPr>
          <p:cNvPr id="13" name="Text Box 64"/>
          <p:cNvSpPr txBox="1">
            <a:spLocks noChangeArrowheads="1"/>
          </p:cNvSpPr>
          <p:nvPr/>
        </p:nvSpPr>
        <p:spPr bwMode="auto">
          <a:xfrm>
            <a:off x="6832848" y="3672458"/>
            <a:ext cx="966474" cy="913826"/>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algn="ctr">
              <a:defRPr sz="2400">
                <a:solidFill>
                  <a:schemeClr val="bg1"/>
                </a:solidFill>
                <a:latin typeface="微软雅黑" panose="020B0503020204020204" pitchFamily="34" charset="-122"/>
                <a:ea typeface="微软雅黑" panose="020B0503020204020204" pitchFamily="34" charset="-122"/>
              </a:defRPr>
            </a:lvl1pPr>
          </a:lstStyle>
          <a:p>
            <a:r>
              <a:rPr lang="zh-CN" altLang="en-US" dirty="0"/>
              <a:t>填加</a:t>
            </a:r>
            <a:endParaRPr lang="en-US" altLang="zh-CN" dirty="0"/>
          </a:p>
          <a:p>
            <a:r>
              <a:rPr lang="zh-CN" altLang="en-US" dirty="0"/>
              <a:t>标题</a:t>
            </a:r>
            <a:endParaRPr lang="en-US" altLang="ko-KR" dirty="0"/>
          </a:p>
        </p:txBody>
      </p:sp>
      <p:grpSp>
        <p:nvGrpSpPr>
          <p:cNvPr id="14" name="组合 13"/>
          <p:cNvGrpSpPr/>
          <p:nvPr/>
        </p:nvGrpSpPr>
        <p:grpSpPr>
          <a:xfrm>
            <a:off x="947584" y="1656234"/>
            <a:ext cx="4625281" cy="1830050"/>
            <a:chOff x="1085875" y="1231368"/>
            <a:chExt cx="3399093" cy="1210514"/>
          </a:xfrm>
        </p:grpSpPr>
        <p:sp>
          <p:nvSpPr>
            <p:cNvPr id="15" name="AutoShape 71"/>
            <p:cNvSpPr>
              <a:spLocks noChangeArrowheads="1"/>
            </p:cNvSpPr>
            <p:nvPr/>
          </p:nvSpPr>
          <p:spPr bwMode="auto">
            <a:xfrm>
              <a:off x="1085875" y="1231368"/>
              <a:ext cx="3399093" cy="1210514"/>
            </a:xfrm>
            <a:prstGeom prst="roundRect">
              <a:avLst>
                <a:gd name="adj" fmla="val 5528"/>
              </a:avLst>
            </a:prstGeom>
            <a:solidFill>
              <a:srgbClr val="FFFFFF">
                <a:alpha val="10001"/>
              </a:srgbClr>
            </a:solidFill>
            <a:ln w="19050" cap="rnd" algn="ctr">
              <a:solidFill>
                <a:schemeClr val="tx2">
                  <a:lumMod val="75000"/>
                </a:schemeClr>
              </a:solidFill>
              <a:prstDash val="sysDot"/>
              <a:rou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defTabSz="1096645">
                <a:defRPr/>
              </a:pPr>
              <a:endParaRPr lang="zh-CN" altLang="en-US" sz="2200" kern="0">
                <a:solidFill>
                  <a:sysClr val="windowText" lastClr="000000"/>
                </a:solidFill>
              </a:endParaRPr>
            </a:p>
          </p:txBody>
        </p:sp>
        <p:sp>
          <p:nvSpPr>
            <p:cNvPr id="16" name="Text Box 72"/>
            <p:cNvSpPr txBox="1">
              <a:spLocks noChangeArrowheads="1"/>
            </p:cNvSpPr>
            <p:nvPr/>
          </p:nvSpPr>
          <p:spPr bwMode="auto">
            <a:xfrm>
              <a:off x="1115616" y="1324675"/>
              <a:ext cx="3255559" cy="879448"/>
            </a:xfrm>
            <a:prstGeom prst="rect">
              <a:avLst/>
            </a:prstGeom>
            <a:noFill/>
            <a:ln>
              <a:noFill/>
            </a:ln>
            <a:effectLst/>
            <a:extLst>
              <a:ext uri="{909E8E84-426E-40DD-AFC4-6F175D3DCCD1}">
                <a14:hiddenFill xmlns:a14="http://schemas.microsoft.com/office/drawing/2010/main">
                  <a:solidFill>
                    <a:srgbClr val="C80000"/>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defTabSz="1096645">
                <a:defRPr/>
              </a:pPr>
              <a:endParaRPr lang="en-US" altLang="zh-CN" sz="1200" kern="0" spc="71" dirty="0">
                <a:ln w="11430"/>
                <a:solidFill>
                  <a:sysClr val="windowText" lastClr="000000"/>
                </a:solidFill>
                <a:latin typeface="微软雅黑" panose="020B0503020204020204" pitchFamily="34" charset="-122"/>
                <a:ea typeface="微软雅黑" panose="020B0503020204020204" pitchFamily="34" charset="-122"/>
              </a:endParaRPr>
            </a:p>
            <a:p>
              <a:pPr algn="r" defTabSz="1096645">
                <a:defRPr/>
              </a:pPr>
              <a:r>
                <a:rPr lang="zh-CN" altLang="en-US" sz="2200" kern="0" spc="71" dirty="0">
                  <a:ln w="11430"/>
                  <a:solidFill>
                    <a:sysClr val="windowText" lastClr="000000"/>
                  </a:solidFill>
                  <a:latin typeface="微软雅黑" panose="020B0503020204020204" pitchFamily="34" charset="-122"/>
                  <a:ea typeface="微软雅黑" panose="020B0503020204020204" pitchFamily="34" charset="-122"/>
                </a:rPr>
                <a:t>单击添加标题</a:t>
              </a:r>
              <a:endParaRPr lang="en-US" altLang="zh-CN" sz="2200" kern="0" spc="71" dirty="0">
                <a:ln w="11430"/>
                <a:solidFill>
                  <a:sysClr val="windowText" lastClr="000000"/>
                </a:solidFill>
                <a:latin typeface="微软雅黑" panose="020B0503020204020204" pitchFamily="34" charset="-122"/>
                <a:ea typeface="微软雅黑" panose="020B0503020204020204" pitchFamily="34" charset="-122"/>
              </a:endParaRPr>
            </a:p>
            <a:p>
              <a:pPr algn="r" defTabSz="1096645">
                <a:defRPr/>
              </a:pPr>
              <a:endParaRPr lang="en-US" altLang="zh-CN" sz="1700" kern="0" spc="71" dirty="0">
                <a:ln w="11430"/>
                <a:solidFill>
                  <a:sysClr val="windowText" lastClr="000000"/>
                </a:solidFill>
                <a:latin typeface="微软雅黑" panose="020B0503020204020204" pitchFamily="34" charset="-122"/>
                <a:ea typeface="微软雅黑" panose="020B0503020204020204" pitchFamily="34" charset="-122"/>
              </a:endParaRPr>
            </a:p>
            <a:p>
              <a:pPr algn="r" defTabSz="1096645">
                <a:defRPr/>
              </a:pPr>
              <a:r>
                <a:rPr lang="zh-CN" altLang="en-US" sz="1700" kern="0" spc="71" dirty="0">
                  <a:ln w="11430"/>
                  <a:solidFill>
                    <a:sysClr val="windowText" lastClr="000000"/>
                  </a:solidFill>
                  <a:latin typeface="微软雅黑" panose="020B0503020204020204" pitchFamily="34" charset="-122"/>
                  <a:ea typeface="微软雅黑" panose="020B0503020204020204" pitchFamily="34" charset="-122"/>
                </a:rPr>
                <a:t>点击添加文本</a:t>
              </a:r>
              <a:endParaRPr lang="en-US" altLang="ko-KR" sz="1700" kern="0" dirty="0">
                <a:solidFill>
                  <a:sysClr val="windowText" lastClr="000000"/>
                </a:solidFill>
                <a:latin typeface="Arial" panose="020B0604020202020204" pitchFamily="34" charset="0"/>
              </a:endParaRPr>
            </a:p>
            <a:p>
              <a:pPr algn="r" defTabSz="1096645">
                <a:defRPr/>
              </a:pPr>
              <a:endParaRPr lang="en-US" altLang="ko-KR" sz="1200" kern="0" dirty="0">
                <a:solidFill>
                  <a:sysClr val="windowText" lastClr="000000"/>
                </a:solidFill>
                <a:latin typeface="Arial" panose="020B0604020202020204" pitchFamily="34" charset="0"/>
              </a:endParaRPr>
            </a:p>
          </p:txBody>
        </p:sp>
      </p:grpSp>
      <p:sp>
        <p:nvSpPr>
          <p:cNvPr id="17" name="Arc 75"/>
          <p:cNvSpPr/>
          <p:nvPr/>
        </p:nvSpPr>
        <p:spPr bwMode="auto">
          <a:xfrm>
            <a:off x="7199319" y="2311057"/>
            <a:ext cx="1686948" cy="3656261"/>
          </a:xfrm>
          <a:custGeom>
            <a:avLst/>
            <a:gdLst>
              <a:gd name="G0" fmla="+- 0 0 0"/>
              <a:gd name="G1" fmla="+- 21600 0 0"/>
              <a:gd name="G2" fmla="+- 21600 0 0"/>
              <a:gd name="T0" fmla="*/ 0 w 21600"/>
              <a:gd name="T1" fmla="*/ 0 h 43200"/>
              <a:gd name="T2" fmla="*/ 102 w 21600"/>
              <a:gd name="T3" fmla="*/ 43200 h 43200"/>
              <a:gd name="T4" fmla="*/ 0 w 21600"/>
              <a:gd name="T5" fmla="*/ 21600 h 43200"/>
            </a:gdLst>
            <a:ahLst/>
            <a:cxnLst>
              <a:cxn ang="0">
                <a:pos x="T0" y="T1"/>
              </a:cxn>
              <a:cxn ang="0">
                <a:pos x="T2" y="T3"/>
              </a:cxn>
              <a:cxn ang="0">
                <a:pos x="T4" y="T5"/>
              </a:cxn>
            </a:cxnLst>
            <a:rect l="0" t="0" r="r" b="b"/>
            <a:pathLst>
              <a:path w="21600" h="43200" fill="none" extrusionOk="0">
                <a:moveTo>
                  <a:pt x="-1" y="0"/>
                </a:moveTo>
                <a:cubicBezTo>
                  <a:pt x="11929" y="0"/>
                  <a:pt x="21600" y="9670"/>
                  <a:pt x="21600" y="21600"/>
                </a:cubicBezTo>
                <a:cubicBezTo>
                  <a:pt x="21600" y="33489"/>
                  <a:pt x="11991" y="43143"/>
                  <a:pt x="101" y="43199"/>
                </a:cubicBezTo>
              </a:path>
              <a:path w="21600" h="43200" stroke="0" extrusionOk="0">
                <a:moveTo>
                  <a:pt x="-1" y="0"/>
                </a:moveTo>
                <a:cubicBezTo>
                  <a:pt x="11929" y="0"/>
                  <a:pt x="21600" y="9670"/>
                  <a:pt x="21600" y="21600"/>
                </a:cubicBezTo>
                <a:cubicBezTo>
                  <a:pt x="21600" y="33489"/>
                  <a:pt x="11991" y="43143"/>
                  <a:pt x="101" y="43199"/>
                </a:cubicBezTo>
                <a:lnTo>
                  <a:pt x="0" y="21600"/>
                </a:lnTo>
                <a:close/>
              </a:path>
            </a:pathLst>
          </a:custGeom>
          <a:noFill/>
          <a:ln w="25400" cap="rnd">
            <a:solidFill>
              <a:schemeClr val="accent6">
                <a:lumMod val="50000"/>
              </a:schemeClr>
            </a:solidFill>
            <a:prstDash val="sysDot"/>
            <a:round/>
          </a:ln>
          <a:effectLst/>
          <a:extLst>
            <a:ext uri="{909E8E84-426E-40DD-AFC4-6F175D3DCCD1}">
              <a14:hiddenFill xmlns:a14="http://schemas.microsoft.com/office/drawing/2010/main">
                <a:solidFill>
                  <a:srgbClr val="C800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29290" tIns="64645" rIns="129290" bIns="64645" anchor="ctr"/>
          <a:lstStyle/>
          <a:p>
            <a:pPr defTabSz="1096645">
              <a:defRPr/>
            </a:pPr>
            <a:endParaRPr lang="zh-CN" altLang="en-US" sz="2200" kern="0">
              <a:solidFill>
                <a:srgbClr val="000000"/>
              </a:solidFill>
            </a:endParaRPr>
          </a:p>
        </p:txBody>
      </p:sp>
      <p:grpSp>
        <p:nvGrpSpPr>
          <p:cNvPr id="19" name="组合 18"/>
          <p:cNvGrpSpPr/>
          <p:nvPr/>
        </p:nvGrpSpPr>
        <p:grpSpPr>
          <a:xfrm>
            <a:off x="7146559" y="1862369"/>
            <a:ext cx="2075845" cy="825733"/>
            <a:chOff x="5641469" y="1367721"/>
            <a:chExt cx="1525527" cy="546192"/>
          </a:xfrm>
          <a:solidFill>
            <a:schemeClr val="tx1">
              <a:lumMod val="75000"/>
              <a:lumOff val="25000"/>
            </a:schemeClr>
          </a:solidFill>
        </p:grpSpPr>
        <p:sp>
          <p:nvSpPr>
            <p:cNvPr id="20" name="AutoShape 65"/>
            <p:cNvSpPr>
              <a:spLocks noChangeArrowheads="1"/>
            </p:cNvSpPr>
            <p:nvPr/>
          </p:nvSpPr>
          <p:spPr bwMode="auto">
            <a:xfrm rot="10800000">
              <a:off x="5641469" y="1367721"/>
              <a:ext cx="1525527" cy="546192"/>
            </a:xfrm>
            <a:prstGeom prst="homePlate">
              <a:avLst>
                <a:gd name="adj" fmla="val 43731"/>
              </a:avLst>
            </a:prstGeom>
            <a:grp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096645">
                <a:defRPr/>
              </a:pPr>
              <a:endParaRPr lang="zh-CN" altLang="en-US" sz="2200" kern="0">
                <a:solidFill>
                  <a:schemeClr val="bg1"/>
                </a:solidFill>
              </a:endParaRPr>
            </a:p>
          </p:txBody>
        </p:sp>
        <p:sp>
          <p:nvSpPr>
            <p:cNvPr id="21" name="Text Box 66"/>
            <p:cNvSpPr txBox="1">
              <a:spLocks noChangeArrowheads="1"/>
            </p:cNvSpPr>
            <p:nvPr/>
          </p:nvSpPr>
          <p:spPr bwMode="auto">
            <a:xfrm>
              <a:off x="6009139" y="1498071"/>
              <a:ext cx="1022278" cy="305363"/>
            </a:xfrm>
            <a:prstGeom prst="rect">
              <a:avLst/>
            </a:prstGeom>
            <a:grp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defTabSz="1096645">
                <a:defRPr/>
              </a:pPr>
              <a:r>
                <a:rPr lang="zh-CN" altLang="en-US" sz="2300" kern="0" dirty="0">
                  <a:solidFill>
                    <a:schemeClr val="bg1"/>
                  </a:solidFill>
                  <a:latin typeface="微软雅黑" panose="020B0503020204020204" pitchFamily="34" charset="-122"/>
                  <a:ea typeface="微软雅黑" panose="020B0503020204020204" pitchFamily="34" charset="-122"/>
                </a:rPr>
                <a:t>填加文字</a:t>
              </a:r>
              <a:endParaRPr lang="en-US" altLang="ko-KR" sz="2300" kern="0" dirty="0">
                <a:solidFill>
                  <a:schemeClr val="bg1"/>
                </a:solidFill>
                <a:latin typeface="微软雅黑" panose="020B0503020204020204" pitchFamily="34" charset="-122"/>
                <a:ea typeface="微软雅黑" panose="020B0503020204020204" pitchFamily="34" charset="-122"/>
              </a:endParaRPr>
            </a:p>
          </p:txBody>
        </p:sp>
      </p:grpSp>
      <p:grpSp>
        <p:nvGrpSpPr>
          <p:cNvPr id="22" name="组合 21"/>
          <p:cNvGrpSpPr/>
          <p:nvPr/>
        </p:nvGrpSpPr>
        <p:grpSpPr>
          <a:xfrm>
            <a:off x="947584" y="4791826"/>
            <a:ext cx="4625281" cy="1830050"/>
            <a:chOff x="1085875" y="1231368"/>
            <a:chExt cx="3399093" cy="1210514"/>
          </a:xfrm>
        </p:grpSpPr>
        <p:sp>
          <p:nvSpPr>
            <p:cNvPr id="23" name="AutoShape 71"/>
            <p:cNvSpPr>
              <a:spLocks noChangeArrowheads="1"/>
            </p:cNvSpPr>
            <p:nvPr/>
          </p:nvSpPr>
          <p:spPr bwMode="auto">
            <a:xfrm>
              <a:off x="1085875" y="1231368"/>
              <a:ext cx="3399093" cy="1210514"/>
            </a:xfrm>
            <a:prstGeom prst="roundRect">
              <a:avLst>
                <a:gd name="adj" fmla="val 5528"/>
              </a:avLst>
            </a:prstGeom>
            <a:solidFill>
              <a:srgbClr val="FFFFFF">
                <a:alpha val="10001"/>
              </a:srgbClr>
            </a:solidFill>
            <a:ln w="19050" cap="rnd" algn="ctr">
              <a:solidFill>
                <a:schemeClr val="tx2">
                  <a:lumMod val="75000"/>
                </a:schemeClr>
              </a:solidFill>
              <a:prstDash val="sysDot"/>
              <a:rou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defTabSz="1096645">
                <a:defRPr/>
              </a:pPr>
              <a:endParaRPr lang="zh-CN" altLang="en-US" sz="2200" kern="0">
                <a:solidFill>
                  <a:sysClr val="windowText" lastClr="000000"/>
                </a:solidFill>
              </a:endParaRPr>
            </a:p>
          </p:txBody>
        </p:sp>
        <p:sp>
          <p:nvSpPr>
            <p:cNvPr id="24" name="Text Box 72"/>
            <p:cNvSpPr txBox="1">
              <a:spLocks noChangeArrowheads="1"/>
            </p:cNvSpPr>
            <p:nvPr/>
          </p:nvSpPr>
          <p:spPr bwMode="auto">
            <a:xfrm>
              <a:off x="1115616" y="1324675"/>
              <a:ext cx="3255559" cy="879448"/>
            </a:xfrm>
            <a:prstGeom prst="rect">
              <a:avLst/>
            </a:prstGeom>
            <a:noFill/>
            <a:ln>
              <a:noFill/>
            </a:ln>
            <a:effectLst/>
            <a:extLst>
              <a:ext uri="{909E8E84-426E-40DD-AFC4-6F175D3DCCD1}">
                <a14:hiddenFill xmlns:a14="http://schemas.microsoft.com/office/drawing/2010/main">
                  <a:solidFill>
                    <a:srgbClr val="C80000"/>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defTabSz="1096645">
                <a:defRPr/>
              </a:pPr>
              <a:endParaRPr lang="en-US" altLang="zh-CN" sz="1200" kern="0" spc="71" dirty="0">
                <a:ln w="11430"/>
                <a:solidFill>
                  <a:sysClr val="windowText" lastClr="000000"/>
                </a:solidFill>
                <a:latin typeface="微软雅黑" panose="020B0503020204020204" pitchFamily="34" charset="-122"/>
                <a:ea typeface="微软雅黑" panose="020B0503020204020204" pitchFamily="34" charset="-122"/>
              </a:endParaRPr>
            </a:p>
            <a:p>
              <a:pPr algn="r" defTabSz="1096645">
                <a:defRPr/>
              </a:pPr>
              <a:r>
                <a:rPr lang="zh-CN" altLang="en-US" sz="2200" kern="0" spc="71" dirty="0">
                  <a:ln w="11430"/>
                  <a:solidFill>
                    <a:sysClr val="windowText" lastClr="000000"/>
                  </a:solidFill>
                  <a:latin typeface="微软雅黑" panose="020B0503020204020204" pitchFamily="34" charset="-122"/>
                  <a:ea typeface="微软雅黑" panose="020B0503020204020204" pitchFamily="34" charset="-122"/>
                </a:rPr>
                <a:t>单击添加标题</a:t>
              </a:r>
              <a:endParaRPr lang="en-US" altLang="zh-CN" sz="2200" kern="0" spc="71" dirty="0">
                <a:ln w="11430"/>
                <a:solidFill>
                  <a:sysClr val="windowText" lastClr="000000"/>
                </a:solidFill>
                <a:latin typeface="微软雅黑" panose="020B0503020204020204" pitchFamily="34" charset="-122"/>
                <a:ea typeface="微软雅黑" panose="020B0503020204020204" pitchFamily="34" charset="-122"/>
              </a:endParaRPr>
            </a:p>
            <a:p>
              <a:pPr algn="r" defTabSz="1096645">
                <a:defRPr/>
              </a:pPr>
              <a:endParaRPr lang="en-US" altLang="zh-CN" sz="1700" kern="0" spc="71" dirty="0">
                <a:ln w="11430"/>
                <a:solidFill>
                  <a:sysClr val="windowText" lastClr="000000"/>
                </a:solidFill>
                <a:latin typeface="微软雅黑" panose="020B0503020204020204" pitchFamily="34" charset="-122"/>
                <a:ea typeface="微软雅黑" panose="020B0503020204020204" pitchFamily="34" charset="-122"/>
              </a:endParaRPr>
            </a:p>
            <a:p>
              <a:pPr algn="r" defTabSz="1096645">
                <a:defRPr/>
              </a:pPr>
              <a:r>
                <a:rPr lang="zh-CN" altLang="en-US" sz="1700" kern="0" spc="71" dirty="0">
                  <a:ln w="11430"/>
                  <a:solidFill>
                    <a:sysClr val="windowText" lastClr="000000"/>
                  </a:solidFill>
                  <a:latin typeface="微软雅黑" panose="020B0503020204020204" pitchFamily="34" charset="-122"/>
                  <a:ea typeface="微软雅黑" panose="020B0503020204020204" pitchFamily="34" charset="-122"/>
                </a:rPr>
                <a:t>点击添加文本</a:t>
              </a:r>
              <a:endParaRPr lang="en-US" altLang="ko-KR" sz="1700" kern="0" dirty="0">
                <a:solidFill>
                  <a:sysClr val="windowText" lastClr="000000"/>
                </a:solidFill>
                <a:latin typeface="Arial" panose="020B0604020202020204" pitchFamily="34" charset="0"/>
              </a:endParaRPr>
            </a:p>
            <a:p>
              <a:pPr algn="r" defTabSz="1096645">
                <a:defRPr/>
              </a:pPr>
              <a:endParaRPr lang="en-US" altLang="ko-KR" sz="1200" kern="0" dirty="0">
                <a:solidFill>
                  <a:sysClr val="windowText" lastClr="000000"/>
                </a:solidFill>
                <a:latin typeface="Arial" panose="020B0604020202020204" pitchFamily="34" charset="0"/>
              </a:endParaRPr>
            </a:p>
          </p:txBody>
        </p:sp>
      </p:grpSp>
      <p:grpSp>
        <p:nvGrpSpPr>
          <p:cNvPr id="27" name="组合 26"/>
          <p:cNvGrpSpPr/>
          <p:nvPr/>
        </p:nvGrpSpPr>
        <p:grpSpPr>
          <a:xfrm>
            <a:off x="8626386" y="3688508"/>
            <a:ext cx="2075845" cy="825733"/>
            <a:chOff x="5641469" y="1367721"/>
            <a:chExt cx="1525527" cy="546192"/>
          </a:xfrm>
          <a:solidFill>
            <a:schemeClr val="tx1">
              <a:lumMod val="75000"/>
              <a:lumOff val="25000"/>
            </a:schemeClr>
          </a:solidFill>
        </p:grpSpPr>
        <p:sp>
          <p:nvSpPr>
            <p:cNvPr id="28" name="AutoShape 65"/>
            <p:cNvSpPr>
              <a:spLocks noChangeArrowheads="1"/>
            </p:cNvSpPr>
            <p:nvPr/>
          </p:nvSpPr>
          <p:spPr bwMode="auto">
            <a:xfrm rot="10800000">
              <a:off x="5641469" y="1367721"/>
              <a:ext cx="1525527" cy="546192"/>
            </a:xfrm>
            <a:prstGeom prst="homePlate">
              <a:avLst>
                <a:gd name="adj" fmla="val 43731"/>
              </a:avLst>
            </a:prstGeom>
            <a:grp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096645">
                <a:defRPr/>
              </a:pPr>
              <a:endParaRPr lang="zh-CN" altLang="en-US" sz="2200" kern="0">
                <a:solidFill>
                  <a:schemeClr val="bg1"/>
                </a:solidFill>
              </a:endParaRPr>
            </a:p>
          </p:txBody>
        </p:sp>
        <p:sp>
          <p:nvSpPr>
            <p:cNvPr id="29" name="Text Box 66"/>
            <p:cNvSpPr txBox="1">
              <a:spLocks noChangeArrowheads="1"/>
            </p:cNvSpPr>
            <p:nvPr/>
          </p:nvSpPr>
          <p:spPr bwMode="auto">
            <a:xfrm>
              <a:off x="6009139" y="1498071"/>
              <a:ext cx="1022278" cy="305363"/>
            </a:xfrm>
            <a:prstGeom prst="rect">
              <a:avLst/>
            </a:prstGeom>
            <a:grp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defTabSz="1096645">
                <a:defRPr/>
              </a:pPr>
              <a:r>
                <a:rPr lang="zh-CN" altLang="en-US" sz="2300" kern="0" dirty="0">
                  <a:solidFill>
                    <a:schemeClr val="bg1"/>
                  </a:solidFill>
                  <a:latin typeface="微软雅黑" panose="020B0503020204020204" pitchFamily="34" charset="-122"/>
                  <a:ea typeface="微软雅黑" panose="020B0503020204020204" pitchFamily="34" charset="-122"/>
                </a:rPr>
                <a:t>填加文字</a:t>
              </a:r>
              <a:endParaRPr lang="en-US" altLang="ko-KR" sz="2300" kern="0" dirty="0">
                <a:solidFill>
                  <a:schemeClr val="bg1"/>
                </a:solidFill>
                <a:latin typeface="微软雅黑" panose="020B0503020204020204" pitchFamily="34" charset="-122"/>
                <a:ea typeface="微软雅黑" panose="020B0503020204020204" pitchFamily="34" charset="-122"/>
              </a:endParaRPr>
            </a:p>
          </p:txBody>
        </p:sp>
      </p:grpSp>
      <p:grpSp>
        <p:nvGrpSpPr>
          <p:cNvPr id="30" name="组合 29"/>
          <p:cNvGrpSpPr/>
          <p:nvPr/>
        </p:nvGrpSpPr>
        <p:grpSpPr>
          <a:xfrm>
            <a:off x="7004868" y="5500180"/>
            <a:ext cx="2075845" cy="825733"/>
            <a:chOff x="5641469" y="1367721"/>
            <a:chExt cx="1525527" cy="546192"/>
          </a:xfrm>
          <a:solidFill>
            <a:schemeClr val="tx1">
              <a:lumMod val="75000"/>
              <a:lumOff val="25000"/>
            </a:schemeClr>
          </a:solidFill>
        </p:grpSpPr>
        <p:sp>
          <p:nvSpPr>
            <p:cNvPr id="31" name="AutoShape 65"/>
            <p:cNvSpPr>
              <a:spLocks noChangeArrowheads="1"/>
            </p:cNvSpPr>
            <p:nvPr/>
          </p:nvSpPr>
          <p:spPr bwMode="auto">
            <a:xfrm rot="10800000">
              <a:off x="5641469" y="1367721"/>
              <a:ext cx="1525527" cy="546192"/>
            </a:xfrm>
            <a:prstGeom prst="homePlate">
              <a:avLst>
                <a:gd name="adj" fmla="val 43731"/>
              </a:avLst>
            </a:prstGeom>
            <a:grp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1096645">
                <a:defRPr/>
              </a:pPr>
              <a:endParaRPr lang="zh-CN" altLang="en-US" sz="2200" kern="0">
                <a:solidFill>
                  <a:schemeClr val="bg1"/>
                </a:solidFill>
              </a:endParaRPr>
            </a:p>
          </p:txBody>
        </p:sp>
        <p:sp>
          <p:nvSpPr>
            <p:cNvPr id="32" name="Text Box 66"/>
            <p:cNvSpPr txBox="1">
              <a:spLocks noChangeArrowheads="1"/>
            </p:cNvSpPr>
            <p:nvPr/>
          </p:nvSpPr>
          <p:spPr bwMode="auto">
            <a:xfrm>
              <a:off x="6009139" y="1498071"/>
              <a:ext cx="1022278" cy="305363"/>
            </a:xfrm>
            <a:prstGeom prst="rect">
              <a:avLst/>
            </a:prstGeom>
            <a:grp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defTabSz="1096645">
                <a:defRPr/>
              </a:pPr>
              <a:r>
                <a:rPr lang="zh-CN" altLang="en-US" sz="2300" kern="0" dirty="0">
                  <a:solidFill>
                    <a:schemeClr val="bg1"/>
                  </a:solidFill>
                  <a:latin typeface="微软雅黑" panose="020B0503020204020204" pitchFamily="34" charset="-122"/>
                  <a:ea typeface="微软雅黑" panose="020B0503020204020204" pitchFamily="34" charset="-122"/>
                </a:rPr>
                <a:t>填加文字</a:t>
              </a:r>
              <a:endParaRPr lang="en-US" altLang="ko-KR" sz="2300" kern="0" dirty="0">
                <a:solidFill>
                  <a:schemeClr val="bg1"/>
                </a:solidFill>
                <a:latin typeface="微软雅黑" panose="020B0503020204020204" pitchFamily="34" charset="-122"/>
                <a:ea typeface="微软雅黑" panose="020B0503020204020204" pitchFamily="34" charset="-122"/>
              </a:endParaRPr>
            </a:p>
          </p:txBody>
        </p:sp>
      </p:grpSp>
      <p:sp>
        <p:nvSpPr>
          <p:cNvPr id="3" name="标题 2"/>
          <p:cNvSpPr>
            <a:spLocks noGrp="1"/>
          </p:cNvSpPr>
          <p:nvPr>
            <p:ph type="title"/>
          </p:nvPr>
        </p:nvSpPr>
        <p:spPr/>
        <p:txBody>
          <a:bodyPr/>
          <a:lstStyle/>
          <a:p>
            <a:r>
              <a:rPr lang="zh-CN" altLang="en-US" dirty="0">
                <a:solidFill>
                  <a:srgbClr val="000000">
                    <a:lumMod val="75000"/>
                    <a:lumOff val="25000"/>
                  </a:srgbClr>
                </a:solidFill>
              </a:rPr>
              <a:t>单击此处添加标题</a:t>
            </a:r>
            <a:endParaRPr lang="zh-CN" altLang="en-US" dirty="0"/>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par>
                          <p:cTn id="8" fill="hold">
                            <p:stCondLst>
                              <p:cond delay="500"/>
                            </p:stCondLst>
                            <p:childTnLst>
                              <p:par>
                                <p:cTn id="9" presetID="2" presetClass="entr" presetSubtype="4" fill="hold" grpId="0" nodeType="afterEffect">
                                  <p:stCondLst>
                                    <p:cond delay="0"/>
                                  </p:stCondLst>
                                  <p:childTnLst>
                                    <p:set>
                                      <p:cBhvr>
                                        <p:cTn id="10" dur="1" fill="hold">
                                          <p:stCondLst>
                                            <p:cond delay="0"/>
                                          </p:stCondLst>
                                        </p:cTn>
                                        <p:tgtEl>
                                          <p:spTgt spid="12"/>
                                        </p:tgtEl>
                                        <p:attrNameLst>
                                          <p:attrName>style.visibility</p:attrName>
                                        </p:attrNameLst>
                                      </p:cBhvr>
                                      <p:to>
                                        <p:strVal val="visible"/>
                                      </p:to>
                                    </p:set>
                                    <p:anim calcmode="lin" valueType="num">
                                      <p:cBhvr additive="base">
                                        <p:cTn id="11" dur="500" fill="hold"/>
                                        <p:tgtEl>
                                          <p:spTgt spid="12"/>
                                        </p:tgtEl>
                                        <p:attrNameLst>
                                          <p:attrName>ppt_x</p:attrName>
                                        </p:attrNameLst>
                                      </p:cBhvr>
                                      <p:tavLst>
                                        <p:tav tm="0">
                                          <p:val>
                                            <p:strVal val="#ppt_x"/>
                                          </p:val>
                                        </p:tav>
                                        <p:tav tm="100000">
                                          <p:val>
                                            <p:strVal val="#ppt_x"/>
                                          </p:val>
                                        </p:tav>
                                      </p:tavLst>
                                    </p:anim>
                                    <p:anim calcmode="lin" valueType="num">
                                      <p:cBhvr additive="base">
                                        <p:cTn id="12" dur="500" fill="hold"/>
                                        <p:tgtEl>
                                          <p:spTgt spid="12"/>
                                        </p:tgtEl>
                                        <p:attrNameLst>
                                          <p:attrName>ppt_y</p:attrName>
                                        </p:attrNameLst>
                                      </p:cBhvr>
                                      <p:tavLst>
                                        <p:tav tm="0">
                                          <p:val>
                                            <p:strVal val="1+#ppt_h/2"/>
                                          </p:val>
                                        </p:tav>
                                        <p:tav tm="100000">
                                          <p:val>
                                            <p:strVal val="#ppt_y"/>
                                          </p:val>
                                        </p:tav>
                                      </p:tavLst>
                                    </p:anim>
                                  </p:childTnLst>
                                </p:cTn>
                              </p:par>
                            </p:childTnLst>
                          </p:cTn>
                        </p:par>
                        <p:par>
                          <p:cTn id="13" fill="hold">
                            <p:stCondLst>
                              <p:cond delay="1000"/>
                            </p:stCondLst>
                            <p:childTnLst>
                              <p:par>
                                <p:cTn id="14" presetID="12" presetClass="entr" presetSubtype="4" fill="hold" grpId="0" nodeType="afterEffect">
                                  <p:stCondLst>
                                    <p:cond delay="0"/>
                                  </p:stCondLst>
                                  <p:childTnLst>
                                    <p:set>
                                      <p:cBhvr>
                                        <p:cTn id="15" dur="1" fill="hold">
                                          <p:stCondLst>
                                            <p:cond delay="0"/>
                                          </p:stCondLst>
                                        </p:cTn>
                                        <p:tgtEl>
                                          <p:spTgt spid="13"/>
                                        </p:tgtEl>
                                        <p:attrNameLst>
                                          <p:attrName>style.visibility</p:attrName>
                                        </p:attrNameLst>
                                      </p:cBhvr>
                                      <p:to>
                                        <p:strVal val="visible"/>
                                      </p:to>
                                    </p:set>
                                    <p:animEffect transition="in" filter="slide(fromBottom)">
                                      <p:cBhvr>
                                        <p:cTn id="16" dur="500"/>
                                        <p:tgtEl>
                                          <p:spTgt spid="13"/>
                                        </p:tgtEl>
                                      </p:cBhvr>
                                    </p:animEffect>
                                  </p:childTnLst>
                                </p:cTn>
                              </p:par>
                            </p:childTnLst>
                          </p:cTn>
                        </p:par>
                        <p:par>
                          <p:cTn id="17" fill="hold">
                            <p:stCondLst>
                              <p:cond delay="1500"/>
                            </p:stCondLst>
                            <p:childTnLst>
                              <p:par>
                                <p:cTn id="18" presetID="2" presetClass="entr" presetSubtype="8" fill="hold" grpId="0" nodeType="afterEffect">
                                  <p:stCondLst>
                                    <p:cond delay="0"/>
                                  </p:stCondLst>
                                  <p:childTnLst>
                                    <p:set>
                                      <p:cBhvr>
                                        <p:cTn id="19" dur="1" fill="hold">
                                          <p:stCondLst>
                                            <p:cond delay="0"/>
                                          </p:stCondLst>
                                        </p:cTn>
                                        <p:tgtEl>
                                          <p:spTgt spid="10"/>
                                        </p:tgtEl>
                                        <p:attrNameLst>
                                          <p:attrName>style.visibility</p:attrName>
                                        </p:attrNameLst>
                                      </p:cBhvr>
                                      <p:to>
                                        <p:strVal val="visible"/>
                                      </p:to>
                                    </p:set>
                                    <p:anim calcmode="lin" valueType="num">
                                      <p:cBhvr additive="base">
                                        <p:cTn id="20" dur="500" fill="hold"/>
                                        <p:tgtEl>
                                          <p:spTgt spid="10"/>
                                        </p:tgtEl>
                                        <p:attrNameLst>
                                          <p:attrName>ppt_x</p:attrName>
                                        </p:attrNameLst>
                                      </p:cBhvr>
                                      <p:tavLst>
                                        <p:tav tm="0">
                                          <p:val>
                                            <p:strVal val="0-#ppt_w/2"/>
                                          </p:val>
                                        </p:tav>
                                        <p:tav tm="100000">
                                          <p:val>
                                            <p:strVal val="#ppt_x"/>
                                          </p:val>
                                        </p:tav>
                                      </p:tavLst>
                                    </p:anim>
                                    <p:anim calcmode="lin" valueType="num">
                                      <p:cBhvr additive="base">
                                        <p:cTn id="21" dur="500" fill="hold"/>
                                        <p:tgtEl>
                                          <p:spTgt spid="10"/>
                                        </p:tgtEl>
                                        <p:attrNameLst>
                                          <p:attrName>ppt_y</p:attrName>
                                        </p:attrNameLst>
                                      </p:cBhvr>
                                      <p:tavLst>
                                        <p:tav tm="0">
                                          <p:val>
                                            <p:strVal val="#ppt_y"/>
                                          </p:val>
                                        </p:tav>
                                        <p:tav tm="100000">
                                          <p:val>
                                            <p:strVal val="#ppt_y"/>
                                          </p:val>
                                        </p:tav>
                                      </p:tavLst>
                                    </p:anim>
                                  </p:childTnLst>
                                </p:cTn>
                              </p:par>
                            </p:childTnLst>
                          </p:cTn>
                        </p:par>
                        <p:par>
                          <p:cTn id="22" fill="hold">
                            <p:stCondLst>
                              <p:cond delay="2000"/>
                            </p:stCondLst>
                            <p:childTnLst>
                              <p:par>
                                <p:cTn id="23" presetID="2" presetClass="entr" presetSubtype="8" fill="hold" grpId="0" nodeType="afterEffect">
                                  <p:stCondLst>
                                    <p:cond delay="0"/>
                                  </p:stCondLst>
                                  <p:childTnLst>
                                    <p:set>
                                      <p:cBhvr>
                                        <p:cTn id="24" dur="1" fill="hold">
                                          <p:stCondLst>
                                            <p:cond delay="0"/>
                                          </p:stCondLst>
                                        </p:cTn>
                                        <p:tgtEl>
                                          <p:spTgt spid="11"/>
                                        </p:tgtEl>
                                        <p:attrNameLst>
                                          <p:attrName>style.visibility</p:attrName>
                                        </p:attrNameLst>
                                      </p:cBhvr>
                                      <p:to>
                                        <p:strVal val="visible"/>
                                      </p:to>
                                    </p:set>
                                    <p:anim calcmode="lin" valueType="num">
                                      <p:cBhvr additive="base">
                                        <p:cTn id="25" dur="500" fill="hold"/>
                                        <p:tgtEl>
                                          <p:spTgt spid="11"/>
                                        </p:tgtEl>
                                        <p:attrNameLst>
                                          <p:attrName>ppt_x</p:attrName>
                                        </p:attrNameLst>
                                      </p:cBhvr>
                                      <p:tavLst>
                                        <p:tav tm="0">
                                          <p:val>
                                            <p:strVal val="0-#ppt_w/2"/>
                                          </p:val>
                                        </p:tav>
                                        <p:tav tm="100000">
                                          <p:val>
                                            <p:strVal val="#ppt_x"/>
                                          </p:val>
                                        </p:tav>
                                      </p:tavLst>
                                    </p:anim>
                                    <p:anim calcmode="lin" valueType="num">
                                      <p:cBhvr additive="base">
                                        <p:cTn id="26" dur="500" fill="hold"/>
                                        <p:tgtEl>
                                          <p:spTgt spid="11"/>
                                        </p:tgtEl>
                                        <p:attrNameLst>
                                          <p:attrName>ppt_y</p:attrName>
                                        </p:attrNameLst>
                                      </p:cBhvr>
                                      <p:tavLst>
                                        <p:tav tm="0">
                                          <p:val>
                                            <p:strVal val="#ppt_y"/>
                                          </p:val>
                                        </p:tav>
                                        <p:tav tm="100000">
                                          <p:val>
                                            <p:strVal val="#ppt_y"/>
                                          </p:val>
                                        </p:tav>
                                      </p:tavLst>
                                    </p:anim>
                                  </p:childTnLst>
                                </p:cTn>
                              </p:par>
                            </p:childTnLst>
                          </p:cTn>
                        </p:par>
                        <p:par>
                          <p:cTn id="27" fill="hold">
                            <p:stCondLst>
                              <p:cond delay="2500"/>
                            </p:stCondLst>
                            <p:childTnLst>
                              <p:par>
                                <p:cTn id="28" presetID="23" presetClass="entr" presetSubtype="16" fill="hold" nodeType="afterEffect">
                                  <p:stCondLst>
                                    <p:cond delay="0"/>
                                  </p:stCondLst>
                                  <p:childTnLst>
                                    <p:set>
                                      <p:cBhvr>
                                        <p:cTn id="29" dur="1" fill="hold">
                                          <p:stCondLst>
                                            <p:cond delay="0"/>
                                          </p:stCondLst>
                                        </p:cTn>
                                        <p:tgtEl>
                                          <p:spTgt spid="14"/>
                                        </p:tgtEl>
                                        <p:attrNameLst>
                                          <p:attrName>style.visibility</p:attrName>
                                        </p:attrNameLst>
                                      </p:cBhvr>
                                      <p:to>
                                        <p:strVal val="visible"/>
                                      </p:to>
                                    </p:set>
                                    <p:anim calcmode="lin" valueType="num">
                                      <p:cBhvr>
                                        <p:cTn id="30" dur="500" fill="hold"/>
                                        <p:tgtEl>
                                          <p:spTgt spid="14"/>
                                        </p:tgtEl>
                                        <p:attrNameLst>
                                          <p:attrName>ppt_w</p:attrName>
                                        </p:attrNameLst>
                                      </p:cBhvr>
                                      <p:tavLst>
                                        <p:tav tm="0">
                                          <p:val>
                                            <p:fltVal val="0"/>
                                          </p:val>
                                        </p:tav>
                                        <p:tav tm="100000">
                                          <p:val>
                                            <p:strVal val="#ppt_w"/>
                                          </p:val>
                                        </p:tav>
                                      </p:tavLst>
                                    </p:anim>
                                    <p:anim calcmode="lin" valueType="num">
                                      <p:cBhvr>
                                        <p:cTn id="31" dur="500" fill="hold"/>
                                        <p:tgtEl>
                                          <p:spTgt spid="14"/>
                                        </p:tgtEl>
                                        <p:attrNameLst>
                                          <p:attrName>ppt_h</p:attrName>
                                        </p:attrNameLst>
                                      </p:cBhvr>
                                      <p:tavLst>
                                        <p:tav tm="0">
                                          <p:val>
                                            <p:fltVal val="0"/>
                                          </p:val>
                                        </p:tav>
                                        <p:tav tm="100000">
                                          <p:val>
                                            <p:strVal val="#ppt_h"/>
                                          </p:val>
                                        </p:tav>
                                      </p:tavLst>
                                    </p:anim>
                                  </p:childTnLst>
                                </p:cTn>
                              </p:par>
                            </p:childTnLst>
                          </p:cTn>
                        </p:par>
                        <p:par>
                          <p:cTn id="32" fill="hold">
                            <p:stCondLst>
                              <p:cond delay="3000"/>
                            </p:stCondLst>
                            <p:childTnLst>
                              <p:par>
                                <p:cTn id="33" presetID="23" presetClass="entr" presetSubtype="16" fill="hold" nodeType="afterEffect">
                                  <p:stCondLst>
                                    <p:cond delay="0"/>
                                  </p:stCondLst>
                                  <p:childTnLst>
                                    <p:set>
                                      <p:cBhvr>
                                        <p:cTn id="34" dur="1" fill="hold">
                                          <p:stCondLst>
                                            <p:cond delay="0"/>
                                          </p:stCondLst>
                                        </p:cTn>
                                        <p:tgtEl>
                                          <p:spTgt spid="22"/>
                                        </p:tgtEl>
                                        <p:attrNameLst>
                                          <p:attrName>style.visibility</p:attrName>
                                        </p:attrNameLst>
                                      </p:cBhvr>
                                      <p:to>
                                        <p:strVal val="visible"/>
                                      </p:to>
                                    </p:set>
                                    <p:anim calcmode="lin" valueType="num">
                                      <p:cBhvr>
                                        <p:cTn id="35" dur="500" fill="hold"/>
                                        <p:tgtEl>
                                          <p:spTgt spid="22"/>
                                        </p:tgtEl>
                                        <p:attrNameLst>
                                          <p:attrName>ppt_w</p:attrName>
                                        </p:attrNameLst>
                                      </p:cBhvr>
                                      <p:tavLst>
                                        <p:tav tm="0">
                                          <p:val>
                                            <p:fltVal val="0"/>
                                          </p:val>
                                        </p:tav>
                                        <p:tav tm="100000">
                                          <p:val>
                                            <p:strVal val="#ppt_w"/>
                                          </p:val>
                                        </p:tav>
                                      </p:tavLst>
                                    </p:anim>
                                    <p:anim calcmode="lin" valueType="num">
                                      <p:cBhvr>
                                        <p:cTn id="36" dur="500" fill="hold"/>
                                        <p:tgtEl>
                                          <p:spTgt spid="22"/>
                                        </p:tgtEl>
                                        <p:attrNameLst>
                                          <p:attrName>ppt_h</p:attrName>
                                        </p:attrNameLst>
                                      </p:cBhvr>
                                      <p:tavLst>
                                        <p:tav tm="0">
                                          <p:val>
                                            <p:fltVal val="0"/>
                                          </p:val>
                                        </p:tav>
                                        <p:tav tm="100000">
                                          <p:val>
                                            <p:strVal val="#ppt_h"/>
                                          </p:val>
                                        </p:tav>
                                      </p:tavLst>
                                    </p:anim>
                                  </p:childTnLst>
                                </p:cTn>
                              </p:par>
                            </p:childTnLst>
                          </p:cTn>
                        </p:par>
                      </p:childTnLst>
                    </p:cTn>
                  </p:par>
                  <p:par>
                    <p:cTn id="37" fill="hold">
                      <p:stCondLst>
                        <p:cond delay="indefinite"/>
                      </p:stCondLst>
                      <p:childTnLst>
                        <p:par>
                          <p:cTn id="38" fill="hold">
                            <p:stCondLst>
                              <p:cond delay="0"/>
                            </p:stCondLst>
                            <p:childTnLst>
                              <p:par>
                                <p:cTn id="39" presetID="16" presetClass="entr" presetSubtype="42" fill="hold" grpId="0" nodeType="clickEffect">
                                  <p:stCondLst>
                                    <p:cond delay="0"/>
                                  </p:stCondLst>
                                  <p:childTnLst>
                                    <p:set>
                                      <p:cBhvr>
                                        <p:cTn id="40" dur="1" fill="hold">
                                          <p:stCondLst>
                                            <p:cond delay="0"/>
                                          </p:stCondLst>
                                        </p:cTn>
                                        <p:tgtEl>
                                          <p:spTgt spid="17"/>
                                        </p:tgtEl>
                                        <p:attrNameLst>
                                          <p:attrName>style.visibility</p:attrName>
                                        </p:attrNameLst>
                                      </p:cBhvr>
                                      <p:to>
                                        <p:strVal val="visible"/>
                                      </p:to>
                                    </p:set>
                                    <p:animEffect transition="in" filter="barn(outHorizontal)">
                                      <p:cBhvr>
                                        <p:cTn id="41" dur="1000"/>
                                        <p:tgtEl>
                                          <p:spTgt spid="17"/>
                                        </p:tgtEl>
                                      </p:cBhvr>
                                    </p:animEffect>
                                  </p:childTnLst>
                                </p:cTn>
                              </p:par>
                            </p:childTnLst>
                          </p:cTn>
                        </p:par>
                        <p:par>
                          <p:cTn id="42" fill="hold">
                            <p:stCondLst>
                              <p:cond delay="1000"/>
                            </p:stCondLst>
                            <p:childTnLst>
                              <p:par>
                                <p:cTn id="43" presetID="2" presetClass="entr" presetSubtype="2" fill="hold" nodeType="afterEffect">
                                  <p:stCondLst>
                                    <p:cond delay="0"/>
                                  </p:stCondLst>
                                  <p:childTnLst>
                                    <p:set>
                                      <p:cBhvr>
                                        <p:cTn id="44" dur="1" fill="hold">
                                          <p:stCondLst>
                                            <p:cond delay="0"/>
                                          </p:stCondLst>
                                        </p:cTn>
                                        <p:tgtEl>
                                          <p:spTgt spid="19"/>
                                        </p:tgtEl>
                                        <p:attrNameLst>
                                          <p:attrName>style.visibility</p:attrName>
                                        </p:attrNameLst>
                                      </p:cBhvr>
                                      <p:to>
                                        <p:strVal val="visible"/>
                                      </p:to>
                                    </p:set>
                                    <p:anim calcmode="lin" valueType="num">
                                      <p:cBhvr additive="base">
                                        <p:cTn id="45" dur="500" fill="hold"/>
                                        <p:tgtEl>
                                          <p:spTgt spid="19"/>
                                        </p:tgtEl>
                                        <p:attrNameLst>
                                          <p:attrName>ppt_x</p:attrName>
                                        </p:attrNameLst>
                                      </p:cBhvr>
                                      <p:tavLst>
                                        <p:tav tm="0">
                                          <p:val>
                                            <p:strVal val="1+#ppt_w/2"/>
                                          </p:val>
                                        </p:tav>
                                        <p:tav tm="100000">
                                          <p:val>
                                            <p:strVal val="#ppt_x"/>
                                          </p:val>
                                        </p:tav>
                                      </p:tavLst>
                                    </p:anim>
                                    <p:anim calcmode="lin" valueType="num">
                                      <p:cBhvr additive="base">
                                        <p:cTn id="46" dur="500" fill="hold"/>
                                        <p:tgtEl>
                                          <p:spTgt spid="19"/>
                                        </p:tgtEl>
                                        <p:attrNameLst>
                                          <p:attrName>ppt_y</p:attrName>
                                        </p:attrNameLst>
                                      </p:cBhvr>
                                      <p:tavLst>
                                        <p:tav tm="0">
                                          <p:val>
                                            <p:strVal val="#ppt_y"/>
                                          </p:val>
                                        </p:tav>
                                        <p:tav tm="100000">
                                          <p:val>
                                            <p:strVal val="#ppt_y"/>
                                          </p:val>
                                        </p:tav>
                                      </p:tavLst>
                                    </p:anim>
                                  </p:childTnLst>
                                </p:cTn>
                              </p:par>
                            </p:childTnLst>
                          </p:cTn>
                        </p:par>
                        <p:par>
                          <p:cTn id="47" fill="hold">
                            <p:stCondLst>
                              <p:cond delay="1500"/>
                            </p:stCondLst>
                            <p:childTnLst>
                              <p:par>
                                <p:cTn id="48" presetID="2" presetClass="entr" presetSubtype="2" fill="hold" nodeType="afterEffect">
                                  <p:stCondLst>
                                    <p:cond delay="0"/>
                                  </p:stCondLst>
                                  <p:childTnLst>
                                    <p:set>
                                      <p:cBhvr>
                                        <p:cTn id="49" dur="1" fill="hold">
                                          <p:stCondLst>
                                            <p:cond delay="0"/>
                                          </p:stCondLst>
                                        </p:cTn>
                                        <p:tgtEl>
                                          <p:spTgt spid="27"/>
                                        </p:tgtEl>
                                        <p:attrNameLst>
                                          <p:attrName>style.visibility</p:attrName>
                                        </p:attrNameLst>
                                      </p:cBhvr>
                                      <p:to>
                                        <p:strVal val="visible"/>
                                      </p:to>
                                    </p:set>
                                    <p:anim calcmode="lin" valueType="num">
                                      <p:cBhvr additive="base">
                                        <p:cTn id="50" dur="500" fill="hold"/>
                                        <p:tgtEl>
                                          <p:spTgt spid="27"/>
                                        </p:tgtEl>
                                        <p:attrNameLst>
                                          <p:attrName>ppt_x</p:attrName>
                                        </p:attrNameLst>
                                      </p:cBhvr>
                                      <p:tavLst>
                                        <p:tav tm="0">
                                          <p:val>
                                            <p:strVal val="1+#ppt_w/2"/>
                                          </p:val>
                                        </p:tav>
                                        <p:tav tm="100000">
                                          <p:val>
                                            <p:strVal val="#ppt_x"/>
                                          </p:val>
                                        </p:tav>
                                      </p:tavLst>
                                    </p:anim>
                                    <p:anim calcmode="lin" valueType="num">
                                      <p:cBhvr additive="base">
                                        <p:cTn id="51" dur="500" fill="hold"/>
                                        <p:tgtEl>
                                          <p:spTgt spid="27"/>
                                        </p:tgtEl>
                                        <p:attrNameLst>
                                          <p:attrName>ppt_y</p:attrName>
                                        </p:attrNameLst>
                                      </p:cBhvr>
                                      <p:tavLst>
                                        <p:tav tm="0">
                                          <p:val>
                                            <p:strVal val="#ppt_y"/>
                                          </p:val>
                                        </p:tav>
                                        <p:tav tm="100000">
                                          <p:val>
                                            <p:strVal val="#ppt_y"/>
                                          </p:val>
                                        </p:tav>
                                      </p:tavLst>
                                    </p:anim>
                                  </p:childTnLst>
                                </p:cTn>
                              </p:par>
                            </p:childTnLst>
                          </p:cTn>
                        </p:par>
                        <p:par>
                          <p:cTn id="52" fill="hold">
                            <p:stCondLst>
                              <p:cond delay="2000"/>
                            </p:stCondLst>
                            <p:childTnLst>
                              <p:par>
                                <p:cTn id="53" presetID="2" presetClass="entr" presetSubtype="2" fill="hold" nodeType="afterEffect">
                                  <p:stCondLst>
                                    <p:cond delay="0"/>
                                  </p:stCondLst>
                                  <p:childTnLst>
                                    <p:set>
                                      <p:cBhvr>
                                        <p:cTn id="54" dur="1" fill="hold">
                                          <p:stCondLst>
                                            <p:cond delay="0"/>
                                          </p:stCondLst>
                                        </p:cTn>
                                        <p:tgtEl>
                                          <p:spTgt spid="30"/>
                                        </p:tgtEl>
                                        <p:attrNameLst>
                                          <p:attrName>style.visibility</p:attrName>
                                        </p:attrNameLst>
                                      </p:cBhvr>
                                      <p:to>
                                        <p:strVal val="visible"/>
                                      </p:to>
                                    </p:set>
                                    <p:anim calcmode="lin" valueType="num">
                                      <p:cBhvr additive="base">
                                        <p:cTn id="55" dur="500" fill="hold"/>
                                        <p:tgtEl>
                                          <p:spTgt spid="30"/>
                                        </p:tgtEl>
                                        <p:attrNameLst>
                                          <p:attrName>ppt_x</p:attrName>
                                        </p:attrNameLst>
                                      </p:cBhvr>
                                      <p:tavLst>
                                        <p:tav tm="0">
                                          <p:val>
                                            <p:strVal val="1+#ppt_w/2"/>
                                          </p:val>
                                        </p:tav>
                                        <p:tav tm="100000">
                                          <p:val>
                                            <p:strVal val="#ppt_x"/>
                                          </p:val>
                                        </p:tav>
                                      </p:tavLst>
                                    </p:anim>
                                    <p:anim calcmode="lin" valueType="num">
                                      <p:cBhvr additive="base">
                                        <p:cTn id="56" dur="500" fill="hold"/>
                                        <p:tgtEl>
                                          <p:spTgt spid="3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p:bldP spid="12" grpId="0" animBg="1"/>
      <p:bldP spid="13" grpId="0" animBg="1"/>
      <p:bldP spid="17"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流程图: 延期 8"/>
          <p:cNvSpPr/>
          <p:nvPr/>
        </p:nvSpPr>
        <p:spPr>
          <a:xfrm>
            <a:off x="-7912" y="2562358"/>
            <a:ext cx="3485258" cy="1902188"/>
          </a:xfrm>
          <a:custGeom>
            <a:avLst/>
            <a:gdLst>
              <a:gd name="connsiteX0" fmla="*/ 0 w 2304653"/>
              <a:gd name="connsiteY0" fmla="*/ 0 h 1872208"/>
              <a:gd name="connsiteX1" fmla="*/ 1152327 w 2304653"/>
              <a:gd name="connsiteY1" fmla="*/ 0 h 1872208"/>
              <a:gd name="connsiteX2" fmla="*/ 2304654 w 2304653"/>
              <a:gd name="connsiteY2" fmla="*/ 936104 h 1872208"/>
              <a:gd name="connsiteX3" fmla="*/ 1152327 w 2304653"/>
              <a:gd name="connsiteY3" fmla="*/ 1872208 h 1872208"/>
              <a:gd name="connsiteX4" fmla="*/ 0 w 2304653"/>
              <a:gd name="connsiteY4" fmla="*/ 1872208 h 1872208"/>
              <a:gd name="connsiteX5" fmla="*/ 0 w 2304653"/>
              <a:gd name="connsiteY5" fmla="*/ 0 h 1872208"/>
              <a:gd name="connsiteX0-1" fmla="*/ 0 w 3204064"/>
              <a:gd name="connsiteY0-2" fmla="*/ 0 h 1887198"/>
              <a:gd name="connsiteX1-3" fmla="*/ 2051737 w 3204064"/>
              <a:gd name="connsiteY1-4" fmla="*/ 14990 h 1887198"/>
              <a:gd name="connsiteX2-5" fmla="*/ 3204064 w 3204064"/>
              <a:gd name="connsiteY2-6" fmla="*/ 951094 h 1887198"/>
              <a:gd name="connsiteX3-7" fmla="*/ 2051737 w 3204064"/>
              <a:gd name="connsiteY3-8" fmla="*/ 1887198 h 1887198"/>
              <a:gd name="connsiteX4-9" fmla="*/ 899410 w 3204064"/>
              <a:gd name="connsiteY4-10" fmla="*/ 1887198 h 1887198"/>
              <a:gd name="connsiteX5-11" fmla="*/ 0 w 3204064"/>
              <a:gd name="connsiteY5-12" fmla="*/ 0 h 1887198"/>
              <a:gd name="connsiteX0-13" fmla="*/ 0 w 3204064"/>
              <a:gd name="connsiteY0-14" fmla="*/ 0 h 1887198"/>
              <a:gd name="connsiteX1-15" fmla="*/ 2051737 w 3204064"/>
              <a:gd name="connsiteY1-16" fmla="*/ 14990 h 1887198"/>
              <a:gd name="connsiteX2-17" fmla="*/ 3204064 w 3204064"/>
              <a:gd name="connsiteY2-18" fmla="*/ 951094 h 1887198"/>
              <a:gd name="connsiteX3-19" fmla="*/ 2051737 w 3204064"/>
              <a:gd name="connsiteY3-20" fmla="*/ 1887198 h 1887198"/>
              <a:gd name="connsiteX4-21" fmla="*/ 29980 w 3204064"/>
              <a:gd name="connsiteY4-22" fmla="*/ 1887198 h 1887198"/>
              <a:gd name="connsiteX5-23" fmla="*/ 0 w 3204064"/>
              <a:gd name="connsiteY5-24" fmla="*/ 0 h 1887198"/>
              <a:gd name="connsiteX0-25" fmla="*/ 0 w 3189073"/>
              <a:gd name="connsiteY0-26" fmla="*/ 0 h 1872208"/>
              <a:gd name="connsiteX1-27" fmla="*/ 2036746 w 3189073"/>
              <a:gd name="connsiteY1-28" fmla="*/ 0 h 1872208"/>
              <a:gd name="connsiteX2-29" fmla="*/ 3189073 w 3189073"/>
              <a:gd name="connsiteY2-30" fmla="*/ 936104 h 1872208"/>
              <a:gd name="connsiteX3-31" fmla="*/ 2036746 w 3189073"/>
              <a:gd name="connsiteY3-32" fmla="*/ 1872208 h 1872208"/>
              <a:gd name="connsiteX4-33" fmla="*/ 14989 w 3189073"/>
              <a:gd name="connsiteY4-34" fmla="*/ 1872208 h 1872208"/>
              <a:gd name="connsiteX5-35" fmla="*/ 0 w 3189073"/>
              <a:gd name="connsiteY5-36" fmla="*/ 0 h 1872208"/>
              <a:gd name="connsiteX0-37" fmla="*/ 0 w 3848302"/>
              <a:gd name="connsiteY0-38" fmla="*/ 14991 h 1872208"/>
              <a:gd name="connsiteX1-39" fmla="*/ 2695975 w 3848302"/>
              <a:gd name="connsiteY1-40" fmla="*/ 0 h 1872208"/>
              <a:gd name="connsiteX2-41" fmla="*/ 3848302 w 3848302"/>
              <a:gd name="connsiteY2-42" fmla="*/ 936104 h 1872208"/>
              <a:gd name="connsiteX3-43" fmla="*/ 2695975 w 3848302"/>
              <a:gd name="connsiteY3-44" fmla="*/ 1872208 h 1872208"/>
              <a:gd name="connsiteX4-45" fmla="*/ 674218 w 3848302"/>
              <a:gd name="connsiteY4-46" fmla="*/ 1872208 h 1872208"/>
              <a:gd name="connsiteX5-47" fmla="*/ 0 w 3848302"/>
              <a:gd name="connsiteY5-48" fmla="*/ 14991 h 1872208"/>
              <a:gd name="connsiteX0-49" fmla="*/ 0 w 3848302"/>
              <a:gd name="connsiteY0-50" fmla="*/ 14991 h 1902188"/>
              <a:gd name="connsiteX1-51" fmla="*/ 2695975 w 3848302"/>
              <a:gd name="connsiteY1-52" fmla="*/ 0 h 1902188"/>
              <a:gd name="connsiteX2-53" fmla="*/ 3848302 w 3848302"/>
              <a:gd name="connsiteY2-54" fmla="*/ 936104 h 1902188"/>
              <a:gd name="connsiteX3-55" fmla="*/ 2695975 w 3848302"/>
              <a:gd name="connsiteY3-56" fmla="*/ 1872208 h 1902188"/>
              <a:gd name="connsiteX4-57" fmla="*/ 31469 w 3848302"/>
              <a:gd name="connsiteY4-58" fmla="*/ 1902188 h 1902188"/>
              <a:gd name="connsiteX5-59" fmla="*/ 0 w 3848302"/>
              <a:gd name="connsiteY5-60" fmla="*/ 14991 h 1902188"/>
              <a:gd name="connsiteX0-61" fmla="*/ 0 w 3864784"/>
              <a:gd name="connsiteY0-62" fmla="*/ 29981 h 1902188"/>
              <a:gd name="connsiteX1-63" fmla="*/ 2712457 w 3864784"/>
              <a:gd name="connsiteY1-64" fmla="*/ 0 h 1902188"/>
              <a:gd name="connsiteX2-65" fmla="*/ 3864784 w 3864784"/>
              <a:gd name="connsiteY2-66" fmla="*/ 936104 h 1902188"/>
              <a:gd name="connsiteX3-67" fmla="*/ 2712457 w 3864784"/>
              <a:gd name="connsiteY3-68" fmla="*/ 1872208 h 1902188"/>
              <a:gd name="connsiteX4-69" fmla="*/ 47951 w 3864784"/>
              <a:gd name="connsiteY4-70" fmla="*/ 1902188 h 1902188"/>
              <a:gd name="connsiteX5-71" fmla="*/ 0 w 3864784"/>
              <a:gd name="connsiteY5-72" fmla="*/ 29981 h 1902188"/>
              <a:gd name="connsiteX0-73" fmla="*/ 0 w 3831822"/>
              <a:gd name="connsiteY0-74" fmla="*/ 14990 h 1902188"/>
              <a:gd name="connsiteX1-75" fmla="*/ 2679495 w 3831822"/>
              <a:gd name="connsiteY1-76" fmla="*/ 0 h 1902188"/>
              <a:gd name="connsiteX2-77" fmla="*/ 3831822 w 3831822"/>
              <a:gd name="connsiteY2-78" fmla="*/ 936104 h 1902188"/>
              <a:gd name="connsiteX3-79" fmla="*/ 2679495 w 3831822"/>
              <a:gd name="connsiteY3-80" fmla="*/ 1872208 h 1902188"/>
              <a:gd name="connsiteX4-81" fmla="*/ 14989 w 3831822"/>
              <a:gd name="connsiteY4-82" fmla="*/ 1902188 h 1902188"/>
              <a:gd name="connsiteX5-83" fmla="*/ 0 w 3831822"/>
              <a:gd name="connsiteY5-84" fmla="*/ 14990 h 1902188"/>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Lst>
            <a:rect l="l" t="t" r="r" b="b"/>
            <a:pathLst>
              <a:path w="3831822" h="1902188">
                <a:moveTo>
                  <a:pt x="0" y="14990"/>
                </a:moveTo>
                <a:lnTo>
                  <a:pt x="2679495" y="0"/>
                </a:lnTo>
                <a:cubicBezTo>
                  <a:pt x="3315908" y="0"/>
                  <a:pt x="3831822" y="419108"/>
                  <a:pt x="3831822" y="936104"/>
                </a:cubicBezTo>
                <a:cubicBezTo>
                  <a:pt x="3831822" y="1453100"/>
                  <a:pt x="3315908" y="1872208"/>
                  <a:pt x="2679495" y="1872208"/>
                </a:cubicBezTo>
                <a:lnTo>
                  <a:pt x="14989" y="1902188"/>
                </a:lnTo>
                <a:lnTo>
                  <a:pt x="0" y="14990"/>
                </a:lnTo>
                <a:close/>
              </a:path>
            </a:pathLst>
          </a:custGeom>
          <a:solidFill>
            <a:srgbClr val="C00000"/>
          </a:solidFill>
          <a:ln>
            <a:noFill/>
          </a:ln>
          <a:effectLst>
            <a:outerShdw blurRad="444500" dist="254000" dir="8100000" algn="tr"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4000" dirty="0">
                <a:solidFill>
                  <a:schemeClr val="bg1"/>
                </a:solidFill>
                <a:latin typeface="微软雅黑" panose="020B0503020204020204" pitchFamily="34" charset="-122"/>
                <a:ea typeface="微软雅黑" panose="020B0503020204020204" pitchFamily="34" charset="-122"/>
              </a:rPr>
              <a:t>章节</a:t>
            </a:r>
            <a:endParaRPr lang="zh-CN" altLang="en-US" sz="4000" dirty="0">
              <a:solidFill>
                <a:schemeClr val="bg1"/>
              </a:solidFill>
              <a:latin typeface="微软雅黑" panose="020B0503020204020204" pitchFamily="34" charset="-122"/>
              <a:ea typeface="微软雅黑" panose="020B0503020204020204" pitchFamily="34" charset="-122"/>
            </a:endParaRPr>
          </a:p>
        </p:txBody>
      </p:sp>
      <p:sp>
        <p:nvSpPr>
          <p:cNvPr id="11" name="椭圆 10"/>
          <p:cNvSpPr/>
          <p:nvPr/>
        </p:nvSpPr>
        <p:spPr>
          <a:xfrm>
            <a:off x="4557466" y="3024386"/>
            <a:ext cx="864096" cy="864096"/>
          </a:xfrm>
          <a:prstGeom prst="ellipse">
            <a:avLst/>
          </a:prstGeom>
          <a:solidFill>
            <a:srgbClr val="C00000"/>
          </a:solidFill>
          <a:ln>
            <a:noFill/>
          </a:ln>
          <a:effectLst>
            <a:outerShdw blurRad="444500" dist="254000" dir="8100000" algn="tr"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3200" dirty="0">
                <a:solidFill>
                  <a:schemeClr val="bg1"/>
                </a:solidFill>
                <a:latin typeface="微软雅黑" panose="020B0503020204020204" pitchFamily="34" charset="-122"/>
                <a:ea typeface="微软雅黑" panose="020B0503020204020204" pitchFamily="34" charset="-122"/>
              </a:rPr>
              <a:t>3</a:t>
            </a:r>
            <a:endParaRPr lang="zh-CN" altLang="en-US" sz="3200" dirty="0">
              <a:solidFill>
                <a:schemeClr val="bg1"/>
              </a:solidFill>
              <a:latin typeface="微软雅黑" panose="020B0503020204020204" pitchFamily="34" charset="-122"/>
              <a:ea typeface="微软雅黑" panose="020B0503020204020204" pitchFamily="34" charset="-122"/>
            </a:endParaRPr>
          </a:p>
        </p:txBody>
      </p:sp>
      <p:sp>
        <p:nvSpPr>
          <p:cNvPr id="19" name="Rectangle 33"/>
          <p:cNvSpPr>
            <a:spLocks noChangeArrowheads="1"/>
          </p:cNvSpPr>
          <p:nvPr/>
        </p:nvSpPr>
        <p:spPr bwMode="auto">
          <a:xfrm>
            <a:off x="5487826" y="3221171"/>
            <a:ext cx="3453152" cy="541634"/>
          </a:xfrm>
          <a:prstGeom prst="rect">
            <a:avLst/>
          </a:prstGeom>
          <a:noFill/>
          <a:ln w="9525" algn="ctr">
            <a:noFill/>
            <a:miter lim="800000"/>
          </a:ln>
        </p:spPr>
        <p:txBody>
          <a:bodyPr wrap="none" lIns="109678" tIns="54838" rIns="109678" bIns="54838">
            <a:spAutoFit/>
          </a:bodyPr>
          <a:lstStyle/>
          <a:p>
            <a:pPr eaLnBrk="0" hangingPunct="0"/>
            <a:r>
              <a:rPr lang="zh-CN" altLang="en-US" sz="2800" dirty="0">
                <a:solidFill>
                  <a:srgbClr val="000000"/>
                </a:solidFill>
                <a:latin typeface="微软雅黑" panose="020B0503020204020204" pitchFamily="34" charset="-122"/>
                <a:ea typeface="微软雅黑" panose="020B0503020204020204" pitchFamily="34" charset="-122"/>
              </a:rPr>
              <a:t>这里输入您的标题三</a:t>
            </a:r>
            <a:endParaRPr lang="en-US" altLang="zh-CN" sz="2800" dirty="0">
              <a:solidFill>
                <a:srgbClr val="000000"/>
              </a:solidFill>
              <a:latin typeface="微软雅黑" panose="020B0503020204020204" pitchFamily="34" charset="-122"/>
              <a:ea typeface="微软雅黑" panose="020B0503020204020204" pitchFamily="34" charset="-122"/>
            </a:endParaRPr>
          </a:p>
        </p:txBody>
      </p:sp>
      <p:sp>
        <p:nvSpPr>
          <p:cNvPr id="20" name="Line 34"/>
          <p:cNvSpPr>
            <a:spLocks noChangeShapeType="1"/>
          </p:cNvSpPr>
          <p:nvPr/>
        </p:nvSpPr>
        <p:spPr bwMode="auto">
          <a:xfrm>
            <a:off x="5349554" y="3696505"/>
            <a:ext cx="4392000" cy="0"/>
          </a:xfrm>
          <a:prstGeom prst="line">
            <a:avLst/>
          </a:prstGeom>
          <a:solidFill>
            <a:schemeClr val="accent1">
              <a:lumMod val="75000"/>
            </a:schemeClr>
          </a:solidFill>
          <a:ln w="9525">
            <a:solidFill>
              <a:srgbClr val="760000"/>
            </a:solidFill>
            <a:round/>
          </a:ln>
        </p:spPr>
        <p:txBody>
          <a:bodyPr wrap="none" lIns="109678" tIns="54838" rIns="109678" bIns="54838" anchor="ctr"/>
          <a:lstStyle/>
          <a:p>
            <a:endParaRPr lang="zh-CN" altLang="en-US" dirty="0">
              <a:latin typeface="微软雅黑" panose="020B0503020204020204" pitchFamily="34" charset="-122"/>
              <a:ea typeface="微软雅黑" panose="020B0503020204020204" pitchFamily="34" charset="-122"/>
            </a:endParaRPr>
          </a:p>
        </p:txBody>
      </p:sp>
    </p:spTree>
  </p:cSld>
  <p:clrMapOvr>
    <a:masterClrMapping/>
  </p:clrMapOvr>
  <p:transition spd="slow">
    <p:push/>
  </p:transition>
  <mc:AlternateContent xmlns:mc="http://schemas.openxmlformats.org/markup-compatibility/2006">
    <mc:Choice xmlns:p14="http://schemas.microsoft.com/office/powerpoint/2010/main"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14:presetBounceEnd="66000">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14:bounceEnd="66000">
                                          <p:cBhvr additive="base">
                                            <p:cTn id="7" dur="500" fill="hold"/>
                                            <p:tgtEl>
                                              <p:spTgt spid="11"/>
                                            </p:tgtEl>
                                            <p:attrNameLst>
                                              <p:attrName>ppt_x</p:attrName>
                                            </p:attrNameLst>
                                          </p:cBhvr>
                                          <p:tavLst>
                                            <p:tav tm="0">
                                              <p:val>
                                                <p:strVal val="0-#ppt_w/2"/>
                                              </p:val>
                                            </p:tav>
                                            <p:tav tm="100000">
                                              <p:val>
                                                <p:strVal val="#ppt_x"/>
                                              </p:val>
                                            </p:tav>
                                          </p:tavLst>
                                        </p:anim>
                                        <p:anim calcmode="lin" valueType="num" p14:bounceEnd="66000">
                                          <p:cBhvr additive="base">
                                            <p:cTn id="8" dur="500" fill="hold"/>
                                            <p:tgtEl>
                                              <p:spTgt spid="11"/>
                                            </p:tgtEl>
                                            <p:attrNameLst>
                                              <p:attrName>ppt_y</p:attrName>
                                            </p:attrNameLst>
                                          </p:cBhvr>
                                          <p:tavLst>
                                            <p:tav tm="0">
                                              <p:val>
                                                <p:strVal val="#ppt_y"/>
                                              </p:val>
                                            </p:tav>
                                            <p:tav tm="100000">
                                              <p:val>
                                                <p:strVal val="#ppt_y"/>
                                              </p:val>
                                            </p:tav>
                                          </p:tavLst>
                                        </p:anim>
                                      </p:childTnLst>
                                    </p:cTn>
                                  </p:par>
                                  <p:par>
                                    <p:cTn id="9" presetID="22" presetClass="entr" presetSubtype="8" fill="hold" grpId="0" nodeType="withEffect">
                                      <p:stCondLst>
                                        <p:cond delay="0"/>
                                      </p:stCondLst>
                                      <p:childTnLst>
                                        <p:set>
                                          <p:cBhvr>
                                            <p:cTn id="10" dur="1" fill="hold">
                                              <p:stCondLst>
                                                <p:cond delay="0"/>
                                              </p:stCondLst>
                                            </p:cTn>
                                            <p:tgtEl>
                                              <p:spTgt spid="20"/>
                                            </p:tgtEl>
                                            <p:attrNameLst>
                                              <p:attrName>style.visibility</p:attrName>
                                            </p:attrNameLst>
                                          </p:cBhvr>
                                          <p:to>
                                            <p:strVal val="visible"/>
                                          </p:to>
                                        </p:set>
                                        <p:animEffect transition="in" filter="wipe(left)">
                                          <p:cBhvr>
                                            <p:cTn id="11" dur="500"/>
                                            <p:tgtEl>
                                              <p:spTgt spid="20"/>
                                            </p:tgtEl>
                                          </p:cBhvr>
                                        </p:animEffect>
                                      </p:childTnLst>
                                    </p:cTn>
                                  </p:par>
                                  <p:par>
                                    <p:cTn id="12" presetID="2" presetClass="entr" presetSubtype="2" fill="hold" grpId="0" nodeType="withEffect" p14:presetBounceEnd="52000">
                                      <p:stCondLst>
                                        <p:cond delay="0"/>
                                      </p:stCondLst>
                                      <p:childTnLst>
                                        <p:set>
                                          <p:cBhvr>
                                            <p:cTn id="13" dur="1" fill="hold">
                                              <p:stCondLst>
                                                <p:cond delay="0"/>
                                              </p:stCondLst>
                                            </p:cTn>
                                            <p:tgtEl>
                                              <p:spTgt spid="19"/>
                                            </p:tgtEl>
                                            <p:attrNameLst>
                                              <p:attrName>style.visibility</p:attrName>
                                            </p:attrNameLst>
                                          </p:cBhvr>
                                          <p:to>
                                            <p:strVal val="visible"/>
                                          </p:to>
                                        </p:set>
                                        <p:anim calcmode="lin" valueType="num" p14:bounceEnd="52000">
                                          <p:cBhvr additive="base">
                                            <p:cTn id="14" dur="500" fill="hold"/>
                                            <p:tgtEl>
                                              <p:spTgt spid="19"/>
                                            </p:tgtEl>
                                            <p:attrNameLst>
                                              <p:attrName>ppt_x</p:attrName>
                                            </p:attrNameLst>
                                          </p:cBhvr>
                                          <p:tavLst>
                                            <p:tav tm="0">
                                              <p:val>
                                                <p:strVal val="1+#ppt_w/2"/>
                                              </p:val>
                                            </p:tav>
                                            <p:tav tm="100000">
                                              <p:val>
                                                <p:strVal val="#ppt_x"/>
                                              </p:val>
                                            </p:tav>
                                          </p:tavLst>
                                        </p:anim>
                                        <p:anim calcmode="lin" valueType="num" p14:bounceEnd="52000">
                                          <p:cBhvr additive="base">
                                            <p:cTn id="15" dur="500" fill="hold"/>
                                            <p:tgtEl>
                                              <p:spTgt spid="1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9" grpId="0"/>
          <p:bldP spid="20" grpId="0" animBg="1"/>
        </p:bldLst>
      </p:timing>
    </mc:Choice>
    <mc:Fallback>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0-#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par>
                                    <p:cTn id="9" presetID="22" presetClass="entr" presetSubtype="8" fill="hold" grpId="0" nodeType="withEffect">
                                      <p:stCondLst>
                                        <p:cond delay="0"/>
                                      </p:stCondLst>
                                      <p:childTnLst>
                                        <p:set>
                                          <p:cBhvr>
                                            <p:cTn id="10" dur="1" fill="hold">
                                              <p:stCondLst>
                                                <p:cond delay="0"/>
                                              </p:stCondLst>
                                            </p:cTn>
                                            <p:tgtEl>
                                              <p:spTgt spid="20"/>
                                            </p:tgtEl>
                                            <p:attrNameLst>
                                              <p:attrName>style.visibility</p:attrName>
                                            </p:attrNameLst>
                                          </p:cBhvr>
                                          <p:to>
                                            <p:strVal val="visible"/>
                                          </p:to>
                                        </p:set>
                                        <p:animEffect transition="in" filter="wipe(left)">
                                          <p:cBhvr>
                                            <p:cTn id="11" dur="500"/>
                                            <p:tgtEl>
                                              <p:spTgt spid="20"/>
                                            </p:tgtEl>
                                          </p:cBhvr>
                                        </p:animEffect>
                                      </p:childTnLst>
                                    </p:cTn>
                                  </p:par>
                                  <p:par>
                                    <p:cTn id="12" presetID="2" presetClass="entr" presetSubtype="2" fill="hold" grpId="0" nodeType="withEffect">
                                      <p:stCondLst>
                                        <p:cond delay="0"/>
                                      </p:stCondLst>
                                      <p:childTnLst>
                                        <p:set>
                                          <p:cBhvr>
                                            <p:cTn id="13" dur="1" fill="hold">
                                              <p:stCondLst>
                                                <p:cond delay="0"/>
                                              </p:stCondLst>
                                            </p:cTn>
                                            <p:tgtEl>
                                              <p:spTgt spid="19"/>
                                            </p:tgtEl>
                                            <p:attrNameLst>
                                              <p:attrName>style.visibility</p:attrName>
                                            </p:attrNameLst>
                                          </p:cBhvr>
                                          <p:to>
                                            <p:strVal val="visible"/>
                                          </p:to>
                                        </p:set>
                                        <p:anim calcmode="lin" valueType="num">
                                          <p:cBhvr additive="base">
                                            <p:cTn id="14" dur="500" fill="hold"/>
                                            <p:tgtEl>
                                              <p:spTgt spid="19"/>
                                            </p:tgtEl>
                                            <p:attrNameLst>
                                              <p:attrName>ppt_x</p:attrName>
                                            </p:attrNameLst>
                                          </p:cBhvr>
                                          <p:tavLst>
                                            <p:tav tm="0">
                                              <p:val>
                                                <p:strVal val="1+#ppt_w/2"/>
                                              </p:val>
                                            </p:tav>
                                            <p:tav tm="100000">
                                              <p:val>
                                                <p:strVal val="#ppt_x"/>
                                              </p:val>
                                            </p:tav>
                                          </p:tavLst>
                                        </p:anim>
                                        <p:anim calcmode="lin" valueType="num">
                                          <p:cBhvr additive="base">
                                            <p:cTn id="15" dur="500" fill="hold"/>
                                            <p:tgtEl>
                                              <p:spTgt spid="1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9" grpId="0"/>
          <p:bldP spid="20" grpId="0" animBg="1"/>
        </p:bldLst>
      </p:timing>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组合 4"/>
          <p:cNvGrpSpPr/>
          <p:nvPr/>
        </p:nvGrpSpPr>
        <p:grpSpPr>
          <a:xfrm>
            <a:off x="1859766" y="4785254"/>
            <a:ext cx="1640663" cy="330714"/>
            <a:chOff x="979831" y="4167171"/>
            <a:chExt cx="1709259" cy="344487"/>
          </a:xfrm>
        </p:grpSpPr>
        <p:sp>
          <p:nvSpPr>
            <p:cNvPr id="6" name="Line 58"/>
            <p:cNvSpPr>
              <a:spLocks noChangeShapeType="1"/>
            </p:cNvSpPr>
            <p:nvPr/>
          </p:nvSpPr>
          <p:spPr bwMode="gray">
            <a:xfrm>
              <a:off x="1843532" y="4167171"/>
              <a:ext cx="0" cy="334963"/>
            </a:xfrm>
            <a:prstGeom prst="line">
              <a:avLst/>
            </a:prstGeom>
            <a:noFill/>
            <a:ln w="19050">
              <a:solidFill>
                <a:schemeClr val="bg1">
                  <a:lumMod val="50000"/>
                </a:schemeClr>
              </a:solidFill>
              <a:round/>
            </a:ln>
          </p:spPr>
          <p:txBody>
            <a:bodyPr/>
            <a:lstStyle/>
            <a:p>
              <a:endParaRPr lang="zh-CN" altLang="en-US" dirty="0">
                <a:solidFill>
                  <a:srgbClr val="000000"/>
                </a:solidFill>
                <a:latin typeface="微软雅黑" panose="020B0503020204020204" pitchFamily="34" charset="-122"/>
                <a:ea typeface="微软雅黑" panose="020B0503020204020204" pitchFamily="34" charset="-122"/>
              </a:endParaRPr>
            </a:p>
          </p:txBody>
        </p:sp>
        <p:sp>
          <p:nvSpPr>
            <p:cNvPr id="7" name="Line 59"/>
            <p:cNvSpPr>
              <a:spLocks noChangeShapeType="1"/>
            </p:cNvSpPr>
            <p:nvPr/>
          </p:nvSpPr>
          <p:spPr bwMode="gray">
            <a:xfrm flipH="1">
              <a:off x="979831" y="4511658"/>
              <a:ext cx="1709259" cy="0"/>
            </a:xfrm>
            <a:prstGeom prst="line">
              <a:avLst/>
            </a:prstGeom>
            <a:noFill/>
            <a:ln w="19050">
              <a:solidFill>
                <a:schemeClr val="bg1">
                  <a:lumMod val="50000"/>
                </a:schemeClr>
              </a:solidFill>
              <a:prstDash val="sysDot"/>
              <a:round/>
            </a:ln>
          </p:spPr>
          <p:txBody>
            <a:bodyPr/>
            <a:lstStyle/>
            <a:p>
              <a:endParaRPr lang="zh-CN" altLang="en-US" dirty="0">
                <a:solidFill>
                  <a:srgbClr val="000000"/>
                </a:solidFill>
                <a:latin typeface="微软雅黑" panose="020B0503020204020204" pitchFamily="34" charset="-122"/>
                <a:ea typeface="微软雅黑" panose="020B0503020204020204" pitchFamily="34" charset="-122"/>
              </a:endParaRPr>
            </a:p>
          </p:txBody>
        </p:sp>
      </p:grpSp>
      <p:sp>
        <p:nvSpPr>
          <p:cNvPr id="8" name="Text Box 60"/>
          <p:cNvSpPr txBox="1">
            <a:spLocks noChangeArrowheads="1"/>
          </p:cNvSpPr>
          <p:nvPr/>
        </p:nvSpPr>
        <p:spPr bwMode="gray">
          <a:xfrm>
            <a:off x="1517384" y="5167784"/>
            <a:ext cx="2500077" cy="1240978"/>
          </a:xfrm>
          <a:prstGeom prst="rect">
            <a:avLst/>
          </a:prstGeom>
          <a:noFill/>
          <a:ln w="9525" algn="ctr">
            <a:noFill/>
            <a:miter lim="800000"/>
          </a:ln>
        </p:spPr>
        <p:txBody>
          <a:bodyPr wrap="square" lIns="87722" tIns="43861" rIns="87722" bIns="43861">
            <a:spAutoFit/>
          </a:bodyPr>
          <a:lstStyle/>
          <a:p>
            <a:pPr marL="342900" indent="-342900" eaLnBrk="0" hangingPunct="0">
              <a:lnSpc>
                <a:spcPct val="130000"/>
              </a:lnSpc>
              <a:buClr>
                <a:srgbClr val="C00000"/>
              </a:buClr>
              <a:buFont typeface="Wingdings" panose="05000000000000000000" pitchFamily="2" charset="2"/>
              <a:buChar char="Ø"/>
            </a:pPr>
            <a:r>
              <a:rPr lang="zh-CN" altLang="en-US" sz="1900" dirty="0">
                <a:solidFill>
                  <a:srgbClr val="000000"/>
                </a:solidFill>
                <a:latin typeface="微软雅黑" panose="020B0503020204020204" pitchFamily="34" charset="-122"/>
                <a:ea typeface="微软雅黑" panose="020B0503020204020204" pitchFamily="34" charset="-122"/>
              </a:rPr>
              <a:t>您的文本您的文本</a:t>
            </a:r>
            <a:endParaRPr lang="en-US" altLang="zh-CN" sz="1900" dirty="0">
              <a:solidFill>
                <a:srgbClr val="000000"/>
              </a:solidFill>
              <a:latin typeface="微软雅黑" panose="020B0503020204020204" pitchFamily="34" charset="-122"/>
              <a:ea typeface="微软雅黑" panose="020B0503020204020204" pitchFamily="34" charset="-122"/>
            </a:endParaRPr>
          </a:p>
          <a:p>
            <a:pPr marL="342900" indent="-342900" eaLnBrk="0" hangingPunct="0">
              <a:lnSpc>
                <a:spcPct val="130000"/>
              </a:lnSpc>
              <a:buClr>
                <a:srgbClr val="C00000"/>
              </a:buClr>
              <a:buFont typeface="Wingdings" panose="05000000000000000000" pitchFamily="2" charset="2"/>
              <a:buChar char="Ø"/>
            </a:pPr>
            <a:r>
              <a:rPr lang="zh-CN" altLang="en-US" sz="1900" dirty="0">
                <a:solidFill>
                  <a:srgbClr val="000000"/>
                </a:solidFill>
                <a:latin typeface="微软雅黑" panose="020B0503020204020204" pitchFamily="34" charset="-122"/>
                <a:ea typeface="微软雅黑" panose="020B0503020204020204" pitchFamily="34" charset="-122"/>
              </a:rPr>
              <a:t>您的文本您的文本</a:t>
            </a:r>
            <a:endParaRPr lang="en-US" altLang="zh-CN" sz="1900" dirty="0">
              <a:solidFill>
                <a:srgbClr val="000000"/>
              </a:solidFill>
              <a:latin typeface="微软雅黑" panose="020B0503020204020204" pitchFamily="34" charset="-122"/>
              <a:ea typeface="微软雅黑" panose="020B0503020204020204" pitchFamily="34" charset="-122"/>
            </a:endParaRPr>
          </a:p>
          <a:p>
            <a:pPr marL="342900" indent="-342900" eaLnBrk="0" hangingPunct="0">
              <a:lnSpc>
                <a:spcPct val="130000"/>
              </a:lnSpc>
              <a:buClr>
                <a:srgbClr val="C00000"/>
              </a:buClr>
              <a:buFont typeface="Wingdings" panose="05000000000000000000" pitchFamily="2" charset="2"/>
              <a:buChar char="Ø"/>
            </a:pPr>
            <a:r>
              <a:rPr lang="zh-CN" altLang="en-US" sz="1900" dirty="0">
                <a:solidFill>
                  <a:srgbClr val="000000"/>
                </a:solidFill>
                <a:latin typeface="微软雅黑" panose="020B0503020204020204" pitchFamily="34" charset="-122"/>
                <a:ea typeface="微软雅黑" panose="020B0503020204020204" pitchFamily="34" charset="-122"/>
              </a:rPr>
              <a:t>您的文本您的文本</a:t>
            </a:r>
            <a:endParaRPr lang="en-US" altLang="zh-CN" sz="1900" dirty="0">
              <a:solidFill>
                <a:srgbClr val="000000"/>
              </a:solidFill>
              <a:latin typeface="微软雅黑" panose="020B0503020204020204" pitchFamily="34" charset="-122"/>
              <a:ea typeface="微软雅黑" panose="020B0503020204020204" pitchFamily="34" charset="-122"/>
            </a:endParaRPr>
          </a:p>
        </p:txBody>
      </p:sp>
      <p:grpSp>
        <p:nvGrpSpPr>
          <p:cNvPr id="9" name="组合 8"/>
          <p:cNvGrpSpPr/>
          <p:nvPr/>
        </p:nvGrpSpPr>
        <p:grpSpPr>
          <a:xfrm>
            <a:off x="8178577" y="3241593"/>
            <a:ext cx="1790447" cy="323095"/>
            <a:chOff x="7562836" y="2590783"/>
            <a:chExt cx="1865306" cy="336551"/>
          </a:xfrm>
        </p:grpSpPr>
        <p:sp>
          <p:nvSpPr>
            <p:cNvPr id="10" name="Line 65"/>
            <p:cNvSpPr>
              <a:spLocks noChangeShapeType="1"/>
            </p:cNvSpPr>
            <p:nvPr/>
          </p:nvSpPr>
          <p:spPr bwMode="gray">
            <a:xfrm>
              <a:off x="8549924" y="2592371"/>
              <a:ext cx="0" cy="334963"/>
            </a:xfrm>
            <a:prstGeom prst="line">
              <a:avLst/>
            </a:prstGeom>
            <a:noFill/>
            <a:ln w="19050">
              <a:solidFill>
                <a:schemeClr val="bg1">
                  <a:lumMod val="50000"/>
                </a:schemeClr>
              </a:solidFill>
              <a:round/>
            </a:ln>
          </p:spPr>
          <p:txBody>
            <a:bodyPr/>
            <a:lstStyle/>
            <a:p>
              <a:endParaRPr lang="zh-CN" altLang="en-US" dirty="0">
                <a:solidFill>
                  <a:srgbClr val="000000"/>
                </a:solidFill>
                <a:latin typeface="微软雅黑" panose="020B0503020204020204" pitchFamily="34" charset="-122"/>
                <a:ea typeface="微软雅黑" panose="020B0503020204020204" pitchFamily="34" charset="-122"/>
              </a:endParaRPr>
            </a:p>
          </p:txBody>
        </p:sp>
        <p:sp>
          <p:nvSpPr>
            <p:cNvPr id="11" name="Line 66"/>
            <p:cNvSpPr>
              <a:spLocks noChangeShapeType="1"/>
            </p:cNvSpPr>
            <p:nvPr/>
          </p:nvSpPr>
          <p:spPr bwMode="gray">
            <a:xfrm flipH="1">
              <a:off x="7562836" y="2590783"/>
              <a:ext cx="1865306" cy="0"/>
            </a:xfrm>
            <a:prstGeom prst="line">
              <a:avLst/>
            </a:prstGeom>
            <a:noFill/>
            <a:ln w="19050">
              <a:solidFill>
                <a:schemeClr val="bg1">
                  <a:lumMod val="50000"/>
                </a:schemeClr>
              </a:solidFill>
              <a:prstDash val="sysDot"/>
              <a:round/>
            </a:ln>
          </p:spPr>
          <p:txBody>
            <a:bodyPr/>
            <a:lstStyle/>
            <a:p>
              <a:endParaRPr lang="zh-CN" altLang="en-US" dirty="0">
                <a:solidFill>
                  <a:srgbClr val="000000"/>
                </a:solidFill>
                <a:latin typeface="微软雅黑" panose="020B0503020204020204" pitchFamily="34" charset="-122"/>
                <a:ea typeface="微软雅黑" panose="020B0503020204020204" pitchFamily="34" charset="-122"/>
              </a:endParaRPr>
            </a:p>
          </p:txBody>
        </p:sp>
      </p:grpSp>
      <p:sp>
        <p:nvSpPr>
          <p:cNvPr id="12" name="Text Box 67"/>
          <p:cNvSpPr txBox="1">
            <a:spLocks noChangeArrowheads="1"/>
          </p:cNvSpPr>
          <p:nvPr/>
        </p:nvSpPr>
        <p:spPr bwMode="gray">
          <a:xfrm>
            <a:off x="7973789" y="2016275"/>
            <a:ext cx="2500077" cy="1228891"/>
          </a:xfrm>
          <a:prstGeom prst="rect">
            <a:avLst/>
          </a:prstGeom>
          <a:noFill/>
          <a:ln w="9525" algn="ctr">
            <a:noFill/>
            <a:miter lim="800000"/>
          </a:ln>
        </p:spPr>
        <p:txBody>
          <a:bodyPr wrap="square" lIns="87722" tIns="43861" rIns="87722" bIns="43861">
            <a:spAutoFit/>
          </a:bodyPr>
          <a:lstStyle/>
          <a:p>
            <a:pPr marL="342900" indent="-342900" eaLnBrk="0" hangingPunct="0">
              <a:lnSpc>
                <a:spcPct val="130000"/>
              </a:lnSpc>
              <a:buClr>
                <a:srgbClr val="C00000"/>
              </a:buClr>
              <a:buFont typeface="Wingdings" panose="05000000000000000000" pitchFamily="2" charset="2"/>
              <a:buChar char="Ø"/>
            </a:pPr>
            <a:r>
              <a:rPr lang="zh-CN" altLang="en-US" sz="1900" dirty="0">
                <a:solidFill>
                  <a:srgbClr val="000000"/>
                </a:solidFill>
                <a:latin typeface="微软雅黑" panose="020B0503020204020204" pitchFamily="34" charset="-122"/>
                <a:ea typeface="微软雅黑" panose="020B0503020204020204" pitchFamily="34" charset="-122"/>
              </a:rPr>
              <a:t>您的文本您的文本</a:t>
            </a:r>
            <a:endParaRPr lang="en-US" altLang="zh-CN" sz="1900" dirty="0">
              <a:solidFill>
                <a:srgbClr val="000000"/>
              </a:solidFill>
              <a:latin typeface="微软雅黑" panose="020B0503020204020204" pitchFamily="34" charset="-122"/>
              <a:ea typeface="微软雅黑" panose="020B0503020204020204" pitchFamily="34" charset="-122"/>
            </a:endParaRPr>
          </a:p>
          <a:p>
            <a:pPr marL="342900" indent="-342900" eaLnBrk="0" hangingPunct="0">
              <a:lnSpc>
                <a:spcPct val="130000"/>
              </a:lnSpc>
              <a:buClr>
                <a:srgbClr val="C00000"/>
              </a:buClr>
              <a:buFont typeface="Wingdings" panose="05000000000000000000" pitchFamily="2" charset="2"/>
              <a:buChar char="Ø"/>
            </a:pPr>
            <a:r>
              <a:rPr lang="zh-CN" altLang="en-US" sz="1900" dirty="0">
                <a:solidFill>
                  <a:srgbClr val="000000"/>
                </a:solidFill>
                <a:latin typeface="微软雅黑" panose="020B0503020204020204" pitchFamily="34" charset="-122"/>
                <a:ea typeface="微软雅黑" panose="020B0503020204020204" pitchFamily="34" charset="-122"/>
              </a:rPr>
              <a:t>您的文本您的文本</a:t>
            </a:r>
            <a:endParaRPr lang="en-US" altLang="zh-CN" sz="1900" dirty="0">
              <a:solidFill>
                <a:srgbClr val="000000"/>
              </a:solidFill>
              <a:latin typeface="微软雅黑" panose="020B0503020204020204" pitchFamily="34" charset="-122"/>
              <a:ea typeface="微软雅黑" panose="020B0503020204020204" pitchFamily="34" charset="-122"/>
            </a:endParaRPr>
          </a:p>
          <a:p>
            <a:pPr marL="342900" indent="-342900" eaLnBrk="0" hangingPunct="0">
              <a:lnSpc>
                <a:spcPct val="130000"/>
              </a:lnSpc>
              <a:buClr>
                <a:srgbClr val="C00000"/>
              </a:buClr>
              <a:buFont typeface="Wingdings" panose="05000000000000000000" pitchFamily="2" charset="2"/>
              <a:buChar char="Ø"/>
            </a:pPr>
            <a:r>
              <a:rPr lang="zh-CN" altLang="en-US" sz="1900" dirty="0">
                <a:solidFill>
                  <a:srgbClr val="000000"/>
                </a:solidFill>
                <a:latin typeface="微软雅黑" panose="020B0503020204020204" pitchFamily="34" charset="-122"/>
                <a:ea typeface="微软雅黑" panose="020B0503020204020204" pitchFamily="34" charset="-122"/>
              </a:rPr>
              <a:t>您的文本您的文本</a:t>
            </a:r>
            <a:endParaRPr lang="en-US" altLang="zh-CN" sz="1900" dirty="0">
              <a:solidFill>
                <a:srgbClr val="000000"/>
              </a:solidFill>
              <a:latin typeface="微软雅黑" panose="020B0503020204020204" pitchFamily="34" charset="-122"/>
              <a:ea typeface="微软雅黑" panose="020B0503020204020204" pitchFamily="34" charset="-122"/>
            </a:endParaRPr>
          </a:p>
        </p:txBody>
      </p:sp>
      <p:grpSp>
        <p:nvGrpSpPr>
          <p:cNvPr id="13" name="组合 12"/>
          <p:cNvGrpSpPr/>
          <p:nvPr/>
        </p:nvGrpSpPr>
        <p:grpSpPr>
          <a:xfrm>
            <a:off x="3834828" y="3241593"/>
            <a:ext cx="1943715" cy="323095"/>
            <a:chOff x="3037473" y="2590783"/>
            <a:chExt cx="2024982" cy="336551"/>
          </a:xfrm>
        </p:grpSpPr>
        <p:sp>
          <p:nvSpPr>
            <p:cNvPr id="14" name="Line 68"/>
            <p:cNvSpPr>
              <a:spLocks noChangeShapeType="1"/>
            </p:cNvSpPr>
            <p:nvPr/>
          </p:nvSpPr>
          <p:spPr bwMode="gray">
            <a:xfrm>
              <a:off x="4093512" y="2592371"/>
              <a:ext cx="0" cy="334963"/>
            </a:xfrm>
            <a:prstGeom prst="line">
              <a:avLst/>
            </a:prstGeom>
            <a:noFill/>
            <a:ln w="19050">
              <a:solidFill>
                <a:schemeClr val="bg1">
                  <a:lumMod val="50000"/>
                </a:schemeClr>
              </a:solidFill>
              <a:round/>
            </a:ln>
          </p:spPr>
          <p:txBody>
            <a:bodyPr/>
            <a:lstStyle/>
            <a:p>
              <a:endParaRPr lang="zh-CN" altLang="en-US" dirty="0">
                <a:solidFill>
                  <a:srgbClr val="000000"/>
                </a:solidFill>
                <a:latin typeface="微软雅黑" panose="020B0503020204020204" pitchFamily="34" charset="-122"/>
                <a:ea typeface="微软雅黑" panose="020B0503020204020204" pitchFamily="34" charset="-122"/>
              </a:endParaRPr>
            </a:p>
          </p:txBody>
        </p:sp>
        <p:sp>
          <p:nvSpPr>
            <p:cNvPr id="15" name="Line 69"/>
            <p:cNvSpPr>
              <a:spLocks noChangeShapeType="1"/>
            </p:cNvSpPr>
            <p:nvPr/>
          </p:nvSpPr>
          <p:spPr bwMode="gray">
            <a:xfrm flipH="1">
              <a:off x="3037473" y="2590783"/>
              <a:ext cx="2024982" cy="0"/>
            </a:xfrm>
            <a:prstGeom prst="line">
              <a:avLst/>
            </a:prstGeom>
            <a:noFill/>
            <a:ln w="19050">
              <a:solidFill>
                <a:schemeClr val="bg1">
                  <a:lumMod val="50000"/>
                </a:schemeClr>
              </a:solidFill>
              <a:prstDash val="sysDot"/>
              <a:round/>
            </a:ln>
          </p:spPr>
          <p:txBody>
            <a:bodyPr/>
            <a:lstStyle/>
            <a:p>
              <a:endParaRPr lang="zh-CN" altLang="en-US" dirty="0">
                <a:solidFill>
                  <a:srgbClr val="000000"/>
                </a:solidFill>
                <a:latin typeface="微软雅黑" panose="020B0503020204020204" pitchFamily="34" charset="-122"/>
                <a:ea typeface="微软雅黑" panose="020B0503020204020204" pitchFamily="34" charset="-122"/>
              </a:endParaRPr>
            </a:p>
          </p:txBody>
        </p:sp>
      </p:grpSp>
      <p:sp>
        <p:nvSpPr>
          <p:cNvPr id="16" name="Text Box 70"/>
          <p:cNvSpPr txBox="1">
            <a:spLocks noChangeArrowheads="1"/>
          </p:cNvSpPr>
          <p:nvPr/>
        </p:nvSpPr>
        <p:spPr bwMode="gray">
          <a:xfrm>
            <a:off x="3696223" y="2016275"/>
            <a:ext cx="2500077" cy="1228891"/>
          </a:xfrm>
          <a:prstGeom prst="rect">
            <a:avLst/>
          </a:prstGeom>
          <a:noFill/>
          <a:ln w="9525" algn="ctr">
            <a:noFill/>
            <a:miter lim="800000"/>
          </a:ln>
        </p:spPr>
        <p:txBody>
          <a:bodyPr wrap="square" lIns="87722" tIns="43861" rIns="87722" bIns="43861">
            <a:spAutoFit/>
          </a:bodyPr>
          <a:lstStyle/>
          <a:p>
            <a:pPr marL="342900" indent="-342900" eaLnBrk="0" hangingPunct="0">
              <a:lnSpc>
                <a:spcPct val="130000"/>
              </a:lnSpc>
              <a:buClr>
                <a:srgbClr val="C00000"/>
              </a:buClr>
              <a:buFont typeface="Wingdings" panose="05000000000000000000" pitchFamily="2" charset="2"/>
              <a:buChar char="Ø"/>
            </a:pPr>
            <a:r>
              <a:rPr lang="zh-CN" altLang="en-US" sz="1900" dirty="0">
                <a:solidFill>
                  <a:srgbClr val="000000"/>
                </a:solidFill>
                <a:latin typeface="微软雅黑" panose="020B0503020204020204" pitchFamily="34" charset="-122"/>
                <a:ea typeface="微软雅黑" panose="020B0503020204020204" pitchFamily="34" charset="-122"/>
              </a:rPr>
              <a:t>您的文本您的文本</a:t>
            </a:r>
            <a:endParaRPr lang="en-US" altLang="zh-CN" sz="1900" dirty="0">
              <a:solidFill>
                <a:srgbClr val="000000"/>
              </a:solidFill>
              <a:latin typeface="微软雅黑" panose="020B0503020204020204" pitchFamily="34" charset="-122"/>
              <a:ea typeface="微软雅黑" panose="020B0503020204020204" pitchFamily="34" charset="-122"/>
            </a:endParaRPr>
          </a:p>
          <a:p>
            <a:pPr marL="342900" indent="-342900" eaLnBrk="0" hangingPunct="0">
              <a:lnSpc>
                <a:spcPct val="130000"/>
              </a:lnSpc>
              <a:buClr>
                <a:srgbClr val="C00000"/>
              </a:buClr>
              <a:buFont typeface="Wingdings" panose="05000000000000000000" pitchFamily="2" charset="2"/>
              <a:buChar char="Ø"/>
            </a:pPr>
            <a:r>
              <a:rPr lang="zh-CN" altLang="en-US" sz="1900" dirty="0">
                <a:solidFill>
                  <a:srgbClr val="000000"/>
                </a:solidFill>
                <a:latin typeface="微软雅黑" panose="020B0503020204020204" pitchFamily="34" charset="-122"/>
                <a:ea typeface="微软雅黑" panose="020B0503020204020204" pitchFamily="34" charset="-122"/>
              </a:rPr>
              <a:t>您的文本您的文本</a:t>
            </a:r>
            <a:endParaRPr lang="en-US" altLang="zh-CN" sz="1900" dirty="0">
              <a:solidFill>
                <a:srgbClr val="000000"/>
              </a:solidFill>
              <a:latin typeface="微软雅黑" panose="020B0503020204020204" pitchFamily="34" charset="-122"/>
              <a:ea typeface="微软雅黑" panose="020B0503020204020204" pitchFamily="34" charset="-122"/>
            </a:endParaRPr>
          </a:p>
          <a:p>
            <a:pPr marL="342900" indent="-342900" eaLnBrk="0" hangingPunct="0">
              <a:lnSpc>
                <a:spcPct val="130000"/>
              </a:lnSpc>
              <a:buClr>
                <a:srgbClr val="C00000"/>
              </a:buClr>
              <a:buFont typeface="Wingdings" panose="05000000000000000000" pitchFamily="2" charset="2"/>
              <a:buChar char="Ø"/>
            </a:pPr>
            <a:r>
              <a:rPr lang="zh-CN" altLang="en-US" sz="1900" dirty="0">
                <a:solidFill>
                  <a:srgbClr val="000000"/>
                </a:solidFill>
                <a:latin typeface="微软雅黑" panose="020B0503020204020204" pitchFamily="34" charset="-122"/>
                <a:ea typeface="微软雅黑" panose="020B0503020204020204" pitchFamily="34" charset="-122"/>
              </a:rPr>
              <a:t>您的文本您的文本</a:t>
            </a:r>
            <a:endParaRPr lang="en-US" altLang="zh-CN" sz="1900" dirty="0">
              <a:solidFill>
                <a:srgbClr val="000000"/>
              </a:solidFill>
              <a:latin typeface="微软雅黑" panose="020B0503020204020204" pitchFamily="34" charset="-122"/>
              <a:ea typeface="微软雅黑" panose="020B0503020204020204" pitchFamily="34" charset="-122"/>
            </a:endParaRPr>
          </a:p>
        </p:txBody>
      </p:sp>
      <p:grpSp>
        <p:nvGrpSpPr>
          <p:cNvPr id="17" name="组合 16"/>
          <p:cNvGrpSpPr/>
          <p:nvPr/>
        </p:nvGrpSpPr>
        <p:grpSpPr>
          <a:xfrm>
            <a:off x="6058949" y="4785253"/>
            <a:ext cx="1741680" cy="321569"/>
            <a:chOff x="5354590" y="4167171"/>
            <a:chExt cx="1814500" cy="334963"/>
          </a:xfrm>
        </p:grpSpPr>
        <p:sp>
          <p:nvSpPr>
            <p:cNvPr id="19" name="Line 71"/>
            <p:cNvSpPr>
              <a:spLocks noChangeShapeType="1"/>
            </p:cNvSpPr>
            <p:nvPr/>
          </p:nvSpPr>
          <p:spPr bwMode="gray">
            <a:xfrm>
              <a:off x="6281799" y="4167171"/>
              <a:ext cx="0" cy="334963"/>
            </a:xfrm>
            <a:prstGeom prst="line">
              <a:avLst/>
            </a:prstGeom>
            <a:noFill/>
            <a:ln w="19050">
              <a:solidFill>
                <a:schemeClr val="bg1">
                  <a:lumMod val="50000"/>
                </a:schemeClr>
              </a:solidFill>
              <a:round/>
            </a:ln>
          </p:spPr>
          <p:txBody>
            <a:bodyPr/>
            <a:lstStyle/>
            <a:p>
              <a:endParaRPr lang="zh-CN" altLang="en-US" dirty="0">
                <a:solidFill>
                  <a:srgbClr val="000000"/>
                </a:solidFill>
                <a:latin typeface="微软雅黑" panose="020B0503020204020204" pitchFamily="34" charset="-122"/>
                <a:ea typeface="微软雅黑" panose="020B0503020204020204" pitchFamily="34" charset="-122"/>
              </a:endParaRPr>
            </a:p>
          </p:txBody>
        </p:sp>
        <p:sp>
          <p:nvSpPr>
            <p:cNvPr id="20" name="Line 72"/>
            <p:cNvSpPr>
              <a:spLocks noChangeShapeType="1"/>
            </p:cNvSpPr>
            <p:nvPr/>
          </p:nvSpPr>
          <p:spPr bwMode="gray">
            <a:xfrm flipH="1">
              <a:off x="5354590" y="4502133"/>
              <a:ext cx="1814500" cy="0"/>
            </a:xfrm>
            <a:prstGeom prst="line">
              <a:avLst/>
            </a:prstGeom>
            <a:noFill/>
            <a:ln w="19050">
              <a:solidFill>
                <a:schemeClr val="bg1">
                  <a:lumMod val="50000"/>
                </a:schemeClr>
              </a:solidFill>
              <a:prstDash val="sysDot"/>
              <a:round/>
            </a:ln>
          </p:spPr>
          <p:txBody>
            <a:bodyPr/>
            <a:lstStyle/>
            <a:p>
              <a:endParaRPr lang="zh-CN" altLang="en-US" dirty="0">
                <a:solidFill>
                  <a:srgbClr val="000000"/>
                </a:solidFill>
                <a:latin typeface="微软雅黑" panose="020B0503020204020204" pitchFamily="34" charset="-122"/>
                <a:ea typeface="微软雅黑" panose="020B0503020204020204" pitchFamily="34" charset="-122"/>
              </a:endParaRPr>
            </a:p>
          </p:txBody>
        </p:sp>
      </p:grpSp>
      <p:sp>
        <p:nvSpPr>
          <p:cNvPr id="21" name="Text Box 73"/>
          <p:cNvSpPr txBox="1">
            <a:spLocks noChangeArrowheads="1"/>
          </p:cNvSpPr>
          <p:nvPr/>
        </p:nvSpPr>
        <p:spPr bwMode="gray">
          <a:xfrm>
            <a:off x="5801917" y="5167785"/>
            <a:ext cx="2500077" cy="1228891"/>
          </a:xfrm>
          <a:prstGeom prst="rect">
            <a:avLst/>
          </a:prstGeom>
          <a:noFill/>
          <a:ln w="9525" algn="ctr">
            <a:noFill/>
            <a:miter lim="800000"/>
          </a:ln>
        </p:spPr>
        <p:txBody>
          <a:bodyPr wrap="square" lIns="87722" tIns="43861" rIns="87722" bIns="43861">
            <a:spAutoFit/>
          </a:bodyPr>
          <a:lstStyle/>
          <a:p>
            <a:pPr marL="342900" indent="-342900" eaLnBrk="0" hangingPunct="0">
              <a:lnSpc>
                <a:spcPct val="130000"/>
              </a:lnSpc>
              <a:buClr>
                <a:srgbClr val="C00000"/>
              </a:buClr>
              <a:buFont typeface="Wingdings" panose="05000000000000000000" pitchFamily="2" charset="2"/>
              <a:buChar char="Ø"/>
            </a:pPr>
            <a:r>
              <a:rPr lang="zh-CN" altLang="en-US" sz="1900" dirty="0">
                <a:solidFill>
                  <a:srgbClr val="000000"/>
                </a:solidFill>
                <a:latin typeface="微软雅黑" panose="020B0503020204020204" pitchFamily="34" charset="-122"/>
                <a:ea typeface="微软雅黑" panose="020B0503020204020204" pitchFamily="34" charset="-122"/>
              </a:rPr>
              <a:t>您的文本您的文本</a:t>
            </a:r>
            <a:endParaRPr lang="en-US" altLang="zh-CN" sz="1900" dirty="0">
              <a:solidFill>
                <a:srgbClr val="000000"/>
              </a:solidFill>
              <a:latin typeface="微软雅黑" panose="020B0503020204020204" pitchFamily="34" charset="-122"/>
              <a:ea typeface="微软雅黑" panose="020B0503020204020204" pitchFamily="34" charset="-122"/>
            </a:endParaRPr>
          </a:p>
          <a:p>
            <a:pPr marL="342900" indent="-342900" eaLnBrk="0" hangingPunct="0">
              <a:lnSpc>
                <a:spcPct val="130000"/>
              </a:lnSpc>
              <a:buClr>
                <a:srgbClr val="C00000"/>
              </a:buClr>
              <a:buFont typeface="Wingdings" panose="05000000000000000000" pitchFamily="2" charset="2"/>
              <a:buChar char="Ø"/>
            </a:pPr>
            <a:r>
              <a:rPr lang="zh-CN" altLang="en-US" sz="1900" dirty="0">
                <a:solidFill>
                  <a:srgbClr val="000000"/>
                </a:solidFill>
                <a:latin typeface="微软雅黑" panose="020B0503020204020204" pitchFamily="34" charset="-122"/>
                <a:ea typeface="微软雅黑" panose="020B0503020204020204" pitchFamily="34" charset="-122"/>
              </a:rPr>
              <a:t>您的文本您的文本</a:t>
            </a:r>
            <a:endParaRPr lang="en-US" altLang="zh-CN" sz="1900" dirty="0">
              <a:solidFill>
                <a:srgbClr val="000000"/>
              </a:solidFill>
              <a:latin typeface="微软雅黑" panose="020B0503020204020204" pitchFamily="34" charset="-122"/>
              <a:ea typeface="微软雅黑" panose="020B0503020204020204" pitchFamily="34" charset="-122"/>
            </a:endParaRPr>
          </a:p>
          <a:p>
            <a:pPr marL="342900" indent="-342900" eaLnBrk="0" hangingPunct="0">
              <a:lnSpc>
                <a:spcPct val="130000"/>
              </a:lnSpc>
              <a:buClr>
                <a:srgbClr val="C00000"/>
              </a:buClr>
              <a:buFont typeface="Wingdings" panose="05000000000000000000" pitchFamily="2" charset="2"/>
              <a:buChar char="Ø"/>
            </a:pPr>
            <a:r>
              <a:rPr lang="zh-CN" altLang="en-US" sz="1900" dirty="0">
                <a:solidFill>
                  <a:srgbClr val="000000"/>
                </a:solidFill>
                <a:latin typeface="微软雅黑" panose="020B0503020204020204" pitchFamily="34" charset="-122"/>
                <a:ea typeface="微软雅黑" panose="020B0503020204020204" pitchFamily="34" charset="-122"/>
              </a:rPr>
              <a:t>您的文本您的文本</a:t>
            </a:r>
            <a:endParaRPr lang="en-US" altLang="zh-CN" sz="1900" dirty="0">
              <a:solidFill>
                <a:srgbClr val="000000"/>
              </a:solidFill>
              <a:latin typeface="微软雅黑" panose="020B0503020204020204" pitchFamily="34" charset="-122"/>
              <a:ea typeface="微软雅黑" panose="020B0503020204020204" pitchFamily="34" charset="-122"/>
            </a:endParaRPr>
          </a:p>
        </p:txBody>
      </p:sp>
      <p:grpSp>
        <p:nvGrpSpPr>
          <p:cNvPr id="22" name="Group 74"/>
          <p:cNvGrpSpPr/>
          <p:nvPr/>
        </p:nvGrpSpPr>
        <p:grpSpPr bwMode="auto">
          <a:xfrm>
            <a:off x="620732" y="3547927"/>
            <a:ext cx="11558616" cy="1246655"/>
            <a:chOff x="-171" y="2008"/>
            <a:chExt cx="6621" cy="818"/>
          </a:xfrm>
        </p:grpSpPr>
        <p:sp>
          <p:nvSpPr>
            <p:cNvPr id="23" name="Line 75"/>
            <p:cNvSpPr>
              <a:spLocks noChangeShapeType="1"/>
            </p:cNvSpPr>
            <p:nvPr/>
          </p:nvSpPr>
          <p:spPr bwMode="gray">
            <a:xfrm flipH="1">
              <a:off x="-171" y="2405"/>
              <a:ext cx="804" cy="0"/>
            </a:xfrm>
            <a:prstGeom prst="line">
              <a:avLst/>
            </a:prstGeom>
            <a:noFill/>
            <a:ln w="38100">
              <a:solidFill>
                <a:srgbClr val="760000"/>
              </a:solidFill>
              <a:round/>
            </a:ln>
            <a:effectLst>
              <a:outerShdw dist="35921" dir="2700000" algn="ctr" rotWithShape="0">
                <a:schemeClr val="bg2">
                  <a:alpha val="50000"/>
                </a:schemeClr>
              </a:outerShdw>
            </a:effectLst>
          </p:spPr>
          <p:txBody>
            <a:bodyPr/>
            <a:lstStyle/>
            <a:p>
              <a:pPr>
                <a:defRPr/>
              </a:pPr>
              <a:endParaRPr lang="zh-CN" altLang="en-US" dirty="0">
                <a:solidFill>
                  <a:srgbClr val="000000"/>
                </a:solidFill>
                <a:latin typeface="微软雅黑" panose="020B0503020204020204" pitchFamily="34" charset="-122"/>
                <a:ea typeface="微软雅黑" panose="020B0503020204020204" pitchFamily="34" charset="-122"/>
              </a:endParaRPr>
            </a:p>
          </p:txBody>
        </p:sp>
        <p:sp>
          <p:nvSpPr>
            <p:cNvPr id="24" name="Line 76"/>
            <p:cNvSpPr>
              <a:spLocks noChangeShapeType="1"/>
            </p:cNvSpPr>
            <p:nvPr/>
          </p:nvSpPr>
          <p:spPr bwMode="gray">
            <a:xfrm flipH="1">
              <a:off x="3857" y="2405"/>
              <a:ext cx="475" cy="0"/>
            </a:xfrm>
            <a:prstGeom prst="line">
              <a:avLst/>
            </a:prstGeom>
            <a:noFill/>
            <a:ln w="38100">
              <a:solidFill>
                <a:srgbClr val="760000"/>
              </a:solidFill>
              <a:round/>
            </a:ln>
            <a:effectLst>
              <a:outerShdw dist="35921" dir="2700000" algn="ctr" rotWithShape="0">
                <a:schemeClr val="bg2">
                  <a:alpha val="50000"/>
                </a:schemeClr>
              </a:outerShdw>
            </a:effectLst>
          </p:spPr>
          <p:txBody>
            <a:bodyPr/>
            <a:lstStyle/>
            <a:p>
              <a:pPr>
                <a:defRPr/>
              </a:pPr>
              <a:endParaRPr lang="zh-CN" altLang="en-US" dirty="0">
                <a:solidFill>
                  <a:srgbClr val="000000"/>
                </a:solidFill>
                <a:latin typeface="微软雅黑" panose="020B0503020204020204" pitchFamily="34" charset="-122"/>
                <a:ea typeface="微软雅黑" panose="020B0503020204020204" pitchFamily="34" charset="-122"/>
              </a:endParaRPr>
            </a:p>
          </p:txBody>
        </p:sp>
        <p:sp>
          <p:nvSpPr>
            <p:cNvPr id="27" name="Arc 77"/>
            <p:cNvSpPr/>
            <p:nvPr/>
          </p:nvSpPr>
          <p:spPr bwMode="gray">
            <a:xfrm rot="16200000" flipV="1">
              <a:off x="2052" y="1833"/>
              <a:ext cx="412" cy="769"/>
            </a:xfrm>
            <a:custGeom>
              <a:avLst/>
              <a:gdLst>
                <a:gd name="G0" fmla="+- 1194 0 0"/>
                <a:gd name="G1" fmla="+- 21600 0 0"/>
                <a:gd name="G2" fmla="+- 21600 0 0"/>
                <a:gd name="T0" fmla="*/ 750 w 22794"/>
                <a:gd name="T1" fmla="*/ 5 h 43200"/>
                <a:gd name="T2" fmla="*/ 0 w 22794"/>
                <a:gd name="T3" fmla="*/ 43167 h 43200"/>
                <a:gd name="T4" fmla="*/ 1194 w 22794"/>
                <a:gd name="T5" fmla="*/ 21600 h 43200"/>
              </a:gdLst>
              <a:ahLst/>
              <a:cxnLst>
                <a:cxn ang="0">
                  <a:pos x="T0" y="T1"/>
                </a:cxn>
                <a:cxn ang="0">
                  <a:pos x="T2" y="T3"/>
                </a:cxn>
                <a:cxn ang="0">
                  <a:pos x="T4" y="T5"/>
                </a:cxn>
              </a:cxnLst>
              <a:rect l="0" t="0" r="r" b="b"/>
              <a:pathLst>
                <a:path w="22794" h="43200" fill="none" extrusionOk="0">
                  <a:moveTo>
                    <a:pt x="749" y="4"/>
                  </a:moveTo>
                  <a:cubicBezTo>
                    <a:pt x="897" y="1"/>
                    <a:pt x="1045" y="-1"/>
                    <a:pt x="1194" y="0"/>
                  </a:cubicBezTo>
                  <a:cubicBezTo>
                    <a:pt x="13123" y="0"/>
                    <a:pt x="22794" y="9670"/>
                    <a:pt x="22794" y="21600"/>
                  </a:cubicBezTo>
                  <a:cubicBezTo>
                    <a:pt x="22794" y="33529"/>
                    <a:pt x="13123" y="43200"/>
                    <a:pt x="1194" y="43200"/>
                  </a:cubicBezTo>
                  <a:cubicBezTo>
                    <a:pt x="795" y="43200"/>
                    <a:pt x="397" y="43188"/>
                    <a:pt x="0" y="43166"/>
                  </a:cubicBezTo>
                </a:path>
                <a:path w="22794" h="43200" stroke="0" extrusionOk="0">
                  <a:moveTo>
                    <a:pt x="749" y="4"/>
                  </a:moveTo>
                  <a:cubicBezTo>
                    <a:pt x="897" y="1"/>
                    <a:pt x="1045" y="-1"/>
                    <a:pt x="1194" y="0"/>
                  </a:cubicBezTo>
                  <a:cubicBezTo>
                    <a:pt x="13123" y="0"/>
                    <a:pt x="22794" y="9670"/>
                    <a:pt x="22794" y="21600"/>
                  </a:cubicBezTo>
                  <a:cubicBezTo>
                    <a:pt x="22794" y="33529"/>
                    <a:pt x="13123" y="43200"/>
                    <a:pt x="1194" y="43200"/>
                  </a:cubicBezTo>
                  <a:cubicBezTo>
                    <a:pt x="795" y="43200"/>
                    <a:pt x="397" y="43188"/>
                    <a:pt x="0" y="43166"/>
                  </a:cubicBezTo>
                  <a:lnTo>
                    <a:pt x="1194" y="21600"/>
                  </a:lnTo>
                  <a:close/>
                </a:path>
              </a:pathLst>
            </a:custGeom>
            <a:noFill/>
            <a:ln w="38100">
              <a:solidFill>
                <a:srgbClr val="760000"/>
              </a:solidFill>
              <a:round/>
            </a:ln>
            <a:effectLst>
              <a:outerShdw dist="35921" dir="2700000" algn="ctr" rotWithShape="0">
                <a:schemeClr val="bg2">
                  <a:alpha val="50000"/>
                </a:schemeClr>
              </a:outerShdw>
            </a:effectLst>
          </p:spPr>
          <p:txBody>
            <a:bodyPr wrap="none" anchor="ctr"/>
            <a:lstStyle/>
            <a:p>
              <a:pPr>
                <a:defRPr/>
              </a:pPr>
              <a:endParaRPr lang="zh-CN" altLang="en-US" dirty="0">
                <a:solidFill>
                  <a:srgbClr val="000000"/>
                </a:solidFill>
                <a:latin typeface="微软雅黑" panose="020B0503020204020204" pitchFamily="34" charset="-122"/>
                <a:ea typeface="微软雅黑" panose="020B0503020204020204" pitchFamily="34" charset="-122"/>
              </a:endParaRPr>
            </a:p>
          </p:txBody>
        </p:sp>
        <p:sp>
          <p:nvSpPr>
            <p:cNvPr id="28" name="Arc 78"/>
            <p:cNvSpPr/>
            <p:nvPr/>
          </p:nvSpPr>
          <p:spPr bwMode="gray">
            <a:xfrm rot="16200000" flipV="1">
              <a:off x="4503" y="1832"/>
              <a:ext cx="418" cy="769"/>
            </a:xfrm>
            <a:custGeom>
              <a:avLst/>
              <a:gdLst>
                <a:gd name="G0" fmla="+- 1194 0 0"/>
                <a:gd name="G1" fmla="+- 21600 0 0"/>
                <a:gd name="G2" fmla="+- 21600 0 0"/>
                <a:gd name="T0" fmla="*/ 750 w 22794"/>
                <a:gd name="T1" fmla="*/ 5 h 43200"/>
                <a:gd name="T2" fmla="*/ 0 w 22794"/>
                <a:gd name="T3" fmla="*/ 43167 h 43200"/>
                <a:gd name="T4" fmla="*/ 1194 w 22794"/>
                <a:gd name="T5" fmla="*/ 21600 h 43200"/>
              </a:gdLst>
              <a:ahLst/>
              <a:cxnLst>
                <a:cxn ang="0">
                  <a:pos x="T0" y="T1"/>
                </a:cxn>
                <a:cxn ang="0">
                  <a:pos x="T2" y="T3"/>
                </a:cxn>
                <a:cxn ang="0">
                  <a:pos x="T4" y="T5"/>
                </a:cxn>
              </a:cxnLst>
              <a:rect l="0" t="0" r="r" b="b"/>
              <a:pathLst>
                <a:path w="22794" h="43200" fill="none" extrusionOk="0">
                  <a:moveTo>
                    <a:pt x="749" y="4"/>
                  </a:moveTo>
                  <a:cubicBezTo>
                    <a:pt x="897" y="1"/>
                    <a:pt x="1045" y="-1"/>
                    <a:pt x="1194" y="0"/>
                  </a:cubicBezTo>
                  <a:cubicBezTo>
                    <a:pt x="13123" y="0"/>
                    <a:pt x="22794" y="9670"/>
                    <a:pt x="22794" y="21600"/>
                  </a:cubicBezTo>
                  <a:cubicBezTo>
                    <a:pt x="22794" y="33529"/>
                    <a:pt x="13123" y="43200"/>
                    <a:pt x="1194" y="43200"/>
                  </a:cubicBezTo>
                  <a:cubicBezTo>
                    <a:pt x="795" y="43200"/>
                    <a:pt x="397" y="43188"/>
                    <a:pt x="0" y="43166"/>
                  </a:cubicBezTo>
                </a:path>
                <a:path w="22794" h="43200" stroke="0" extrusionOk="0">
                  <a:moveTo>
                    <a:pt x="749" y="4"/>
                  </a:moveTo>
                  <a:cubicBezTo>
                    <a:pt x="897" y="1"/>
                    <a:pt x="1045" y="-1"/>
                    <a:pt x="1194" y="0"/>
                  </a:cubicBezTo>
                  <a:cubicBezTo>
                    <a:pt x="13123" y="0"/>
                    <a:pt x="22794" y="9670"/>
                    <a:pt x="22794" y="21600"/>
                  </a:cubicBezTo>
                  <a:cubicBezTo>
                    <a:pt x="22794" y="33529"/>
                    <a:pt x="13123" y="43200"/>
                    <a:pt x="1194" y="43200"/>
                  </a:cubicBezTo>
                  <a:cubicBezTo>
                    <a:pt x="795" y="43200"/>
                    <a:pt x="397" y="43188"/>
                    <a:pt x="0" y="43166"/>
                  </a:cubicBezTo>
                  <a:lnTo>
                    <a:pt x="1194" y="21600"/>
                  </a:lnTo>
                  <a:close/>
                </a:path>
              </a:pathLst>
            </a:custGeom>
            <a:noFill/>
            <a:ln w="38100">
              <a:solidFill>
                <a:srgbClr val="760000"/>
              </a:solidFill>
              <a:round/>
            </a:ln>
            <a:effectLst>
              <a:outerShdw dist="35921" dir="2700000" algn="ctr" rotWithShape="0">
                <a:schemeClr val="bg2">
                  <a:alpha val="50000"/>
                </a:schemeClr>
              </a:outerShdw>
            </a:effectLst>
          </p:spPr>
          <p:txBody>
            <a:bodyPr wrap="none" anchor="ctr"/>
            <a:lstStyle/>
            <a:p>
              <a:pPr>
                <a:defRPr/>
              </a:pPr>
              <a:endParaRPr lang="zh-CN" altLang="en-US" dirty="0">
                <a:solidFill>
                  <a:srgbClr val="000000"/>
                </a:solidFill>
                <a:latin typeface="微软雅黑" panose="020B0503020204020204" pitchFamily="34" charset="-122"/>
                <a:ea typeface="微软雅黑" panose="020B0503020204020204" pitchFamily="34" charset="-122"/>
              </a:endParaRPr>
            </a:p>
          </p:txBody>
        </p:sp>
        <p:sp>
          <p:nvSpPr>
            <p:cNvPr id="29" name="Line 79"/>
            <p:cNvSpPr>
              <a:spLocks noChangeShapeType="1"/>
            </p:cNvSpPr>
            <p:nvPr/>
          </p:nvSpPr>
          <p:spPr bwMode="gray">
            <a:xfrm flipH="1">
              <a:off x="2637" y="2405"/>
              <a:ext cx="455" cy="0"/>
            </a:xfrm>
            <a:prstGeom prst="line">
              <a:avLst/>
            </a:prstGeom>
            <a:noFill/>
            <a:ln w="38100">
              <a:solidFill>
                <a:srgbClr val="760000"/>
              </a:solidFill>
              <a:round/>
            </a:ln>
            <a:effectLst>
              <a:outerShdw dist="35921" dir="2700000" algn="ctr" rotWithShape="0">
                <a:schemeClr val="bg2">
                  <a:alpha val="50000"/>
                </a:schemeClr>
              </a:outerShdw>
            </a:effectLst>
          </p:spPr>
          <p:txBody>
            <a:bodyPr/>
            <a:lstStyle/>
            <a:p>
              <a:pPr>
                <a:defRPr/>
              </a:pPr>
              <a:endParaRPr lang="zh-CN" altLang="en-US" dirty="0">
                <a:solidFill>
                  <a:srgbClr val="000000"/>
                </a:solidFill>
                <a:latin typeface="微软雅黑" panose="020B0503020204020204" pitchFamily="34" charset="-122"/>
                <a:ea typeface="微软雅黑" panose="020B0503020204020204" pitchFamily="34" charset="-122"/>
              </a:endParaRPr>
            </a:p>
          </p:txBody>
        </p:sp>
        <p:sp>
          <p:nvSpPr>
            <p:cNvPr id="30" name="Arc 80"/>
            <p:cNvSpPr/>
            <p:nvPr/>
          </p:nvSpPr>
          <p:spPr bwMode="gray">
            <a:xfrm rot="5400000">
              <a:off x="3262" y="2225"/>
              <a:ext cx="431" cy="772"/>
            </a:xfrm>
            <a:custGeom>
              <a:avLst/>
              <a:gdLst>
                <a:gd name="G0" fmla="+- 1194 0 0"/>
                <a:gd name="G1" fmla="+- 21600 0 0"/>
                <a:gd name="G2" fmla="+- 21600 0 0"/>
                <a:gd name="T0" fmla="*/ 750 w 22794"/>
                <a:gd name="T1" fmla="*/ 5 h 43200"/>
                <a:gd name="T2" fmla="*/ 0 w 22794"/>
                <a:gd name="T3" fmla="*/ 43167 h 43200"/>
                <a:gd name="T4" fmla="*/ 1194 w 22794"/>
                <a:gd name="T5" fmla="*/ 21600 h 43200"/>
              </a:gdLst>
              <a:ahLst/>
              <a:cxnLst>
                <a:cxn ang="0">
                  <a:pos x="T0" y="T1"/>
                </a:cxn>
                <a:cxn ang="0">
                  <a:pos x="T2" y="T3"/>
                </a:cxn>
                <a:cxn ang="0">
                  <a:pos x="T4" y="T5"/>
                </a:cxn>
              </a:cxnLst>
              <a:rect l="0" t="0" r="r" b="b"/>
              <a:pathLst>
                <a:path w="22794" h="43200" fill="none" extrusionOk="0">
                  <a:moveTo>
                    <a:pt x="749" y="4"/>
                  </a:moveTo>
                  <a:cubicBezTo>
                    <a:pt x="897" y="1"/>
                    <a:pt x="1045" y="-1"/>
                    <a:pt x="1194" y="0"/>
                  </a:cubicBezTo>
                  <a:cubicBezTo>
                    <a:pt x="13123" y="0"/>
                    <a:pt x="22794" y="9670"/>
                    <a:pt x="22794" y="21600"/>
                  </a:cubicBezTo>
                  <a:cubicBezTo>
                    <a:pt x="22794" y="33529"/>
                    <a:pt x="13123" y="43200"/>
                    <a:pt x="1194" y="43200"/>
                  </a:cubicBezTo>
                  <a:cubicBezTo>
                    <a:pt x="795" y="43200"/>
                    <a:pt x="397" y="43188"/>
                    <a:pt x="0" y="43166"/>
                  </a:cubicBezTo>
                </a:path>
                <a:path w="22794" h="43200" stroke="0" extrusionOk="0">
                  <a:moveTo>
                    <a:pt x="749" y="4"/>
                  </a:moveTo>
                  <a:cubicBezTo>
                    <a:pt x="897" y="1"/>
                    <a:pt x="1045" y="-1"/>
                    <a:pt x="1194" y="0"/>
                  </a:cubicBezTo>
                  <a:cubicBezTo>
                    <a:pt x="13123" y="0"/>
                    <a:pt x="22794" y="9670"/>
                    <a:pt x="22794" y="21600"/>
                  </a:cubicBezTo>
                  <a:cubicBezTo>
                    <a:pt x="22794" y="33529"/>
                    <a:pt x="13123" y="43200"/>
                    <a:pt x="1194" y="43200"/>
                  </a:cubicBezTo>
                  <a:cubicBezTo>
                    <a:pt x="795" y="43200"/>
                    <a:pt x="397" y="43188"/>
                    <a:pt x="0" y="43166"/>
                  </a:cubicBezTo>
                  <a:lnTo>
                    <a:pt x="1194" y="21600"/>
                  </a:lnTo>
                  <a:close/>
                </a:path>
              </a:pathLst>
            </a:custGeom>
            <a:noFill/>
            <a:ln w="38100">
              <a:solidFill>
                <a:srgbClr val="760000"/>
              </a:solidFill>
              <a:round/>
            </a:ln>
            <a:effectLst>
              <a:outerShdw dist="35921" dir="2700000" algn="ctr" rotWithShape="0">
                <a:schemeClr val="bg2">
                  <a:alpha val="50000"/>
                </a:schemeClr>
              </a:outerShdw>
            </a:effectLst>
          </p:spPr>
          <p:txBody>
            <a:bodyPr wrap="none" anchor="ctr"/>
            <a:lstStyle/>
            <a:p>
              <a:pPr>
                <a:defRPr/>
              </a:pPr>
              <a:endParaRPr lang="zh-CN" altLang="en-US" dirty="0">
                <a:solidFill>
                  <a:srgbClr val="000000"/>
                </a:solidFill>
                <a:latin typeface="微软雅黑" panose="020B0503020204020204" pitchFamily="34" charset="-122"/>
                <a:ea typeface="微软雅黑" panose="020B0503020204020204" pitchFamily="34" charset="-122"/>
              </a:endParaRPr>
            </a:p>
          </p:txBody>
        </p:sp>
        <p:sp>
          <p:nvSpPr>
            <p:cNvPr id="31" name="Line 81"/>
            <p:cNvSpPr>
              <a:spLocks noChangeShapeType="1"/>
            </p:cNvSpPr>
            <p:nvPr/>
          </p:nvSpPr>
          <p:spPr bwMode="gray">
            <a:xfrm flipH="1">
              <a:off x="5089" y="2398"/>
              <a:ext cx="1361" cy="7"/>
            </a:xfrm>
            <a:prstGeom prst="line">
              <a:avLst/>
            </a:prstGeom>
            <a:noFill/>
            <a:ln w="38100">
              <a:solidFill>
                <a:srgbClr val="760000"/>
              </a:solidFill>
              <a:round/>
            </a:ln>
            <a:effectLst>
              <a:outerShdw dist="35921" dir="2700000" algn="ctr" rotWithShape="0">
                <a:schemeClr val="bg2">
                  <a:alpha val="50000"/>
                </a:schemeClr>
              </a:outerShdw>
            </a:effectLst>
          </p:spPr>
          <p:txBody>
            <a:bodyPr/>
            <a:lstStyle/>
            <a:p>
              <a:pPr>
                <a:defRPr/>
              </a:pPr>
              <a:endParaRPr lang="zh-CN" altLang="en-US" dirty="0">
                <a:solidFill>
                  <a:srgbClr val="000000"/>
                </a:solidFill>
                <a:latin typeface="微软雅黑" panose="020B0503020204020204" pitchFamily="34" charset="-122"/>
                <a:ea typeface="微软雅黑" panose="020B0503020204020204" pitchFamily="34" charset="-122"/>
              </a:endParaRPr>
            </a:p>
          </p:txBody>
        </p:sp>
        <p:sp>
          <p:nvSpPr>
            <p:cNvPr id="32" name="Line 82"/>
            <p:cNvSpPr>
              <a:spLocks noChangeShapeType="1"/>
            </p:cNvSpPr>
            <p:nvPr/>
          </p:nvSpPr>
          <p:spPr bwMode="gray">
            <a:xfrm flipH="1">
              <a:off x="1395" y="2405"/>
              <a:ext cx="475" cy="0"/>
            </a:xfrm>
            <a:prstGeom prst="line">
              <a:avLst/>
            </a:prstGeom>
            <a:noFill/>
            <a:ln w="38100">
              <a:solidFill>
                <a:srgbClr val="760000"/>
              </a:solidFill>
              <a:round/>
            </a:ln>
            <a:effectLst>
              <a:outerShdw dist="35921" dir="2700000" algn="ctr" rotWithShape="0">
                <a:schemeClr val="bg2">
                  <a:alpha val="50000"/>
                </a:schemeClr>
              </a:outerShdw>
            </a:effectLst>
          </p:spPr>
          <p:txBody>
            <a:bodyPr/>
            <a:lstStyle/>
            <a:p>
              <a:pPr>
                <a:defRPr/>
              </a:pPr>
              <a:endParaRPr lang="zh-CN" altLang="en-US" dirty="0">
                <a:solidFill>
                  <a:srgbClr val="000000"/>
                </a:solidFill>
                <a:latin typeface="微软雅黑" panose="020B0503020204020204" pitchFamily="34" charset="-122"/>
                <a:ea typeface="微软雅黑" panose="020B0503020204020204" pitchFamily="34" charset="-122"/>
              </a:endParaRPr>
            </a:p>
          </p:txBody>
        </p:sp>
        <p:sp>
          <p:nvSpPr>
            <p:cNvPr id="33" name="Arc 83"/>
            <p:cNvSpPr/>
            <p:nvPr/>
          </p:nvSpPr>
          <p:spPr bwMode="gray">
            <a:xfrm rot="5400000">
              <a:off x="799" y="2225"/>
              <a:ext cx="431" cy="772"/>
            </a:xfrm>
            <a:custGeom>
              <a:avLst/>
              <a:gdLst>
                <a:gd name="G0" fmla="+- 1194 0 0"/>
                <a:gd name="G1" fmla="+- 21600 0 0"/>
                <a:gd name="G2" fmla="+- 21600 0 0"/>
                <a:gd name="T0" fmla="*/ 750 w 22794"/>
                <a:gd name="T1" fmla="*/ 5 h 43200"/>
                <a:gd name="T2" fmla="*/ 0 w 22794"/>
                <a:gd name="T3" fmla="*/ 43167 h 43200"/>
                <a:gd name="T4" fmla="*/ 1194 w 22794"/>
                <a:gd name="T5" fmla="*/ 21600 h 43200"/>
              </a:gdLst>
              <a:ahLst/>
              <a:cxnLst>
                <a:cxn ang="0">
                  <a:pos x="T0" y="T1"/>
                </a:cxn>
                <a:cxn ang="0">
                  <a:pos x="T2" y="T3"/>
                </a:cxn>
                <a:cxn ang="0">
                  <a:pos x="T4" y="T5"/>
                </a:cxn>
              </a:cxnLst>
              <a:rect l="0" t="0" r="r" b="b"/>
              <a:pathLst>
                <a:path w="22794" h="43200" fill="none" extrusionOk="0">
                  <a:moveTo>
                    <a:pt x="749" y="4"/>
                  </a:moveTo>
                  <a:cubicBezTo>
                    <a:pt x="897" y="1"/>
                    <a:pt x="1045" y="-1"/>
                    <a:pt x="1194" y="0"/>
                  </a:cubicBezTo>
                  <a:cubicBezTo>
                    <a:pt x="13123" y="0"/>
                    <a:pt x="22794" y="9670"/>
                    <a:pt x="22794" y="21600"/>
                  </a:cubicBezTo>
                  <a:cubicBezTo>
                    <a:pt x="22794" y="33529"/>
                    <a:pt x="13123" y="43200"/>
                    <a:pt x="1194" y="43200"/>
                  </a:cubicBezTo>
                  <a:cubicBezTo>
                    <a:pt x="795" y="43200"/>
                    <a:pt x="397" y="43188"/>
                    <a:pt x="0" y="43166"/>
                  </a:cubicBezTo>
                </a:path>
                <a:path w="22794" h="43200" stroke="0" extrusionOk="0">
                  <a:moveTo>
                    <a:pt x="749" y="4"/>
                  </a:moveTo>
                  <a:cubicBezTo>
                    <a:pt x="897" y="1"/>
                    <a:pt x="1045" y="-1"/>
                    <a:pt x="1194" y="0"/>
                  </a:cubicBezTo>
                  <a:cubicBezTo>
                    <a:pt x="13123" y="0"/>
                    <a:pt x="22794" y="9670"/>
                    <a:pt x="22794" y="21600"/>
                  </a:cubicBezTo>
                  <a:cubicBezTo>
                    <a:pt x="22794" y="33529"/>
                    <a:pt x="13123" y="43200"/>
                    <a:pt x="1194" y="43200"/>
                  </a:cubicBezTo>
                  <a:cubicBezTo>
                    <a:pt x="795" y="43200"/>
                    <a:pt x="397" y="43188"/>
                    <a:pt x="0" y="43166"/>
                  </a:cubicBezTo>
                  <a:lnTo>
                    <a:pt x="1194" y="21600"/>
                  </a:lnTo>
                  <a:close/>
                </a:path>
              </a:pathLst>
            </a:custGeom>
            <a:noFill/>
            <a:ln w="38100">
              <a:solidFill>
                <a:srgbClr val="760000"/>
              </a:solidFill>
              <a:round/>
            </a:ln>
            <a:effectLst>
              <a:outerShdw dist="35921" dir="2700000" algn="ctr" rotWithShape="0">
                <a:schemeClr val="bg2">
                  <a:alpha val="50000"/>
                </a:schemeClr>
              </a:outerShdw>
            </a:effectLst>
          </p:spPr>
          <p:txBody>
            <a:bodyPr wrap="none" anchor="ctr"/>
            <a:lstStyle/>
            <a:p>
              <a:pPr>
                <a:defRPr/>
              </a:pPr>
              <a:endParaRPr lang="zh-CN" altLang="en-US" dirty="0">
                <a:solidFill>
                  <a:srgbClr val="000000"/>
                </a:solidFill>
                <a:latin typeface="微软雅黑" panose="020B0503020204020204" pitchFamily="34" charset="-122"/>
                <a:ea typeface="微软雅黑" panose="020B0503020204020204" pitchFamily="34" charset="-122"/>
              </a:endParaRPr>
            </a:p>
          </p:txBody>
        </p:sp>
      </p:grpSp>
      <p:grpSp>
        <p:nvGrpSpPr>
          <p:cNvPr id="34" name="组合 51"/>
          <p:cNvGrpSpPr/>
          <p:nvPr/>
        </p:nvGrpSpPr>
        <p:grpSpPr>
          <a:xfrm>
            <a:off x="2105144" y="3519682"/>
            <a:ext cx="1164511" cy="1164694"/>
            <a:chOff x="3026611" y="4536026"/>
            <a:chExt cx="973138" cy="973137"/>
          </a:xfrm>
          <a:solidFill>
            <a:srgbClr val="FCA304"/>
          </a:solidFill>
        </p:grpSpPr>
        <p:sp>
          <p:nvSpPr>
            <p:cNvPr id="35" name="Oval 5"/>
            <p:cNvSpPr>
              <a:spLocks noChangeArrowheads="1"/>
            </p:cNvSpPr>
            <p:nvPr/>
          </p:nvSpPr>
          <p:spPr bwMode="auto">
            <a:xfrm>
              <a:off x="3026611" y="4536026"/>
              <a:ext cx="973138" cy="973137"/>
            </a:xfrm>
            <a:prstGeom prst="ellipse">
              <a:avLst/>
            </a:prstGeom>
            <a:solidFill>
              <a:schemeClr val="tx1">
                <a:lumMod val="75000"/>
                <a:lumOff val="25000"/>
              </a:schemeClr>
            </a:solid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tx1">
                        <a:alpha val="50000"/>
                      </a:schemeClr>
                    </a:outerShdw>
                  </a:effectLst>
                </a14:hiddenEffects>
              </a:ext>
            </a:extLst>
          </p:spPr>
          <p:txBody>
            <a:bodyPr wrap="none" anchor="ctr"/>
            <a:lstStyle/>
            <a:p>
              <a:pPr latinLnBrk="1"/>
              <a:endParaRPr kumimoji="1" lang="zh-CN" altLang="en-US" dirty="0">
                <a:solidFill>
                  <a:srgbClr val="000000"/>
                </a:solidFill>
                <a:latin typeface="微软雅黑" panose="020B0503020204020204" pitchFamily="34" charset="-122"/>
                <a:ea typeface="微软雅黑" panose="020B0503020204020204" pitchFamily="34" charset="-122"/>
              </a:endParaRPr>
            </a:p>
          </p:txBody>
        </p:sp>
        <p:sp>
          <p:nvSpPr>
            <p:cNvPr id="36" name="Text Box 47"/>
            <p:cNvSpPr txBox="1">
              <a:spLocks noChangeArrowheads="1"/>
            </p:cNvSpPr>
            <p:nvPr/>
          </p:nvSpPr>
          <p:spPr bwMode="auto">
            <a:xfrm>
              <a:off x="3201976" y="4833937"/>
              <a:ext cx="647280" cy="372877"/>
            </a:xfrm>
            <a:prstGeom prst="rect">
              <a:avLst/>
            </a:prstGeom>
            <a:no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latinLnBrk="1"/>
              <a:r>
                <a:rPr kumimoji="1" lang="zh-CN" altLang="en-US" sz="2300" dirty="0">
                  <a:solidFill>
                    <a:schemeClr val="bg1"/>
                  </a:solidFill>
                  <a:latin typeface="微软雅黑" panose="020B0503020204020204" pitchFamily="34" charset="-122"/>
                  <a:ea typeface="微软雅黑" panose="020B0503020204020204" pitchFamily="34" charset="-122"/>
                </a:rPr>
                <a:t>文本</a:t>
              </a:r>
              <a:endParaRPr kumimoji="1" lang="en-US" altLang="ko-KR" sz="2300" dirty="0">
                <a:solidFill>
                  <a:schemeClr val="bg1"/>
                </a:solidFill>
                <a:latin typeface="微软雅黑" panose="020B0503020204020204" pitchFamily="34" charset="-122"/>
                <a:ea typeface="微软雅黑" panose="020B0503020204020204" pitchFamily="34" charset="-122"/>
              </a:endParaRPr>
            </a:p>
          </p:txBody>
        </p:sp>
      </p:grpSp>
      <p:grpSp>
        <p:nvGrpSpPr>
          <p:cNvPr id="37" name="组合 56"/>
          <p:cNvGrpSpPr/>
          <p:nvPr/>
        </p:nvGrpSpPr>
        <p:grpSpPr>
          <a:xfrm>
            <a:off x="4299151" y="3671367"/>
            <a:ext cx="1164041" cy="1164694"/>
            <a:chOff x="7670829" y="1968500"/>
            <a:chExt cx="973138" cy="973138"/>
          </a:xfrm>
          <a:solidFill>
            <a:srgbClr val="C00000"/>
          </a:solidFill>
        </p:grpSpPr>
        <p:sp>
          <p:nvSpPr>
            <p:cNvPr id="38" name="Oval 25"/>
            <p:cNvSpPr>
              <a:spLocks noChangeArrowheads="1"/>
            </p:cNvSpPr>
            <p:nvPr/>
          </p:nvSpPr>
          <p:spPr bwMode="auto">
            <a:xfrm>
              <a:off x="7670829" y="1968500"/>
              <a:ext cx="973138" cy="973138"/>
            </a:xfrm>
            <a:prstGeom prst="ellipse">
              <a:avLst/>
            </a:prstGeom>
            <a:grpFill/>
            <a:ln>
              <a:noFill/>
            </a:ln>
            <a:effectLst>
              <a:outerShdw blurRad="444500" dist="254000" dir="8100000" algn="tr" rotWithShape="0">
                <a:prstClr val="black">
                  <a:alpha val="50000"/>
                </a:prstClr>
              </a:outerShdw>
            </a:effectLst>
            <a:extLst>
              <a:ext uri="{91240B29-F687-4F45-9708-019B960494DF}">
                <a14:hiddenLine xmlns:a14="http://schemas.microsoft.com/office/drawing/2010/main" w="9525">
                  <a:solidFill>
                    <a:schemeClr val="tx1"/>
                  </a:solidFill>
                  <a:roun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000" dirty="0">
                <a:solidFill>
                  <a:schemeClr val="bg1"/>
                </a:solidFill>
                <a:latin typeface="微软雅黑" panose="020B0503020204020204" pitchFamily="34" charset="-122"/>
                <a:ea typeface="微软雅黑" panose="020B0503020204020204" pitchFamily="34" charset="-122"/>
              </a:endParaRPr>
            </a:p>
          </p:txBody>
        </p:sp>
        <p:sp>
          <p:nvSpPr>
            <p:cNvPr id="39" name="Text Box 50"/>
            <p:cNvSpPr txBox="1">
              <a:spLocks noChangeArrowheads="1"/>
            </p:cNvSpPr>
            <p:nvPr/>
          </p:nvSpPr>
          <p:spPr bwMode="auto">
            <a:xfrm>
              <a:off x="7822284" y="2241550"/>
              <a:ext cx="647541" cy="372877"/>
            </a:xfrm>
            <a:prstGeom prst="rect">
              <a:avLst/>
            </a:prstGeom>
            <a:noFill/>
            <a:ln w="9525" algn="ctr">
              <a:noFill/>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algn="ctr">
                <a:defRPr sz="4000">
                  <a:solidFill>
                    <a:schemeClr val="bg1"/>
                  </a:solidFill>
                  <a:latin typeface="微软雅黑" panose="020B0503020204020204" pitchFamily="34" charset="-122"/>
                  <a:ea typeface="微软雅黑" panose="020B0503020204020204" pitchFamily="34" charset="-122"/>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kumimoji="1" lang="zh-CN" altLang="en-US" sz="2300" dirty="0"/>
                <a:t>文本</a:t>
              </a:r>
              <a:endParaRPr kumimoji="1" lang="en-US" altLang="ko-KR" sz="2300" dirty="0"/>
            </a:p>
          </p:txBody>
        </p:sp>
      </p:grpSp>
      <p:grpSp>
        <p:nvGrpSpPr>
          <p:cNvPr id="40" name="组合 51"/>
          <p:cNvGrpSpPr/>
          <p:nvPr/>
        </p:nvGrpSpPr>
        <p:grpSpPr>
          <a:xfrm>
            <a:off x="6424601" y="3502994"/>
            <a:ext cx="1164511" cy="1164694"/>
            <a:chOff x="3063904" y="4560888"/>
            <a:chExt cx="1032665" cy="1050905"/>
          </a:xfrm>
          <a:solidFill>
            <a:srgbClr val="C00000"/>
          </a:solidFill>
        </p:grpSpPr>
        <p:sp>
          <p:nvSpPr>
            <p:cNvPr id="41" name="Oval 5"/>
            <p:cNvSpPr>
              <a:spLocks noChangeArrowheads="1"/>
            </p:cNvSpPr>
            <p:nvPr/>
          </p:nvSpPr>
          <p:spPr bwMode="auto">
            <a:xfrm>
              <a:off x="3063904" y="4560888"/>
              <a:ext cx="1032665" cy="1050905"/>
            </a:xfrm>
            <a:prstGeom prst="ellipse">
              <a:avLst/>
            </a:prstGeom>
            <a:grpFill/>
            <a:ln>
              <a:noFill/>
            </a:ln>
            <a:effectLst>
              <a:outerShdw blurRad="444500" dist="254000" dir="8100000" algn="tr" rotWithShape="0">
                <a:prstClr val="black">
                  <a:alpha val="50000"/>
                </a:prstClr>
              </a:outerShdw>
            </a:effectLst>
            <a:extLst>
              <a:ext uri="{91240B29-F687-4F45-9708-019B960494DF}">
                <a14:hiddenLine xmlns:a14="http://schemas.microsoft.com/office/drawing/2010/main" w="9525">
                  <a:solidFill>
                    <a:schemeClr val="tx1"/>
                  </a:solidFill>
                  <a:roun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000" dirty="0">
                <a:solidFill>
                  <a:schemeClr val="bg1"/>
                </a:solidFill>
                <a:latin typeface="微软雅黑" panose="020B0503020204020204" pitchFamily="34" charset="-122"/>
                <a:ea typeface="微软雅黑" panose="020B0503020204020204" pitchFamily="34" charset="-122"/>
              </a:endParaRPr>
            </a:p>
          </p:txBody>
        </p:sp>
        <p:sp>
          <p:nvSpPr>
            <p:cNvPr id="42" name="Text Box 47"/>
            <p:cNvSpPr txBox="1">
              <a:spLocks noChangeArrowheads="1"/>
            </p:cNvSpPr>
            <p:nvPr/>
          </p:nvSpPr>
          <p:spPr bwMode="auto">
            <a:xfrm>
              <a:off x="3232988" y="4833937"/>
              <a:ext cx="686874" cy="402675"/>
            </a:xfrm>
            <a:prstGeom prst="rect">
              <a:avLst/>
            </a:prstGeom>
            <a:noFill/>
            <a:ln w="9525" algn="ctr">
              <a:noFill/>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algn="ctr">
                <a:defRPr kumimoji="1" sz="2300">
                  <a:solidFill>
                    <a:schemeClr val="bg1"/>
                  </a:solidFill>
                  <a:latin typeface="微软雅黑" panose="020B0503020204020204" pitchFamily="34" charset="-122"/>
                  <a:ea typeface="微软雅黑" panose="020B0503020204020204" pitchFamily="34" charset="-122"/>
                </a:defRPr>
              </a:lvl1pPr>
            </a:lstStyle>
            <a:p>
              <a:r>
                <a:rPr lang="zh-CN" altLang="en-US" dirty="0"/>
                <a:t>文本</a:t>
              </a:r>
              <a:endParaRPr lang="en-US" altLang="ko-KR" dirty="0"/>
            </a:p>
          </p:txBody>
        </p:sp>
      </p:grpSp>
      <p:grpSp>
        <p:nvGrpSpPr>
          <p:cNvPr id="43" name="组合 56"/>
          <p:cNvGrpSpPr/>
          <p:nvPr/>
        </p:nvGrpSpPr>
        <p:grpSpPr>
          <a:xfrm>
            <a:off x="8563492" y="3658973"/>
            <a:ext cx="1164041" cy="1164694"/>
            <a:chOff x="7670829" y="1968500"/>
            <a:chExt cx="973138" cy="973138"/>
          </a:xfrm>
          <a:solidFill>
            <a:srgbClr val="C00000"/>
          </a:solidFill>
        </p:grpSpPr>
        <p:sp>
          <p:nvSpPr>
            <p:cNvPr id="44" name="Oval 25"/>
            <p:cNvSpPr>
              <a:spLocks noChangeArrowheads="1"/>
            </p:cNvSpPr>
            <p:nvPr/>
          </p:nvSpPr>
          <p:spPr bwMode="auto">
            <a:xfrm>
              <a:off x="7670829" y="1968500"/>
              <a:ext cx="973138" cy="973138"/>
            </a:xfrm>
            <a:prstGeom prst="ellipse">
              <a:avLst/>
            </a:prstGeom>
            <a:grpFill/>
            <a:ln>
              <a:noFill/>
            </a:ln>
            <a:effectLst>
              <a:outerShdw blurRad="444500" dist="254000" dir="8100000" algn="tr" rotWithShape="0">
                <a:prstClr val="black">
                  <a:alpha val="50000"/>
                </a:prstClr>
              </a:outerShdw>
            </a:effectLst>
            <a:extLst>
              <a:ext uri="{91240B29-F687-4F45-9708-019B960494DF}">
                <a14:hiddenLine xmlns:a14="http://schemas.microsoft.com/office/drawing/2010/main" w="9525">
                  <a:solidFill>
                    <a:schemeClr val="tx1"/>
                  </a:solidFill>
                  <a:roun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000" dirty="0">
                <a:solidFill>
                  <a:schemeClr val="bg1"/>
                </a:solidFill>
                <a:latin typeface="微软雅黑" panose="020B0503020204020204" pitchFamily="34" charset="-122"/>
                <a:ea typeface="微软雅黑" panose="020B0503020204020204" pitchFamily="34" charset="-122"/>
              </a:endParaRPr>
            </a:p>
          </p:txBody>
        </p:sp>
        <p:sp>
          <p:nvSpPr>
            <p:cNvPr id="45" name="Text Box 50"/>
            <p:cNvSpPr txBox="1">
              <a:spLocks noChangeArrowheads="1"/>
            </p:cNvSpPr>
            <p:nvPr/>
          </p:nvSpPr>
          <p:spPr bwMode="auto">
            <a:xfrm>
              <a:off x="7822284" y="2241550"/>
              <a:ext cx="647541" cy="372877"/>
            </a:xfrm>
            <a:prstGeom prst="rect">
              <a:avLst/>
            </a:prstGeom>
            <a:noFill/>
            <a:ln w="9525" algn="ctr">
              <a:noFill/>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algn="ctr">
                <a:defRPr kumimoji="1" sz="2300">
                  <a:solidFill>
                    <a:schemeClr val="bg1"/>
                  </a:solidFill>
                  <a:latin typeface="微软雅黑" panose="020B0503020204020204" pitchFamily="34" charset="-122"/>
                  <a:ea typeface="微软雅黑" panose="020B0503020204020204" pitchFamily="34" charset="-122"/>
                </a:defRPr>
              </a:lvl1pPr>
            </a:lstStyle>
            <a:p>
              <a:r>
                <a:rPr lang="zh-CN" altLang="en-US" dirty="0"/>
                <a:t>文本</a:t>
              </a:r>
              <a:endParaRPr lang="en-US" altLang="ko-KR" dirty="0"/>
            </a:p>
          </p:txBody>
        </p:sp>
      </p:grpSp>
      <p:sp>
        <p:nvSpPr>
          <p:cNvPr id="3" name="标题 2"/>
          <p:cNvSpPr>
            <a:spLocks noGrp="1"/>
          </p:cNvSpPr>
          <p:nvPr>
            <p:ph type="title"/>
          </p:nvPr>
        </p:nvSpPr>
        <p:spPr/>
        <p:txBody>
          <a:bodyPr/>
          <a:lstStyle/>
          <a:p>
            <a:r>
              <a:rPr lang="zh-CN" altLang="en-US" dirty="0">
                <a:solidFill>
                  <a:srgbClr val="000000">
                    <a:lumMod val="75000"/>
                    <a:lumOff val="25000"/>
                  </a:srgbClr>
                </a:solidFill>
              </a:rPr>
              <a:t>单击此处添加标题</a:t>
            </a:r>
            <a:endParaRPr lang="zh-CN" altLang="en-US" dirty="0"/>
          </a:p>
        </p:txBody>
      </p:sp>
    </p:spTree>
  </p:cSld>
  <p:clrMapOvr>
    <a:masterClrMapping/>
  </p:clrMapOvr>
  <p:transition spd="slow">
    <p:pu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wipe(left)">
                                      <p:cBhvr>
                                        <p:cTn id="7" dur="500"/>
                                        <p:tgtEl>
                                          <p:spTgt spid="22"/>
                                        </p:tgtEl>
                                      </p:cBhvr>
                                    </p:animEffect>
                                  </p:childTnLst>
                                </p:cTn>
                              </p:par>
                            </p:childTnLst>
                          </p:cTn>
                        </p:par>
                        <p:par>
                          <p:cTn id="8" fill="hold">
                            <p:stCondLst>
                              <p:cond delay="500"/>
                            </p:stCondLst>
                            <p:childTnLst>
                              <p:par>
                                <p:cTn id="9" presetID="47" presetClass="entr" presetSubtype="0" fill="hold" nodeType="afterEffect">
                                  <p:stCondLst>
                                    <p:cond delay="0"/>
                                  </p:stCondLst>
                                  <p:childTnLst>
                                    <p:set>
                                      <p:cBhvr>
                                        <p:cTn id="10" dur="1" fill="hold">
                                          <p:stCondLst>
                                            <p:cond delay="0"/>
                                          </p:stCondLst>
                                        </p:cTn>
                                        <p:tgtEl>
                                          <p:spTgt spid="34"/>
                                        </p:tgtEl>
                                        <p:attrNameLst>
                                          <p:attrName>style.visibility</p:attrName>
                                        </p:attrNameLst>
                                      </p:cBhvr>
                                      <p:to>
                                        <p:strVal val="visible"/>
                                      </p:to>
                                    </p:set>
                                    <p:animEffect transition="in" filter="fade">
                                      <p:cBhvr>
                                        <p:cTn id="11" dur="500"/>
                                        <p:tgtEl>
                                          <p:spTgt spid="34"/>
                                        </p:tgtEl>
                                      </p:cBhvr>
                                    </p:animEffect>
                                    <p:anim calcmode="lin" valueType="num">
                                      <p:cBhvr>
                                        <p:cTn id="12" dur="500" fill="hold"/>
                                        <p:tgtEl>
                                          <p:spTgt spid="34"/>
                                        </p:tgtEl>
                                        <p:attrNameLst>
                                          <p:attrName>ppt_x</p:attrName>
                                        </p:attrNameLst>
                                      </p:cBhvr>
                                      <p:tavLst>
                                        <p:tav tm="0">
                                          <p:val>
                                            <p:strVal val="#ppt_x"/>
                                          </p:val>
                                        </p:tav>
                                        <p:tav tm="100000">
                                          <p:val>
                                            <p:strVal val="#ppt_x"/>
                                          </p:val>
                                        </p:tav>
                                      </p:tavLst>
                                    </p:anim>
                                    <p:anim calcmode="lin" valueType="num">
                                      <p:cBhvr>
                                        <p:cTn id="13" dur="500" fill="hold"/>
                                        <p:tgtEl>
                                          <p:spTgt spid="34"/>
                                        </p:tgtEl>
                                        <p:attrNameLst>
                                          <p:attrName>ppt_y</p:attrName>
                                        </p:attrNameLst>
                                      </p:cBhvr>
                                      <p:tavLst>
                                        <p:tav tm="0">
                                          <p:val>
                                            <p:strVal val="#ppt_y-.1"/>
                                          </p:val>
                                        </p:tav>
                                        <p:tav tm="100000">
                                          <p:val>
                                            <p:strVal val="#ppt_y"/>
                                          </p:val>
                                        </p:tav>
                                      </p:tavLst>
                                    </p:anim>
                                  </p:childTnLst>
                                </p:cTn>
                              </p:par>
                            </p:childTnLst>
                          </p:cTn>
                        </p:par>
                        <p:par>
                          <p:cTn id="14" fill="hold">
                            <p:stCondLst>
                              <p:cond delay="1000"/>
                            </p:stCondLst>
                            <p:childTnLst>
                              <p:par>
                                <p:cTn id="15" presetID="42" presetClass="entr" presetSubtype="0" fill="hold" nodeType="afterEffect">
                                  <p:stCondLst>
                                    <p:cond delay="0"/>
                                  </p:stCondLst>
                                  <p:childTnLst>
                                    <p:set>
                                      <p:cBhvr>
                                        <p:cTn id="16" dur="1" fill="hold">
                                          <p:stCondLst>
                                            <p:cond delay="0"/>
                                          </p:stCondLst>
                                        </p:cTn>
                                        <p:tgtEl>
                                          <p:spTgt spid="37"/>
                                        </p:tgtEl>
                                        <p:attrNameLst>
                                          <p:attrName>style.visibility</p:attrName>
                                        </p:attrNameLst>
                                      </p:cBhvr>
                                      <p:to>
                                        <p:strVal val="visible"/>
                                      </p:to>
                                    </p:set>
                                    <p:animEffect transition="in" filter="fade">
                                      <p:cBhvr>
                                        <p:cTn id="17" dur="500"/>
                                        <p:tgtEl>
                                          <p:spTgt spid="37"/>
                                        </p:tgtEl>
                                      </p:cBhvr>
                                    </p:animEffect>
                                    <p:anim calcmode="lin" valueType="num">
                                      <p:cBhvr>
                                        <p:cTn id="18" dur="500" fill="hold"/>
                                        <p:tgtEl>
                                          <p:spTgt spid="37"/>
                                        </p:tgtEl>
                                        <p:attrNameLst>
                                          <p:attrName>ppt_x</p:attrName>
                                        </p:attrNameLst>
                                      </p:cBhvr>
                                      <p:tavLst>
                                        <p:tav tm="0">
                                          <p:val>
                                            <p:strVal val="#ppt_x"/>
                                          </p:val>
                                        </p:tav>
                                        <p:tav tm="100000">
                                          <p:val>
                                            <p:strVal val="#ppt_x"/>
                                          </p:val>
                                        </p:tav>
                                      </p:tavLst>
                                    </p:anim>
                                    <p:anim calcmode="lin" valueType="num">
                                      <p:cBhvr>
                                        <p:cTn id="19" dur="500" fill="hold"/>
                                        <p:tgtEl>
                                          <p:spTgt spid="37"/>
                                        </p:tgtEl>
                                        <p:attrNameLst>
                                          <p:attrName>ppt_y</p:attrName>
                                        </p:attrNameLst>
                                      </p:cBhvr>
                                      <p:tavLst>
                                        <p:tav tm="0">
                                          <p:val>
                                            <p:strVal val="#ppt_y+.1"/>
                                          </p:val>
                                        </p:tav>
                                        <p:tav tm="100000">
                                          <p:val>
                                            <p:strVal val="#ppt_y"/>
                                          </p:val>
                                        </p:tav>
                                      </p:tavLst>
                                    </p:anim>
                                  </p:childTnLst>
                                </p:cTn>
                              </p:par>
                            </p:childTnLst>
                          </p:cTn>
                        </p:par>
                        <p:par>
                          <p:cTn id="20" fill="hold">
                            <p:stCondLst>
                              <p:cond delay="1500"/>
                            </p:stCondLst>
                            <p:childTnLst>
                              <p:par>
                                <p:cTn id="21" presetID="47" presetClass="entr" presetSubtype="0" fill="hold" nodeType="afterEffect">
                                  <p:stCondLst>
                                    <p:cond delay="0"/>
                                  </p:stCondLst>
                                  <p:childTnLst>
                                    <p:set>
                                      <p:cBhvr>
                                        <p:cTn id="22" dur="1" fill="hold">
                                          <p:stCondLst>
                                            <p:cond delay="0"/>
                                          </p:stCondLst>
                                        </p:cTn>
                                        <p:tgtEl>
                                          <p:spTgt spid="40"/>
                                        </p:tgtEl>
                                        <p:attrNameLst>
                                          <p:attrName>style.visibility</p:attrName>
                                        </p:attrNameLst>
                                      </p:cBhvr>
                                      <p:to>
                                        <p:strVal val="visible"/>
                                      </p:to>
                                    </p:set>
                                    <p:animEffect transition="in" filter="fade">
                                      <p:cBhvr>
                                        <p:cTn id="23" dur="500"/>
                                        <p:tgtEl>
                                          <p:spTgt spid="40"/>
                                        </p:tgtEl>
                                      </p:cBhvr>
                                    </p:animEffect>
                                    <p:anim calcmode="lin" valueType="num">
                                      <p:cBhvr>
                                        <p:cTn id="24" dur="500" fill="hold"/>
                                        <p:tgtEl>
                                          <p:spTgt spid="40"/>
                                        </p:tgtEl>
                                        <p:attrNameLst>
                                          <p:attrName>ppt_x</p:attrName>
                                        </p:attrNameLst>
                                      </p:cBhvr>
                                      <p:tavLst>
                                        <p:tav tm="0">
                                          <p:val>
                                            <p:strVal val="#ppt_x"/>
                                          </p:val>
                                        </p:tav>
                                        <p:tav tm="100000">
                                          <p:val>
                                            <p:strVal val="#ppt_x"/>
                                          </p:val>
                                        </p:tav>
                                      </p:tavLst>
                                    </p:anim>
                                    <p:anim calcmode="lin" valueType="num">
                                      <p:cBhvr>
                                        <p:cTn id="25" dur="500" fill="hold"/>
                                        <p:tgtEl>
                                          <p:spTgt spid="40"/>
                                        </p:tgtEl>
                                        <p:attrNameLst>
                                          <p:attrName>ppt_y</p:attrName>
                                        </p:attrNameLst>
                                      </p:cBhvr>
                                      <p:tavLst>
                                        <p:tav tm="0">
                                          <p:val>
                                            <p:strVal val="#ppt_y-.1"/>
                                          </p:val>
                                        </p:tav>
                                        <p:tav tm="100000">
                                          <p:val>
                                            <p:strVal val="#ppt_y"/>
                                          </p:val>
                                        </p:tav>
                                      </p:tavLst>
                                    </p:anim>
                                  </p:childTnLst>
                                </p:cTn>
                              </p:par>
                            </p:childTnLst>
                          </p:cTn>
                        </p:par>
                        <p:par>
                          <p:cTn id="26" fill="hold">
                            <p:stCondLst>
                              <p:cond delay="2000"/>
                            </p:stCondLst>
                            <p:childTnLst>
                              <p:par>
                                <p:cTn id="27" presetID="42" presetClass="entr" presetSubtype="0" fill="hold" nodeType="afterEffect">
                                  <p:stCondLst>
                                    <p:cond delay="0"/>
                                  </p:stCondLst>
                                  <p:childTnLst>
                                    <p:set>
                                      <p:cBhvr>
                                        <p:cTn id="28" dur="1" fill="hold">
                                          <p:stCondLst>
                                            <p:cond delay="0"/>
                                          </p:stCondLst>
                                        </p:cTn>
                                        <p:tgtEl>
                                          <p:spTgt spid="43"/>
                                        </p:tgtEl>
                                        <p:attrNameLst>
                                          <p:attrName>style.visibility</p:attrName>
                                        </p:attrNameLst>
                                      </p:cBhvr>
                                      <p:to>
                                        <p:strVal val="visible"/>
                                      </p:to>
                                    </p:set>
                                    <p:animEffect transition="in" filter="fade">
                                      <p:cBhvr>
                                        <p:cTn id="29" dur="500"/>
                                        <p:tgtEl>
                                          <p:spTgt spid="43"/>
                                        </p:tgtEl>
                                      </p:cBhvr>
                                    </p:animEffect>
                                    <p:anim calcmode="lin" valueType="num">
                                      <p:cBhvr>
                                        <p:cTn id="30" dur="500" fill="hold"/>
                                        <p:tgtEl>
                                          <p:spTgt spid="43"/>
                                        </p:tgtEl>
                                        <p:attrNameLst>
                                          <p:attrName>ppt_x</p:attrName>
                                        </p:attrNameLst>
                                      </p:cBhvr>
                                      <p:tavLst>
                                        <p:tav tm="0">
                                          <p:val>
                                            <p:strVal val="#ppt_x"/>
                                          </p:val>
                                        </p:tav>
                                        <p:tav tm="100000">
                                          <p:val>
                                            <p:strVal val="#ppt_x"/>
                                          </p:val>
                                        </p:tav>
                                      </p:tavLst>
                                    </p:anim>
                                    <p:anim calcmode="lin" valueType="num">
                                      <p:cBhvr>
                                        <p:cTn id="31" dur="500" fill="hold"/>
                                        <p:tgtEl>
                                          <p:spTgt spid="43"/>
                                        </p:tgtEl>
                                        <p:attrNameLst>
                                          <p:attrName>ppt_y</p:attrName>
                                        </p:attrNameLst>
                                      </p:cBhvr>
                                      <p:tavLst>
                                        <p:tav tm="0">
                                          <p:val>
                                            <p:strVal val="#ppt_y+.1"/>
                                          </p:val>
                                        </p:tav>
                                        <p:tav tm="100000">
                                          <p:val>
                                            <p:strVal val="#ppt_y"/>
                                          </p:val>
                                        </p:tav>
                                      </p:tavLst>
                                    </p:anim>
                                  </p:childTnLst>
                                </p:cTn>
                              </p:par>
                            </p:childTnLst>
                          </p:cTn>
                        </p:par>
                        <p:par>
                          <p:cTn id="32" fill="hold">
                            <p:stCondLst>
                              <p:cond delay="2500"/>
                            </p:stCondLst>
                            <p:childTnLst>
                              <p:par>
                                <p:cTn id="33" presetID="47" presetClass="entr" presetSubtype="0" fill="hold" nodeType="afterEffect">
                                  <p:stCondLst>
                                    <p:cond delay="0"/>
                                  </p:stCondLst>
                                  <p:childTnLst>
                                    <p:set>
                                      <p:cBhvr>
                                        <p:cTn id="34" dur="1" fill="hold">
                                          <p:stCondLst>
                                            <p:cond delay="0"/>
                                          </p:stCondLst>
                                        </p:cTn>
                                        <p:tgtEl>
                                          <p:spTgt spid="5"/>
                                        </p:tgtEl>
                                        <p:attrNameLst>
                                          <p:attrName>style.visibility</p:attrName>
                                        </p:attrNameLst>
                                      </p:cBhvr>
                                      <p:to>
                                        <p:strVal val="visible"/>
                                      </p:to>
                                    </p:set>
                                    <p:animEffect transition="in" filter="fade">
                                      <p:cBhvr>
                                        <p:cTn id="35" dur="500"/>
                                        <p:tgtEl>
                                          <p:spTgt spid="5"/>
                                        </p:tgtEl>
                                      </p:cBhvr>
                                    </p:animEffect>
                                    <p:anim calcmode="lin" valueType="num">
                                      <p:cBhvr>
                                        <p:cTn id="36" dur="500" fill="hold"/>
                                        <p:tgtEl>
                                          <p:spTgt spid="5"/>
                                        </p:tgtEl>
                                        <p:attrNameLst>
                                          <p:attrName>ppt_x</p:attrName>
                                        </p:attrNameLst>
                                      </p:cBhvr>
                                      <p:tavLst>
                                        <p:tav tm="0">
                                          <p:val>
                                            <p:strVal val="#ppt_x"/>
                                          </p:val>
                                        </p:tav>
                                        <p:tav tm="100000">
                                          <p:val>
                                            <p:strVal val="#ppt_x"/>
                                          </p:val>
                                        </p:tav>
                                      </p:tavLst>
                                    </p:anim>
                                    <p:anim calcmode="lin" valueType="num">
                                      <p:cBhvr>
                                        <p:cTn id="37" dur="500" fill="hold"/>
                                        <p:tgtEl>
                                          <p:spTgt spid="5"/>
                                        </p:tgtEl>
                                        <p:attrNameLst>
                                          <p:attrName>ppt_y</p:attrName>
                                        </p:attrNameLst>
                                      </p:cBhvr>
                                      <p:tavLst>
                                        <p:tav tm="0">
                                          <p:val>
                                            <p:strVal val="#ppt_y-.1"/>
                                          </p:val>
                                        </p:tav>
                                        <p:tav tm="100000">
                                          <p:val>
                                            <p:strVal val="#ppt_y"/>
                                          </p:val>
                                        </p:tav>
                                      </p:tavLst>
                                    </p:anim>
                                  </p:childTnLst>
                                </p:cTn>
                              </p:par>
                              <p:par>
                                <p:cTn id="38" presetID="42" presetClass="entr" presetSubtype="0" fill="hold" nodeType="with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fade">
                                      <p:cBhvr>
                                        <p:cTn id="40" dur="500"/>
                                        <p:tgtEl>
                                          <p:spTgt spid="13"/>
                                        </p:tgtEl>
                                      </p:cBhvr>
                                    </p:animEffect>
                                    <p:anim calcmode="lin" valueType="num">
                                      <p:cBhvr>
                                        <p:cTn id="41" dur="500" fill="hold"/>
                                        <p:tgtEl>
                                          <p:spTgt spid="13"/>
                                        </p:tgtEl>
                                        <p:attrNameLst>
                                          <p:attrName>ppt_x</p:attrName>
                                        </p:attrNameLst>
                                      </p:cBhvr>
                                      <p:tavLst>
                                        <p:tav tm="0">
                                          <p:val>
                                            <p:strVal val="#ppt_x"/>
                                          </p:val>
                                        </p:tav>
                                        <p:tav tm="100000">
                                          <p:val>
                                            <p:strVal val="#ppt_x"/>
                                          </p:val>
                                        </p:tav>
                                      </p:tavLst>
                                    </p:anim>
                                    <p:anim calcmode="lin" valueType="num">
                                      <p:cBhvr>
                                        <p:cTn id="42" dur="500" fill="hold"/>
                                        <p:tgtEl>
                                          <p:spTgt spid="13"/>
                                        </p:tgtEl>
                                        <p:attrNameLst>
                                          <p:attrName>ppt_y</p:attrName>
                                        </p:attrNameLst>
                                      </p:cBhvr>
                                      <p:tavLst>
                                        <p:tav tm="0">
                                          <p:val>
                                            <p:strVal val="#ppt_y+.1"/>
                                          </p:val>
                                        </p:tav>
                                        <p:tav tm="100000">
                                          <p:val>
                                            <p:strVal val="#ppt_y"/>
                                          </p:val>
                                        </p:tav>
                                      </p:tavLst>
                                    </p:anim>
                                  </p:childTnLst>
                                </p:cTn>
                              </p:par>
                              <p:par>
                                <p:cTn id="43" presetID="47" presetClass="entr" presetSubtype="0" fill="hold" nodeType="withEffect">
                                  <p:stCondLst>
                                    <p:cond delay="0"/>
                                  </p:stCondLst>
                                  <p:childTnLst>
                                    <p:set>
                                      <p:cBhvr>
                                        <p:cTn id="44" dur="1" fill="hold">
                                          <p:stCondLst>
                                            <p:cond delay="0"/>
                                          </p:stCondLst>
                                        </p:cTn>
                                        <p:tgtEl>
                                          <p:spTgt spid="17"/>
                                        </p:tgtEl>
                                        <p:attrNameLst>
                                          <p:attrName>style.visibility</p:attrName>
                                        </p:attrNameLst>
                                      </p:cBhvr>
                                      <p:to>
                                        <p:strVal val="visible"/>
                                      </p:to>
                                    </p:set>
                                    <p:animEffect transition="in" filter="fade">
                                      <p:cBhvr>
                                        <p:cTn id="45" dur="500"/>
                                        <p:tgtEl>
                                          <p:spTgt spid="17"/>
                                        </p:tgtEl>
                                      </p:cBhvr>
                                    </p:animEffect>
                                    <p:anim calcmode="lin" valueType="num">
                                      <p:cBhvr>
                                        <p:cTn id="46" dur="500" fill="hold"/>
                                        <p:tgtEl>
                                          <p:spTgt spid="17"/>
                                        </p:tgtEl>
                                        <p:attrNameLst>
                                          <p:attrName>ppt_x</p:attrName>
                                        </p:attrNameLst>
                                      </p:cBhvr>
                                      <p:tavLst>
                                        <p:tav tm="0">
                                          <p:val>
                                            <p:strVal val="#ppt_x"/>
                                          </p:val>
                                        </p:tav>
                                        <p:tav tm="100000">
                                          <p:val>
                                            <p:strVal val="#ppt_x"/>
                                          </p:val>
                                        </p:tav>
                                      </p:tavLst>
                                    </p:anim>
                                    <p:anim calcmode="lin" valueType="num">
                                      <p:cBhvr>
                                        <p:cTn id="47" dur="500" fill="hold"/>
                                        <p:tgtEl>
                                          <p:spTgt spid="17"/>
                                        </p:tgtEl>
                                        <p:attrNameLst>
                                          <p:attrName>ppt_y</p:attrName>
                                        </p:attrNameLst>
                                      </p:cBhvr>
                                      <p:tavLst>
                                        <p:tav tm="0">
                                          <p:val>
                                            <p:strVal val="#ppt_y-.1"/>
                                          </p:val>
                                        </p:tav>
                                        <p:tav tm="100000">
                                          <p:val>
                                            <p:strVal val="#ppt_y"/>
                                          </p:val>
                                        </p:tav>
                                      </p:tavLst>
                                    </p:anim>
                                  </p:childTnLst>
                                </p:cTn>
                              </p:par>
                              <p:par>
                                <p:cTn id="48" presetID="42" presetClass="entr" presetSubtype="0" fill="hold" nodeType="withEffect">
                                  <p:stCondLst>
                                    <p:cond delay="0"/>
                                  </p:stCondLst>
                                  <p:childTnLst>
                                    <p:set>
                                      <p:cBhvr>
                                        <p:cTn id="49" dur="1" fill="hold">
                                          <p:stCondLst>
                                            <p:cond delay="0"/>
                                          </p:stCondLst>
                                        </p:cTn>
                                        <p:tgtEl>
                                          <p:spTgt spid="9"/>
                                        </p:tgtEl>
                                        <p:attrNameLst>
                                          <p:attrName>style.visibility</p:attrName>
                                        </p:attrNameLst>
                                      </p:cBhvr>
                                      <p:to>
                                        <p:strVal val="visible"/>
                                      </p:to>
                                    </p:set>
                                    <p:animEffect transition="in" filter="fade">
                                      <p:cBhvr>
                                        <p:cTn id="50" dur="500"/>
                                        <p:tgtEl>
                                          <p:spTgt spid="9"/>
                                        </p:tgtEl>
                                      </p:cBhvr>
                                    </p:animEffect>
                                    <p:anim calcmode="lin" valueType="num">
                                      <p:cBhvr>
                                        <p:cTn id="51" dur="500" fill="hold"/>
                                        <p:tgtEl>
                                          <p:spTgt spid="9"/>
                                        </p:tgtEl>
                                        <p:attrNameLst>
                                          <p:attrName>ppt_x</p:attrName>
                                        </p:attrNameLst>
                                      </p:cBhvr>
                                      <p:tavLst>
                                        <p:tav tm="0">
                                          <p:val>
                                            <p:strVal val="#ppt_x"/>
                                          </p:val>
                                        </p:tav>
                                        <p:tav tm="100000">
                                          <p:val>
                                            <p:strVal val="#ppt_x"/>
                                          </p:val>
                                        </p:tav>
                                      </p:tavLst>
                                    </p:anim>
                                    <p:anim calcmode="lin" valueType="num">
                                      <p:cBhvr>
                                        <p:cTn id="52" dur="500" fill="hold"/>
                                        <p:tgtEl>
                                          <p:spTgt spid="9"/>
                                        </p:tgtEl>
                                        <p:attrNameLst>
                                          <p:attrName>ppt_y</p:attrName>
                                        </p:attrNameLst>
                                      </p:cBhvr>
                                      <p:tavLst>
                                        <p:tav tm="0">
                                          <p:val>
                                            <p:strVal val="#ppt_y+.1"/>
                                          </p:val>
                                        </p:tav>
                                        <p:tav tm="100000">
                                          <p:val>
                                            <p:strVal val="#ppt_y"/>
                                          </p:val>
                                        </p:tav>
                                      </p:tavLst>
                                    </p:anim>
                                  </p:childTnLst>
                                </p:cTn>
                              </p:par>
                            </p:childTnLst>
                          </p:cTn>
                        </p:par>
                        <p:par>
                          <p:cTn id="53" fill="hold">
                            <p:stCondLst>
                              <p:cond delay="3000"/>
                            </p:stCondLst>
                            <p:childTnLst>
                              <p:par>
                                <p:cTn id="54" presetID="2" presetClass="entr" presetSubtype="4" fill="hold" grpId="0" nodeType="afterEffect">
                                  <p:stCondLst>
                                    <p:cond delay="0"/>
                                  </p:stCondLst>
                                  <p:childTnLst>
                                    <p:set>
                                      <p:cBhvr>
                                        <p:cTn id="55" dur="1" fill="hold">
                                          <p:stCondLst>
                                            <p:cond delay="0"/>
                                          </p:stCondLst>
                                        </p:cTn>
                                        <p:tgtEl>
                                          <p:spTgt spid="8"/>
                                        </p:tgtEl>
                                        <p:attrNameLst>
                                          <p:attrName>style.visibility</p:attrName>
                                        </p:attrNameLst>
                                      </p:cBhvr>
                                      <p:to>
                                        <p:strVal val="visible"/>
                                      </p:to>
                                    </p:set>
                                    <p:anim calcmode="lin" valueType="num">
                                      <p:cBhvr additive="base">
                                        <p:cTn id="56" dur="500" fill="hold"/>
                                        <p:tgtEl>
                                          <p:spTgt spid="8"/>
                                        </p:tgtEl>
                                        <p:attrNameLst>
                                          <p:attrName>ppt_x</p:attrName>
                                        </p:attrNameLst>
                                      </p:cBhvr>
                                      <p:tavLst>
                                        <p:tav tm="0">
                                          <p:val>
                                            <p:strVal val="#ppt_x"/>
                                          </p:val>
                                        </p:tav>
                                        <p:tav tm="100000">
                                          <p:val>
                                            <p:strVal val="#ppt_x"/>
                                          </p:val>
                                        </p:tav>
                                      </p:tavLst>
                                    </p:anim>
                                    <p:anim calcmode="lin" valueType="num">
                                      <p:cBhvr additive="base">
                                        <p:cTn id="57" dur="500" fill="hold"/>
                                        <p:tgtEl>
                                          <p:spTgt spid="8"/>
                                        </p:tgtEl>
                                        <p:attrNameLst>
                                          <p:attrName>ppt_y</p:attrName>
                                        </p:attrNameLst>
                                      </p:cBhvr>
                                      <p:tavLst>
                                        <p:tav tm="0">
                                          <p:val>
                                            <p:strVal val="1+#ppt_h/2"/>
                                          </p:val>
                                        </p:tav>
                                        <p:tav tm="100000">
                                          <p:val>
                                            <p:strVal val="#ppt_y"/>
                                          </p:val>
                                        </p:tav>
                                      </p:tavLst>
                                    </p:anim>
                                  </p:childTnLst>
                                </p:cTn>
                              </p:par>
                            </p:childTnLst>
                          </p:cTn>
                        </p:par>
                        <p:par>
                          <p:cTn id="58" fill="hold">
                            <p:stCondLst>
                              <p:cond delay="3500"/>
                            </p:stCondLst>
                            <p:childTnLst>
                              <p:par>
                                <p:cTn id="59" presetID="2" presetClass="entr" presetSubtype="4" fill="hold" grpId="0" nodeType="afterEffect">
                                  <p:stCondLst>
                                    <p:cond delay="0"/>
                                  </p:stCondLst>
                                  <p:childTnLst>
                                    <p:set>
                                      <p:cBhvr>
                                        <p:cTn id="60" dur="1" fill="hold">
                                          <p:stCondLst>
                                            <p:cond delay="0"/>
                                          </p:stCondLst>
                                        </p:cTn>
                                        <p:tgtEl>
                                          <p:spTgt spid="16"/>
                                        </p:tgtEl>
                                        <p:attrNameLst>
                                          <p:attrName>style.visibility</p:attrName>
                                        </p:attrNameLst>
                                      </p:cBhvr>
                                      <p:to>
                                        <p:strVal val="visible"/>
                                      </p:to>
                                    </p:set>
                                    <p:anim calcmode="lin" valueType="num">
                                      <p:cBhvr additive="base">
                                        <p:cTn id="61" dur="500" fill="hold"/>
                                        <p:tgtEl>
                                          <p:spTgt spid="16"/>
                                        </p:tgtEl>
                                        <p:attrNameLst>
                                          <p:attrName>ppt_x</p:attrName>
                                        </p:attrNameLst>
                                      </p:cBhvr>
                                      <p:tavLst>
                                        <p:tav tm="0">
                                          <p:val>
                                            <p:strVal val="#ppt_x"/>
                                          </p:val>
                                        </p:tav>
                                        <p:tav tm="100000">
                                          <p:val>
                                            <p:strVal val="#ppt_x"/>
                                          </p:val>
                                        </p:tav>
                                      </p:tavLst>
                                    </p:anim>
                                    <p:anim calcmode="lin" valueType="num">
                                      <p:cBhvr additive="base">
                                        <p:cTn id="62" dur="500" fill="hold"/>
                                        <p:tgtEl>
                                          <p:spTgt spid="16"/>
                                        </p:tgtEl>
                                        <p:attrNameLst>
                                          <p:attrName>ppt_y</p:attrName>
                                        </p:attrNameLst>
                                      </p:cBhvr>
                                      <p:tavLst>
                                        <p:tav tm="0">
                                          <p:val>
                                            <p:strVal val="1+#ppt_h/2"/>
                                          </p:val>
                                        </p:tav>
                                        <p:tav tm="100000">
                                          <p:val>
                                            <p:strVal val="#ppt_y"/>
                                          </p:val>
                                        </p:tav>
                                      </p:tavLst>
                                    </p:anim>
                                  </p:childTnLst>
                                </p:cTn>
                              </p:par>
                            </p:childTnLst>
                          </p:cTn>
                        </p:par>
                        <p:par>
                          <p:cTn id="63" fill="hold">
                            <p:stCondLst>
                              <p:cond delay="4000"/>
                            </p:stCondLst>
                            <p:childTnLst>
                              <p:par>
                                <p:cTn id="64" presetID="2" presetClass="entr" presetSubtype="4" fill="hold" grpId="0" nodeType="afterEffect">
                                  <p:stCondLst>
                                    <p:cond delay="0"/>
                                  </p:stCondLst>
                                  <p:childTnLst>
                                    <p:set>
                                      <p:cBhvr>
                                        <p:cTn id="65" dur="1" fill="hold">
                                          <p:stCondLst>
                                            <p:cond delay="0"/>
                                          </p:stCondLst>
                                        </p:cTn>
                                        <p:tgtEl>
                                          <p:spTgt spid="21"/>
                                        </p:tgtEl>
                                        <p:attrNameLst>
                                          <p:attrName>style.visibility</p:attrName>
                                        </p:attrNameLst>
                                      </p:cBhvr>
                                      <p:to>
                                        <p:strVal val="visible"/>
                                      </p:to>
                                    </p:set>
                                    <p:anim calcmode="lin" valueType="num">
                                      <p:cBhvr additive="base">
                                        <p:cTn id="66" dur="500" fill="hold"/>
                                        <p:tgtEl>
                                          <p:spTgt spid="21"/>
                                        </p:tgtEl>
                                        <p:attrNameLst>
                                          <p:attrName>ppt_x</p:attrName>
                                        </p:attrNameLst>
                                      </p:cBhvr>
                                      <p:tavLst>
                                        <p:tav tm="0">
                                          <p:val>
                                            <p:strVal val="#ppt_x"/>
                                          </p:val>
                                        </p:tav>
                                        <p:tav tm="100000">
                                          <p:val>
                                            <p:strVal val="#ppt_x"/>
                                          </p:val>
                                        </p:tav>
                                      </p:tavLst>
                                    </p:anim>
                                    <p:anim calcmode="lin" valueType="num">
                                      <p:cBhvr additive="base">
                                        <p:cTn id="67" dur="500" fill="hold"/>
                                        <p:tgtEl>
                                          <p:spTgt spid="21"/>
                                        </p:tgtEl>
                                        <p:attrNameLst>
                                          <p:attrName>ppt_y</p:attrName>
                                        </p:attrNameLst>
                                      </p:cBhvr>
                                      <p:tavLst>
                                        <p:tav tm="0">
                                          <p:val>
                                            <p:strVal val="1+#ppt_h/2"/>
                                          </p:val>
                                        </p:tav>
                                        <p:tav tm="100000">
                                          <p:val>
                                            <p:strVal val="#ppt_y"/>
                                          </p:val>
                                        </p:tav>
                                      </p:tavLst>
                                    </p:anim>
                                  </p:childTnLst>
                                </p:cTn>
                              </p:par>
                            </p:childTnLst>
                          </p:cTn>
                        </p:par>
                        <p:par>
                          <p:cTn id="68" fill="hold">
                            <p:stCondLst>
                              <p:cond delay="4500"/>
                            </p:stCondLst>
                            <p:childTnLst>
                              <p:par>
                                <p:cTn id="69" presetID="2" presetClass="entr" presetSubtype="4" fill="hold" grpId="0" nodeType="afterEffect">
                                  <p:stCondLst>
                                    <p:cond delay="0"/>
                                  </p:stCondLst>
                                  <p:childTnLst>
                                    <p:set>
                                      <p:cBhvr>
                                        <p:cTn id="70" dur="1" fill="hold">
                                          <p:stCondLst>
                                            <p:cond delay="0"/>
                                          </p:stCondLst>
                                        </p:cTn>
                                        <p:tgtEl>
                                          <p:spTgt spid="12"/>
                                        </p:tgtEl>
                                        <p:attrNameLst>
                                          <p:attrName>style.visibility</p:attrName>
                                        </p:attrNameLst>
                                      </p:cBhvr>
                                      <p:to>
                                        <p:strVal val="visible"/>
                                      </p:to>
                                    </p:set>
                                    <p:anim calcmode="lin" valueType="num">
                                      <p:cBhvr additive="base">
                                        <p:cTn id="71" dur="500" fill="hold"/>
                                        <p:tgtEl>
                                          <p:spTgt spid="12"/>
                                        </p:tgtEl>
                                        <p:attrNameLst>
                                          <p:attrName>ppt_x</p:attrName>
                                        </p:attrNameLst>
                                      </p:cBhvr>
                                      <p:tavLst>
                                        <p:tav tm="0">
                                          <p:val>
                                            <p:strVal val="#ppt_x"/>
                                          </p:val>
                                        </p:tav>
                                        <p:tav tm="100000">
                                          <p:val>
                                            <p:strVal val="#ppt_x"/>
                                          </p:val>
                                        </p:tav>
                                      </p:tavLst>
                                    </p:anim>
                                    <p:anim calcmode="lin" valueType="num">
                                      <p:cBhvr additive="base">
                                        <p:cTn id="72"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2" grpId="0"/>
      <p:bldP spid="16" grpId="0"/>
      <p:bldP spid="21"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椭圆​​ 2"/>
          <p:cNvSpPr/>
          <p:nvPr/>
        </p:nvSpPr>
        <p:spPr>
          <a:xfrm>
            <a:off x="2482464" y="1656778"/>
            <a:ext cx="1542073" cy="1941123"/>
          </a:xfrm>
          <a:custGeom>
            <a:avLst/>
            <a:gdLst/>
            <a:ahLst/>
            <a:cxnLst/>
            <a:rect l="l" t="t" r="r" b="b"/>
            <a:pathLst>
              <a:path w="1944132" h="2448272">
                <a:moveTo>
                  <a:pt x="972066" y="0"/>
                </a:moveTo>
                <a:cubicBezTo>
                  <a:pt x="1508923" y="0"/>
                  <a:pt x="1944132" y="435209"/>
                  <a:pt x="1944132" y="972066"/>
                </a:cubicBezTo>
                <a:cubicBezTo>
                  <a:pt x="1944132" y="1465344"/>
                  <a:pt x="1576711" y="1872807"/>
                  <a:pt x="1100480" y="1934684"/>
                </a:cubicBezTo>
                <a:lnTo>
                  <a:pt x="972066" y="2448272"/>
                </a:lnTo>
                <a:lnTo>
                  <a:pt x="843652" y="1934684"/>
                </a:lnTo>
                <a:cubicBezTo>
                  <a:pt x="367421" y="1872807"/>
                  <a:pt x="0" y="1465344"/>
                  <a:pt x="0" y="972066"/>
                </a:cubicBezTo>
                <a:cubicBezTo>
                  <a:pt x="0" y="435209"/>
                  <a:pt x="435209" y="0"/>
                  <a:pt x="972066" y="0"/>
                </a:cubicBezTo>
                <a:close/>
              </a:path>
            </a:pathLst>
          </a:custGeom>
          <a:solidFill>
            <a:srgbClr val="C00000"/>
          </a:solidFill>
          <a:ln>
            <a:noFill/>
          </a:ln>
          <a:effectLst>
            <a:outerShdw blurRad="444500" dist="254000" dir="8100000" algn="tr"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b="1" dirty="0">
                <a:solidFill>
                  <a:schemeClr val="bg1"/>
                </a:solidFill>
                <a:latin typeface="微软雅黑" panose="020B0503020204020204" pitchFamily="34" charset="-122"/>
                <a:ea typeface="微软雅黑" panose="020B0503020204020204" pitchFamily="34" charset="-122"/>
              </a:rPr>
              <a:t>您的</a:t>
            </a:r>
            <a:endParaRPr lang="en-US" altLang="zh-CN" sz="2400" b="1" dirty="0">
              <a:solidFill>
                <a:schemeClr val="bg1"/>
              </a:solidFill>
              <a:latin typeface="微软雅黑" panose="020B0503020204020204" pitchFamily="34" charset="-122"/>
              <a:ea typeface="微软雅黑" panose="020B0503020204020204" pitchFamily="34" charset="-122"/>
            </a:endParaRPr>
          </a:p>
          <a:p>
            <a:pPr algn="ctr"/>
            <a:r>
              <a:rPr lang="zh-CN" altLang="en-US" sz="2400" b="1" dirty="0">
                <a:solidFill>
                  <a:schemeClr val="bg1"/>
                </a:solidFill>
                <a:latin typeface="微软雅黑" panose="020B0503020204020204" pitchFamily="34" charset="-122"/>
                <a:ea typeface="微软雅黑" panose="020B0503020204020204" pitchFamily="34" charset="-122"/>
              </a:rPr>
              <a:t>文本</a:t>
            </a:r>
            <a:endParaRPr lang="en-US" altLang="zh-CN" sz="2400" b="1" dirty="0">
              <a:solidFill>
                <a:schemeClr val="bg1"/>
              </a:solidFill>
              <a:latin typeface="微软雅黑" panose="020B0503020204020204" pitchFamily="34" charset="-122"/>
              <a:ea typeface="微软雅黑" panose="020B0503020204020204" pitchFamily="34" charset="-122"/>
            </a:endParaRPr>
          </a:p>
          <a:p>
            <a:pPr algn="ctr"/>
            <a:endParaRPr lang="en-US" altLang="zh-CN" sz="2400" b="1" dirty="0">
              <a:solidFill>
                <a:schemeClr val="bg1"/>
              </a:solidFill>
              <a:latin typeface="微软雅黑" panose="020B0503020204020204" pitchFamily="34" charset="-122"/>
              <a:ea typeface="微软雅黑" panose="020B0503020204020204" pitchFamily="34" charset="-122"/>
            </a:endParaRPr>
          </a:p>
        </p:txBody>
      </p:sp>
      <p:sp>
        <p:nvSpPr>
          <p:cNvPr id="28" name="椭圆​​ 2"/>
          <p:cNvSpPr/>
          <p:nvPr/>
        </p:nvSpPr>
        <p:spPr>
          <a:xfrm>
            <a:off x="4528593" y="1656235"/>
            <a:ext cx="1542073" cy="1941123"/>
          </a:xfrm>
          <a:custGeom>
            <a:avLst/>
            <a:gdLst/>
            <a:ahLst/>
            <a:cxnLst/>
            <a:rect l="l" t="t" r="r" b="b"/>
            <a:pathLst>
              <a:path w="1944132" h="2448272">
                <a:moveTo>
                  <a:pt x="972066" y="0"/>
                </a:moveTo>
                <a:cubicBezTo>
                  <a:pt x="1508923" y="0"/>
                  <a:pt x="1944132" y="435209"/>
                  <a:pt x="1944132" y="972066"/>
                </a:cubicBezTo>
                <a:cubicBezTo>
                  <a:pt x="1944132" y="1465344"/>
                  <a:pt x="1576711" y="1872807"/>
                  <a:pt x="1100480" y="1934684"/>
                </a:cubicBezTo>
                <a:lnTo>
                  <a:pt x="972066" y="2448272"/>
                </a:lnTo>
                <a:lnTo>
                  <a:pt x="843652" y="1934684"/>
                </a:lnTo>
                <a:cubicBezTo>
                  <a:pt x="367421" y="1872807"/>
                  <a:pt x="0" y="1465344"/>
                  <a:pt x="0" y="972066"/>
                </a:cubicBezTo>
                <a:cubicBezTo>
                  <a:pt x="0" y="435209"/>
                  <a:pt x="435209" y="0"/>
                  <a:pt x="972066" y="0"/>
                </a:cubicBezTo>
                <a:close/>
              </a:path>
            </a:pathLst>
          </a:custGeom>
          <a:solidFill>
            <a:schemeClr val="tx1">
              <a:lumMod val="75000"/>
              <a:lumOff val="25000"/>
            </a:schemeClr>
          </a:solidFill>
          <a:ln>
            <a:noFill/>
          </a:ln>
          <a:effectLst>
            <a:outerShdw blurRad="444500" dist="254000" dir="8100000" algn="tr"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b="1" dirty="0">
                <a:solidFill>
                  <a:schemeClr val="bg1"/>
                </a:solidFill>
                <a:latin typeface="微软雅黑" panose="020B0503020204020204" pitchFamily="34" charset="-122"/>
                <a:ea typeface="微软雅黑" panose="020B0503020204020204" pitchFamily="34" charset="-122"/>
              </a:rPr>
              <a:t>您的</a:t>
            </a:r>
            <a:endParaRPr lang="zh-CN" altLang="en-US" sz="2400" b="1" dirty="0">
              <a:solidFill>
                <a:schemeClr val="bg1"/>
              </a:solidFill>
              <a:latin typeface="微软雅黑" panose="020B0503020204020204" pitchFamily="34" charset="-122"/>
              <a:ea typeface="微软雅黑" panose="020B0503020204020204" pitchFamily="34" charset="-122"/>
            </a:endParaRPr>
          </a:p>
          <a:p>
            <a:pPr algn="ctr"/>
            <a:r>
              <a:rPr lang="zh-CN" altLang="en-US" sz="2400" b="1" dirty="0">
                <a:solidFill>
                  <a:schemeClr val="bg1"/>
                </a:solidFill>
                <a:latin typeface="微软雅黑" panose="020B0503020204020204" pitchFamily="34" charset="-122"/>
                <a:ea typeface="微软雅黑" panose="020B0503020204020204" pitchFamily="34" charset="-122"/>
              </a:rPr>
              <a:t>文本</a:t>
            </a:r>
            <a:endParaRPr lang="zh-CN" altLang="en-US" sz="2400" b="1" dirty="0">
              <a:solidFill>
                <a:schemeClr val="bg1"/>
              </a:solidFill>
              <a:latin typeface="微软雅黑" panose="020B0503020204020204" pitchFamily="34" charset="-122"/>
              <a:ea typeface="微软雅黑" panose="020B0503020204020204" pitchFamily="34" charset="-122"/>
            </a:endParaRPr>
          </a:p>
          <a:p>
            <a:pPr algn="ctr"/>
            <a:endParaRPr lang="zh-CN" altLang="en-US" sz="2400" b="1" dirty="0">
              <a:solidFill>
                <a:schemeClr val="bg1"/>
              </a:solidFill>
              <a:latin typeface="微软雅黑" panose="020B0503020204020204" pitchFamily="34" charset="-122"/>
              <a:ea typeface="微软雅黑" panose="020B0503020204020204" pitchFamily="34" charset="-122"/>
            </a:endParaRPr>
          </a:p>
        </p:txBody>
      </p:sp>
      <p:sp>
        <p:nvSpPr>
          <p:cNvPr id="29" name="椭圆​​ 2"/>
          <p:cNvSpPr/>
          <p:nvPr/>
        </p:nvSpPr>
        <p:spPr>
          <a:xfrm>
            <a:off x="6616825" y="1656235"/>
            <a:ext cx="1542073" cy="1941123"/>
          </a:xfrm>
          <a:custGeom>
            <a:avLst/>
            <a:gdLst/>
            <a:ahLst/>
            <a:cxnLst/>
            <a:rect l="l" t="t" r="r" b="b"/>
            <a:pathLst>
              <a:path w="1944132" h="2448272">
                <a:moveTo>
                  <a:pt x="972066" y="0"/>
                </a:moveTo>
                <a:cubicBezTo>
                  <a:pt x="1508923" y="0"/>
                  <a:pt x="1944132" y="435209"/>
                  <a:pt x="1944132" y="972066"/>
                </a:cubicBezTo>
                <a:cubicBezTo>
                  <a:pt x="1944132" y="1465344"/>
                  <a:pt x="1576711" y="1872807"/>
                  <a:pt x="1100480" y="1934684"/>
                </a:cubicBezTo>
                <a:lnTo>
                  <a:pt x="972066" y="2448272"/>
                </a:lnTo>
                <a:lnTo>
                  <a:pt x="843652" y="1934684"/>
                </a:lnTo>
                <a:cubicBezTo>
                  <a:pt x="367421" y="1872807"/>
                  <a:pt x="0" y="1465344"/>
                  <a:pt x="0" y="972066"/>
                </a:cubicBezTo>
                <a:cubicBezTo>
                  <a:pt x="0" y="435209"/>
                  <a:pt x="435209" y="0"/>
                  <a:pt x="972066" y="0"/>
                </a:cubicBezTo>
                <a:close/>
              </a:path>
            </a:pathLst>
          </a:custGeom>
          <a:solidFill>
            <a:srgbClr val="C00000"/>
          </a:solidFill>
          <a:ln>
            <a:noFill/>
          </a:ln>
          <a:effectLst>
            <a:outerShdw blurRad="444500" dist="254000" dir="8100000" algn="tr"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b="1" dirty="0">
                <a:solidFill>
                  <a:schemeClr val="bg1"/>
                </a:solidFill>
                <a:latin typeface="微软雅黑" panose="020B0503020204020204" pitchFamily="34" charset="-122"/>
                <a:ea typeface="微软雅黑" panose="020B0503020204020204" pitchFamily="34" charset="-122"/>
              </a:rPr>
              <a:t>您的</a:t>
            </a:r>
            <a:endParaRPr lang="zh-CN" altLang="en-US" sz="2400" b="1" dirty="0">
              <a:solidFill>
                <a:schemeClr val="bg1"/>
              </a:solidFill>
              <a:latin typeface="微软雅黑" panose="020B0503020204020204" pitchFamily="34" charset="-122"/>
              <a:ea typeface="微软雅黑" panose="020B0503020204020204" pitchFamily="34" charset="-122"/>
            </a:endParaRPr>
          </a:p>
          <a:p>
            <a:pPr algn="ctr"/>
            <a:r>
              <a:rPr lang="zh-CN" altLang="en-US" sz="2400" b="1" dirty="0">
                <a:solidFill>
                  <a:schemeClr val="bg1"/>
                </a:solidFill>
                <a:latin typeface="微软雅黑" panose="020B0503020204020204" pitchFamily="34" charset="-122"/>
                <a:ea typeface="微软雅黑" panose="020B0503020204020204" pitchFamily="34" charset="-122"/>
              </a:rPr>
              <a:t>文本</a:t>
            </a:r>
            <a:endParaRPr lang="zh-CN" altLang="en-US" sz="2400" b="1" dirty="0">
              <a:solidFill>
                <a:schemeClr val="bg1"/>
              </a:solidFill>
              <a:latin typeface="微软雅黑" panose="020B0503020204020204" pitchFamily="34" charset="-122"/>
              <a:ea typeface="微软雅黑" panose="020B0503020204020204" pitchFamily="34" charset="-122"/>
            </a:endParaRPr>
          </a:p>
          <a:p>
            <a:pPr algn="ctr"/>
            <a:endParaRPr lang="zh-CN" altLang="en-US" sz="2400" b="1" dirty="0">
              <a:solidFill>
                <a:schemeClr val="bg1"/>
              </a:solidFill>
              <a:latin typeface="微软雅黑" panose="020B0503020204020204" pitchFamily="34" charset="-122"/>
              <a:ea typeface="微软雅黑" panose="020B0503020204020204" pitchFamily="34" charset="-122"/>
            </a:endParaRPr>
          </a:p>
        </p:txBody>
      </p:sp>
      <p:sp>
        <p:nvSpPr>
          <p:cNvPr id="30" name="椭圆​​ 2"/>
          <p:cNvSpPr/>
          <p:nvPr/>
        </p:nvSpPr>
        <p:spPr>
          <a:xfrm>
            <a:off x="8633049" y="1656235"/>
            <a:ext cx="1542073" cy="1941123"/>
          </a:xfrm>
          <a:custGeom>
            <a:avLst/>
            <a:gdLst/>
            <a:ahLst/>
            <a:cxnLst/>
            <a:rect l="l" t="t" r="r" b="b"/>
            <a:pathLst>
              <a:path w="1944132" h="2448272">
                <a:moveTo>
                  <a:pt x="972066" y="0"/>
                </a:moveTo>
                <a:cubicBezTo>
                  <a:pt x="1508923" y="0"/>
                  <a:pt x="1944132" y="435209"/>
                  <a:pt x="1944132" y="972066"/>
                </a:cubicBezTo>
                <a:cubicBezTo>
                  <a:pt x="1944132" y="1465344"/>
                  <a:pt x="1576711" y="1872807"/>
                  <a:pt x="1100480" y="1934684"/>
                </a:cubicBezTo>
                <a:lnTo>
                  <a:pt x="972066" y="2448272"/>
                </a:lnTo>
                <a:lnTo>
                  <a:pt x="843652" y="1934684"/>
                </a:lnTo>
                <a:cubicBezTo>
                  <a:pt x="367421" y="1872807"/>
                  <a:pt x="0" y="1465344"/>
                  <a:pt x="0" y="972066"/>
                </a:cubicBezTo>
                <a:cubicBezTo>
                  <a:pt x="0" y="435209"/>
                  <a:pt x="435209" y="0"/>
                  <a:pt x="972066" y="0"/>
                </a:cubicBezTo>
                <a:close/>
              </a:path>
            </a:pathLst>
          </a:custGeom>
          <a:solidFill>
            <a:schemeClr val="tx1">
              <a:lumMod val="75000"/>
              <a:lumOff val="25000"/>
            </a:schemeClr>
          </a:solidFill>
          <a:ln>
            <a:noFill/>
          </a:ln>
          <a:effectLst>
            <a:outerShdw blurRad="444500" dist="254000" dir="8100000" algn="tr"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b="1" dirty="0">
                <a:solidFill>
                  <a:schemeClr val="bg1"/>
                </a:solidFill>
                <a:latin typeface="微软雅黑" panose="020B0503020204020204" pitchFamily="34" charset="-122"/>
                <a:ea typeface="微软雅黑" panose="020B0503020204020204" pitchFamily="34" charset="-122"/>
              </a:rPr>
              <a:t>您的</a:t>
            </a:r>
            <a:endParaRPr lang="zh-CN" altLang="en-US" sz="2400" b="1" dirty="0">
              <a:solidFill>
                <a:schemeClr val="bg1"/>
              </a:solidFill>
              <a:latin typeface="微软雅黑" panose="020B0503020204020204" pitchFamily="34" charset="-122"/>
              <a:ea typeface="微软雅黑" panose="020B0503020204020204" pitchFamily="34" charset="-122"/>
            </a:endParaRPr>
          </a:p>
          <a:p>
            <a:pPr algn="ctr"/>
            <a:r>
              <a:rPr lang="zh-CN" altLang="en-US" sz="2400" b="1" dirty="0">
                <a:solidFill>
                  <a:schemeClr val="bg1"/>
                </a:solidFill>
                <a:latin typeface="微软雅黑" panose="020B0503020204020204" pitchFamily="34" charset="-122"/>
                <a:ea typeface="微软雅黑" panose="020B0503020204020204" pitchFamily="34" charset="-122"/>
              </a:rPr>
              <a:t>文本</a:t>
            </a:r>
            <a:endParaRPr lang="zh-CN" altLang="en-US" sz="2400" b="1" dirty="0">
              <a:solidFill>
                <a:schemeClr val="bg1"/>
              </a:solidFill>
              <a:latin typeface="微软雅黑" panose="020B0503020204020204" pitchFamily="34" charset="-122"/>
              <a:ea typeface="微软雅黑" panose="020B0503020204020204" pitchFamily="34" charset="-122"/>
            </a:endParaRPr>
          </a:p>
          <a:p>
            <a:pPr algn="ctr"/>
            <a:endParaRPr lang="zh-CN" altLang="en-US" sz="2400" b="1" dirty="0">
              <a:solidFill>
                <a:schemeClr val="bg1"/>
              </a:solidFill>
              <a:latin typeface="微软雅黑" panose="020B0503020204020204" pitchFamily="34" charset="-122"/>
              <a:ea typeface="微软雅黑" panose="020B0503020204020204" pitchFamily="34" charset="-122"/>
            </a:endParaRPr>
          </a:p>
        </p:txBody>
      </p:sp>
      <p:grpSp>
        <p:nvGrpSpPr>
          <p:cNvPr id="31" name="组合 30"/>
          <p:cNvGrpSpPr/>
          <p:nvPr/>
        </p:nvGrpSpPr>
        <p:grpSpPr>
          <a:xfrm>
            <a:off x="2584376" y="3816474"/>
            <a:ext cx="3600000" cy="1007532"/>
            <a:chOff x="1403648" y="2212870"/>
            <a:chExt cx="3096344" cy="1007532"/>
          </a:xfrm>
          <a:solidFill>
            <a:srgbClr val="C00000"/>
          </a:solidFill>
        </p:grpSpPr>
        <p:sp>
          <p:nvSpPr>
            <p:cNvPr id="32" name="矩形 31"/>
            <p:cNvSpPr/>
            <p:nvPr/>
          </p:nvSpPr>
          <p:spPr>
            <a:xfrm>
              <a:off x="1403648" y="2212870"/>
              <a:ext cx="3096344" cy="1007532"/>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lnSpc>
                  <a:spcPct val="150000"/>
                </a:lnSpc>
              </a:pPr>
              <a:endParaRPr lang="zh-CN" altLang="en-US" sz="2000">
                <a:solidFill>
                  <a:prstClr val="white"/>
                </a:solidFill>
              </a:endParaRPr>
            </a:p>
          </p:txBody>
        </p:sp>
        <p:sp>
          <p:nvSpPr>
            <p:cNvPr id="33" name="TextBox 32"/>
            <p:cNvSpPr txBox="1"/>
            <p:nvPr/>
          </p:nvSpPr>
          <p:spPr>
            <a:xfrm>
              <a:off x="1547664" y="2347304"/>
              <a:ext cx="2808312" cy="729662"/>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algn="ctr">
                <a:defRPr sz="4000">
                  <a:solidFill>
                    <a:schemeClr val="bg1"/>
                  </a:solidFill>
                  <a:latin typeface="微软雅黑" panose="020B0503020204020204" pitchFamily="34" charset="-122"/>
                  <a:ea typeface="微软雅黑" panose="020B0503020204020204" pitchFamily="34" charset="-122"/>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zh-CN" altLang="en-US" sz="2000" dirty="0"/>
                <a:t>这里输入你的文本内容这里输入你的文本</a:t>
              </a:r>
              <a:endParaRPr lang="en-US" altLang="zh-CN" sz="2000" dirty="0"/>
            </a:p>
          </p:txBody>
        </p:sp>
      </p:grpSp>
      <p:grpSp>
        <p:nvGrpSpPr>
          <p:cNvPr id="34" name="组合 33"/>
          <p:cNvGrpSpPr/>
          <p:nvPr/>
        </p:nvGrpSpPr>
        <p:grpSpPr>
          <a:xfrm>
            <a:off x="6366101" y="3816474"/>
            <a:ext cx="3600000" cy="1007532"/>
            <a:chOff x="4652392" y="2212870"/>
            <a:chExt cx="3096344" cy="1007532"/>
          </a:xfrm>
          <a:solidFill>
            <a:srgbClr val="C00000"/>
          </a:solidFill>
        </p:grpSpPr>
        <p:sp>
          <p:nvSpPr>
            <p:cNvPr id="35" name="矩形 34"/>
            <p:cNvSpPr/>
            <p:nvPr/>
          </p:nvSpPr>
          <p:spPr>
            <a:xfrm>
              <a:off x="4652392" y="2212870"/>
              <a:ext cx="3096344" cy="1007532"/>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lnSpc>
                  <a:spcPct val="150000"/>
                </a:lnSpc>
              </a:pPr>
              <a:endParaRPr lang="zh-CN" altLang="en-US" sz="2000">
                <a:solidFill>
                  <a:prstClr val="white"/>
                </a:solidFill>
              </a:endParaRPr>
            </a:p>
          </p:txBody>
        </p:sp>
        <p:sp>
          <p:nvSpPr>
            <p:cNvPr id="36" name="TextBox 35"/>
            <p:cNvSpPr txBox="1"/>
            <p:nvPr/>
          </p:nvSpPr>
          <p:spPr>
            <a:xfrm>
              <a:off x="4788024" y="2347304"/>
              <a:ext cx="2877616" cy="729662"/>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algn="ctr">
                <a:defRPr sz="2000">
                  <a:solidFill>
                    <a:schemeClr val="bg1"/>
                  </a:solidFill>
                  <a:latin typeface="微软雅黑" panose="020B0503020204020204" pitchFamily="34" charset="-122"/>
                  <a:ea typeface="微软雅黑" panose="020B0503020204020204" pitchFamily="34" charset="-122"/>
                </a:defRPr>
              </a:lvl1pPr>
            </a:lstStyle>
            <a:p>
              <a:r>
                <a:rPr lang="zh-CN" altLang="en-US" dirty="0"/>
                <a:t>这里输入你的文本内容这里输入你的文本</a:t>
              </a:r>
              <a:endParaRPr lang="en-US" altLang="zh-CN" dirty="0"/>
            </a:p>
          </p:txBody>
        </p:sp>
      </p:grpSp>
      <p:grpSp>
        <p:nvGrpSpPr>
          <p:cNvPr id="37" name="组合 36"/>
          <p:cNvGrpSpPr/>
          <p:nvPr/>
        </p:nvGrpSpPr>
        <p:grpSpPr>
          <a:xfrm>
            <a:off x="2584376" y="4968022"/>
            <a:ext cx="3600000" cy="1007532"/>
            <a:chOff x="1403648" y="3364418"/>
            <a:chExt cx="3096344" cy="1007532"/>
          </a:xfrm>
          <a:solidFill>
            <a:srgbClr val="C00000"/>
          </a:solidFill>
        </p:grpSpPr>
        <p:sp>
          <p:nvSpPr>
            <p:cNvPr id="38" name="矩形 37"/>
            <p:cNvSpPr/>
            <p:nvPr/>
          </p:nvSpPr>
          <p:spPr>
            <a:xfrm>
              <a:off x="1403648" y="3364418"/>
              <a:ext cx="3096344" cy="1007532"/>
            </a:xfrm>
            <a:prstGeom prst="rect">
              <a:avLst/>
            </a:prstGeom>
            <a:grpFill/>
            <a:ln>
              <a:noFill/>
            </a:ln>
            <a:effectLst>
              <a:outerShdw blurRad="444500" dist="254000" dir="8100000" algn="tr"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000">
                <a:solidFill>
                  <a:schemeClr val="bg1"/>
                </a:solidFill>
                <a:latin typeface="微软雅黑" panose="020B0503020204020204" pitchFamily="34" charset="-122"/>
                <a:ea typeface="微软雅黑" panose="020B0503020204020204" pitchFamily="34" charset="-122"/>
              </a:endParaRPr>
            </a:p>
          </p:txBody>
        </p:sp>
        <p:sp>
          <p:nvSpPr>
            <p:cNvPr id="39" name="TextBox 38"/>
            <p:cNvSpPr txBox="1"/>
            <p:nvPr/>
          </p:nvSpPr>
          <p:spPr>
            <a:xfrm>
              <a:off x="1537444" y="3483544"/>
              <a:ext cx="2818532" cy="715070"/>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algn="ctr">
                <a:defRPr sz="2000">
                  <a:solidFill>
                    <a:schemeClr val="bg1"/>
                  </a:solidFill>
                  <a:latin typeface="微软雅黑" panose="020B0503020204020204" pitchFamily="34" charset="-122"/>
                  <a:ea typeface="微软雅黑" panose="020B0503020204020204" pitchFamily="34" charset="-122"/>
                </a:defRPr>
              </a:lvl1pPr>
            </a:lstStyle>
            <a:p>
              <a:r>
                <a:rPr lang="zh-CN" altLang="en-US" dirty="0"/>
                <a:t>这里输入你的文本内容这里输入你的文本</a:t>
              </a:r>
              <a:endParaRPr lang="en-US" altLang="zh-CN" dirty="0"/>
            </a:p>
          </p:txBody>
        </p:sp>
      </p:grpSp>
      <p:grpSp>
        <p:nvGrpSpPr>
          <p:cNvPr id="40" name="组合 39"/>
          <p:cNvGrpSpPr/>
          <p:nvPr/>
        </p:nvGrpSpPr>
        <p:grpSpPr>
          <a:xfrm>
            <a:off x="6366101" y="4968022"/>
            <a:ext cx="3600000" cy="1007532"/>
            <a:chOff x="4652392" y="3364418"/>
            <a:chExt cx="3096344" cy="1007532"/>
          </a:xfrm>
          <a:solidFill>
            <a:srgbClr val="FCA304"/>
          </a:solidFill>
        </p:grpSpPr>
        <p:sp>
          <p:nvSpPr>
            <p:cNvPr id="41" name="矩形 40"/>
            <p:cNvSpPr/>
            <p:nvPr/>
          </p:nvSpPr>
          <p:spPr>
            <a:xfrm>
              <a:off x="4652392" y="3364418"/>
              <a:ext cx="3096344" cy="1007532"/>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lnSpc>
                  <a:spcPct val="150000"/>
                </a:lnSpc>
              </a:pPr>
              <a:endParaRPr lang="zh-CN" altLang="en-US" sz="2000">
                <a:solidFill>
                  <a:prstClr val="white"/>
                </a:solidFill>
              </a:endParaRPr>
            </a:p>
          </p:txBody>
        </p:sp>
        <p:sp>
          <p:nvSpPr>
            <p:cNvPr id="42" name="TextBox 41"/>
            <p:cNvSpPr txBox="1"/>
            <p:nvPr/>
          </p:nvSpPr>
          <p:spPr>
            <a:xfrm>
              <a:off x="4739344" y="3442016"/>
              <a:ext cx="2926296" cy="707886"/>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algn="ctr">
                <a:defRPr sz="2000">
                  <a:solidFill>
                    <a:schemeClr val="bg1"/>
                  </a:solidFill>
                  <a:latin typeface="微软雅黑" panose="020B0503020204020204" pitchFamily="34" charset="-122"/>
                  <a:ea typeface="微软雅黑" panose="020B0503020204020204" pitchFamily="34" charset="-122"/>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zh-CN" altLang="en-US" dirty="0"/>
                <a:t>这里输入你的文本内容这里输入你的文本</a:t>
              </a:r>
              <a:endParaRPr lang="en-US" altLang="zh-CN" dirty="0"/>
            </a:p>
          </p:txBody>
        </p:sp>
      </p:grpSp>
      <p:sp>
        <p:nvSpPr>
          <p:cNvPr id="3" name="标题 2"/>
          <p:cNvSpPr>
            <a:spLocks noGrp="1"/>
          </p:cNvSpPr>
          <p:nvPr>
            <p:ph type="title"/>
          </p:nvPr>
        </p:nvSpPr>
        <p:spPr/>
        <p:txBody>
          <a:bodyPr/>
          <a:lstStyle/>
          <a:p>
            <a:r>
              <a:rPr lang="zh-CN" altLang="en-US" dirty="0" smtClean="0"/>
              <a:t>单击此处添加标题</a:t>
            </a:r>
            <a:endParaRPr lang="zh-CN" altLang="en-US" dirty="0"/>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7"/>
                                        </p:tgtEl>
                                        <p:attrNameLst>
                                          <p:attrName>style.visibility</p:attrName>
                                        </p:attrNameLst>
                                      </p:cBhvr>
                                      <p:to>
                                        <p:strVal val="visible"/>
                                      </p:to>
                                    </p:set>
                                    <p:animEffect transition="in" filter="fade">
                                      <p:cBhvr>
                                        <p:cTn id="7" dur="500"/>
                                        <p:tgtEl>
                                          <p:spTgt spid="27"/>
                                        </p:tgtEl>
                                      </p:cBhvr>
                                    </p:animEffect>
                                    <p:anim calcmode="lin" valueType="num">
                                      <p:cBhvr>
                                        <p:cTn id="8" dur="500" fill="hold"/>
                                        <p:tgtEl>
                                          <p:spTgt spid="27"/>
                                        </p:tgtEl>
                                        <p:attrNameLst>
                                          <p:attrName>ppt_x</p:attrName>
                                        </p:attrNameLst>
                                      </p:cBhvr>
                                      <p:tavLst>
                                        <p:tav tm="0">
                                          <p:val>
                                            <p:strVal val="#ppt_x"/>
                                          </p:val>
                                        </p:tav>
                                        <p:tav tm="100000">
                                          <p:val>
                                            <p:strVal val="#ppt_x"/>
                                          </p:val>
                                        </p:tav>
                                      </p:tavLst>
                                    </p:anim>
                                    <p:anim calcmode="lin" valueType="num">
                                      <p:cBhvr>
                                        <p:cTn id="9" dur="500" fill="hold"/>
                                        <p:tgtEl>
                                          <p:spTgt spid="27"/>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42" presetClass="entr" presetSubtype="0" fill="hold" grpId="0" nodeType="afterEffect">
                                  <p:stCondLst>
                                    <p:cond delay="0"/>
                                  </p:stCondLst>
                                  <p:childTnLst>
                                    <p:set>
                                      <p:cBhvr>
                                        <p:cTn id="12" dur="1" fill="hold">
                                          <p:stCondLst>
                                            <p:cond delay="0"/>
                                          </p:stCondLst>
                                        </p:cTn>
                                        <p:tgtEl>
                                          <p:spTgt spid="28"/>
                                        </p:tgtEl>
                                        <p:attrNameLst>
                                          <p:attrName>style.visibility</p:attrName>
                                        </p:attrNameLst>
                                      </p:cBhvr>
                                      <p:to>
                                        <p:strVal val="visible"/>
                                      </p:to>
                                    </p:set>
                                    <p:animEffect transition="in" filter="fade">
                                      <p:cBhvr>
                                        <p:cTn id="13" dur="500"/>
                                        <p:tgtEl>
                                          <p:spTgt spid="28"/>
                                        </p:tgtEl>
                                      </p:cBhvr>
                                    </p:animEffect>
                                    <p:anim calcmode="lin" valueType="num">
                                      <p:cBhvr>
                                        <p:cTn id="14" dur="500" fill="hold"/>
                                        <p:tgtEl>
                                          <p:spTgt spid="28"/>
                                        </p:tgtEl>
                                        <p:attrNameLst>
                                          <p:attrName>ppt_x</p:attrName>
                                        </p:attrNameLst>
                                      </p:cBhvr>
                                      <p:tavLst>
                                        <p:tav tm="0">
                                          <p:val>
                                            <p:strVal val="#ppt_x"/>
                                          </p:val>
                                        </p:tav>
                                        <p:tav tm="100000">
                                          <p:val>
                                            <p:strVal val="#ppt_x"/>
                                          </p:val>
                                        </p:tav>
                                      </p:tavLst>
                                    </p:anim>
                                    <p:anim calcmode="lin" valueType="num">
                                      <p:cBhvr>
                                        <p:cTn id="15" dur="500" fill="hold"/>
                                        <p:tgtEl>
                                          <p:spTgt spid="28"/>
                                        </p:tgtEl>
                                        <p:attrNameLst>
                                          <p:attrName>ppt_y</p:attrName>
                                        </p:attrNameLst>
                                      </p:cBhvr>
                                      <p:tavLst>
                                        <p:tav tm="0">
                                          <p:val>
                                            <p:strVal val="#ppt_y+.1"/>
                                          </p:val>
                                        </p:tav>
                                        <p:tav tm="100000">
                                          <p:val>
                                            <p:strVal val="#ppt_y"/>
                                          </p:val>
                                        </p:tav>
                                      </p:tavLst>
                                    </p:anim>
                                  </p:childTnLst>
                                </p:cTn>
                              </p:par>
                            </p:childTnLst>
                          </p:cTn>
                        </p:par>
                        <p:par>
                          <p:cTn id="16" fill="hold">
                            <p:stCondLst>
                              <p:cond delay="1000"/>
                            </p:stCondLst>
                            <p:childTnLst>
                              <p:par>
                                <p:cTn id="17" presetID="42" presetClass="entr" presetSubtype="0" fill="hold" grpId="0" nodeType="afterEffect">
                                  <p:stCondLst>
                                    <p:cond delay="0"/>
                                  </p:stCondLst>
                                  <p:childTnLst>
                                    <p:set>
                                      <p:cBhvr>
                                        <p:cTn id="18" dur="1" fill="hold">
                                          <p:stCondLst>
                                            <p:cond delay="0"/>
                                          </p:stCondLst>
                                        </p:cTn>
                                        <p:tgtEl>
                                          <p:spTgt spid="29"/>
                                        </p:tgtEl>
                                        <p:attrNameLst>
                                          <p:attrName>style.visibility</p:attrName>
                                        </p:attrNameLst>
                                      </p:cBhvr>
                                      <p:to>
                                        <p:strVal val="visible"/>
                                      </p:to>
                                    </p:set>
                                    <p:animEffect transition="in" filter="fade">
                                      <p:cBhvr>
                                        <p:cTn id="19" dur="500"/>
                                        <p:tgtEl>
                                          <p:spTgt spid="29"/>
                                        </p:tgtEl>
                                      </p:cBhvr>
                                    </p:animEffect>
                                    <p:anim calcmode="lin" valueType="num">
                                      <p:cBhvr>
                                        <p:cTn id="20" dur="500" fill="hold"/>
                                        <p:tgtEl>
                                          <p:spTgt spid="29"/>
                                        </p:tgtEl>
                                        <p:attrNameLst>
                                          <p:attrName>ppt_x</p:attrName>
                                        </p:attrNameLst>
                                      </p:cBhvr>
                                      <p:tavLst>
                                        <p:tav tm="0">
                                          <p:val>
                                            <p:strVal val="#ppt_x"/>
                                          </p:val>
                                        </p:tav>
                                        <p:tav tm="100000">
                                          <p:val>
                                            <p:strVal val="#ppt_x"/>
                                          </p:val>
                                        </p:tav>
                                      </p:tavLst>
                                    </p:anim>
                                    <p:anim calcmode="lin" valueType="num">
                                      <p:cBhvr>
                                        <p:cTn id="21" dur="500" fill="hold"/>
                                        <p:tgtEl>
                                          <p:spTgt spid="29"/>
                                        </p:tgtEl>
                                        <p:attrNameLst>
                                          <p:attrName>ppt_y</p:attrName>
                                        </p:attrNameLst>
                                      </p:cBhvr>
                                      <p:tavLst>
                                        <p:tav tm="0">
                                          <p:val>
                                            <p:strVal val="#ppt_y+.1"/>
                                          </p:val>
                                        </p:tav>
                                        <p:tav tm="100000">
                                          <p:val>
                                            <p:strVal val="#ppt_y"/>
                                          </p:val>
                                        </p:tav>
                                      </p:tavLst>
                                    </p:anim>
                                  </p:childTnLst>
                                </p:cTn>
                              </p:par>
                            </p:childTnLst>
                          </p:cTn>
                        </p:par>
                        <p:par>
                          <p:cTn id="22" fill="hold">
                            <p:stCondLst>
                              <p:cond delay="1500"/>
                            </p:stCondLst>
                            <p:childTnLst>
                              <p:par>
                                <p:cTn id="23" presetID="42" presetClass="entr" presetSubtype="0" fill="hold" grpId="0" nodeType="afterEffect">
                                  <p:stCondLst>
                                    <p:cond delay="0"/>
                                  </p:stCondLst>
                                  <p:childTnLst>
                                    <p:set>
                                      <p:cBhvr>
                                        <p:cTn id="24" dur="1" fill="hold">
                                          <p:stCondLst>
                                            <p:cond delay="0"/>
                                          </p:stCondLst>
                                        </p:cTn>
                                        <p:tgtEl>
                                          <p:spTgt spid="30"/>
                                        </p:tgtEl>
                                        <p:attrNameLst>
                                          <p:attrName>style.visibility</p:attrName>
                                        </p:attrNameLst>
                                      </p:cBhvr>
                                      <p:to>
                                        <p:strVal val="visible"/>
                                      </p:to>
                                    </p:set>
                                    <p:animEffect transition="in" filter="fade">
                                      <p:cBhvr>
                                        <p:cTn id="25" dur="500"/>
                                        <p:tgtEl>
                                          <p:spTgt spid="30"/>
                                        </p:tgtEl>
                                      </p:cBhvr>
                                    </p:animEffect>
                                    <p:anim calcmode="lin" valueType="num">
                                      <p:cBhvr>
                                        <p:cTn id="26" dur="500" fill="hold"/>
                                        <p:tgtEl>
                                          <p:spTgt spid="30"/>
                                        </p:tgtEl>
                                        <p:attrNameLst>
                                          <p:attrName>ppt_x</p:attrName>
                                        </p:attrNameLst>
                                      </p:cBhvr>
                                      <p:tavLst>
                                        <p:tav tm="0">
                                          <p:val>
                                            <p:strVal val="#ppt_x"/>
                                          </p:val>
                                        </p:tav>
                                        <p:tav tm="100000">
                                          <p:val>
                                            <p:strVal val="#ppt_x"/>
                                          </p:val>
                                        </p:tav>
                                      </p:tavLst>
                                    </p:anim>
                                    <p:anim calcmode="lin" valueType="num">
                                      <p:cBhvr>
                                        <p:cTn id="27" dur="500" fill="hold"/>
                                        <p:tgtEl>
                                          <p:spTgt spid="30"/>
                                        </p:tgtEl>
                                        <p:attrNameLst>
                                          <p:attrName>ppt_y</p:attrName>
                                        </p:attrNameLst>
                                      </p:cBhvr>
                                      <p:tavLst>
                                        <p:tav tm="0">
                                          <p:val>
                                            <p:strVal val="#ppt_y+.1"/>
                                          </p:val>
                                        </p:tav>
                                        <p:tav tm="100000">
                                          <p:val>
                                            <p:strVal val="#ppt_y"/>
                                          </p:val>
                                        </p:tav>
                                      </p:tavLst>
                                    </p:anim>
                                  </p:childTnLst>
                                </p:cTn>
                              </p:par>
                            </p:childTnLst>
                          </p:cTn>
                        </p:par>
                        <p:par>
                          <p:cTn id="28" fill="hold">
                            <p:stCondLst>
                              <p:cond delay="2000"/>
                            </p:stCondLst>
                            <p:childTnLst>
                              <p:par>
                                <p:cTn id="29" presetID="53" presetClass="entr" presetSubtype="16" fill="hold" nodeType="afterEffect">
                                  <p:stCondLst>
                                    <p:cond delay="0"/>
                                  </p:stCondLst>
                                  <p:childTnLst>
                                    <p:set>
                                      <p:cBhvr>
                                        <p:cTn id="30" dur="1" fill="hold">
                                          <p:stCondLst>
                                            <p:cond delay="0"/>
                                          </p:stCondLst>
                                        </p:cTn>
                                        <p:tgtEl>
                                          <p:spTgt spid="31"/>
                                        </p:tgtEl>
                                        <p:attrNameLst>
                                          <p:attrName>style.visibility</p:attrName>
                                        </p:attrNameLst>
                                      </p:cBhvr>
                                      <p:to>
                                        <p:strVal val="visible"/>
                                      </p:to>
                                    </p:set>
                                    <p:anim calcmode="lin" valueType="num">
                                      <p:cBhvr>
                                        <p:cTn id="31" dur="500" fill="hold"/>
                                        <p:tgtEl>
                                          <p:spTgt spid="31"/>
                                        </p:tgtEl>
                                        <p:attrNameLst>
                                          <p:attrName>ppt_w</p:attrName>
                                        </p:attrNameLst>
                                      </p:cBhvr>
                                      <p:tavLst>
                                        <p:tav tm="0">
                                          <p:val>
                                            <p:fltVal val="0"/>
                                          </p:val>
                                        </p:tav>
                                        <p:tav tm="100000">
                                          <p:val>
                                            <p:strVal val="#ppt_w"/>
                                          </p:val>
                                        </p:tav>
                                      </p:tavLst>
                                    </p:anim>
                                    <p:anim calcmode="lin" valueType="num">
                                      <p:cBhvr>
                                        <p:cTn id="32" dur="500" fill="hold"/>
                                        <p:tgtEl>
                                          <p:spTgt spid="31"/>
                                        </p:tgtEl>
                                        <p:attrNameLst>
                                          <p:attrName>ppt_h</p:attrName>
                                        </p:attrNameLst>
                                      </p:cBhvr>
                                      <p:tavLst>
                                        <p:tav tm="0">
                                          <p:val>
                                            <p:fltVal val="0"/>
                                          </p:val>
                                        </p:tav>
                                        <p:tav tm="100000">
                                          <p:val>
                                            <p:strVal val="#ppt_h"/>
                                          </p:val>
                                        </p:tav>
                                      </p:tavLst>
                                    </p:anim>
                                    <p:animEffect transition="in" filter="fade">
                                      <p:cBhvr>
                                        <p:cTn id="33" dur="500"/>
                                        <p:tgtEl>
                                          <p:spTgt spid="31"/>
                                        </p:tgtEl>
                                      </p:cBhvr>
                                    </p:animEffect>
                                  </p:childTnLst>
                                </p:cTn>
                              </p:par>
                            </p:childTnLst>
                          </p:cTn>
                        </p:par>
                        <p:par>
                          <p:cTn id="34" fill="hold">
                            <p:stCondLst>
                              <p:cond delay="2500"/>
                            </p:stCondLst>
                            <p:childTnLst>
                              <p:par>
                                <p:cTn id="35" presetID="53" presetClass="entr" presetSubtype="16" fill="hold" nodeType="afterEffect">
                                  <p:stCondLst>
                                    <p:cond delay="0"/>
                                  </p:stCondLst>
                                  <p:childTnLst>
                                    <p:set>
                                      <p:cBhvr>
                                        <p:cTn id="36" dur="1" fill="hold">
                                          <p:stCondLst>
                                            <p:cond delay="0"/>
                                          </p:stCondLst>
                                        </p:cTn>
                                        <p:tgtEl>
                                          <p:spTgt spid="34"/>
                                        </p:tgtEl>
                                        <p:attrNameLst>
                                          <p:attrName>style.visibility</p:attrName>
                                        </p:attrNameLst>
                                      </p:cBhvr>
                                      <p:to>
                                        <p:strVal val="visible"/>
                                      </p:to>
                                    </p:set>
                                    <p:anim calcmode="lin" valueType="num">
                                      <p:cBhvr>
                                        <p:cTn id="37" dur="500" fill="hold"/>
                                        <p:tgtEl>
                                          <p:spTgt spid="34"/>
                                        </p:tgtEl>
                                        <p:attrNameLst>
                                          <p:attrName>ppt_w</p:attrName>
                                        </p:attrNameLst>
                                      </p:cBhvr>
                                      <p:tavLst>
                                        <p:tav tm="0">
                                          <p:val>
                                            <p:fltVal val="0"/>
                                          </p:val>
                                        </p:tav>
                                        <p:tav tm="100000">
                                          <p:val>
                                            <p:strVal val="#ppt_w"/>
                                          </p:val>
                                        </p:tav>
                                      </p:tavLst>
                                    </p:anim>
                                    <p:anim calcmode="lin" valueType="num">
                                      <p:cBhvr>
                                        <p:cTn id="38" dur="500" fill="hold"/>
                                        <p:tgtEl>
                                          <p:spTgt spid="34"/>
                                        </p:tgtEl>
                                        <p:attrNameLst>
                                          <p:attrName>ppt_h</p:attrName>
                                        </p:attrNameLst>
                                      </p:cBhvr>
                                      <p:tavLst>
                                        <p:tav tm="0">
                                          <p:val>
                                            <p:fltVal val="0"/>
                                          </p:val>
                                        </p:tav>
                                        <p:tav tm="100000">
                                          <p:val>
                                            <p:strVal val="#ppt_h"/>
                                          </p:val>
                                        </p:tav>
                                      </p:tavLst>
                                    </p:anim>
                                    <p:animEffect transition="in" filter="fade">
                                      <p:cBhvr>
                                        <p:cTn id="39" dur="500"/>
                                        <p:tgtEl>
                                          <p:spTgt spid="34"/>
                                        </p:tgtEl>
                                      </p:cBhvr>
                                    </p:animEffect>
                                  </p:childTnLst>
                                </p:cTn>
                              </p:par>
                            </p:childTnLst>
                          </p:cTn>
                        </p:par>
                        <p:par>
                          <p:cTn id="40" fill="hold">
                            <p:stCondLst>
                              <p:cond delay="3000"/>
                            </p:stCondLst>
                            <p:childTnLst>
                              <p:par>
                                <p:cTn id="41" presetID="53" presetClass="entr" presetSubtype="16" fill="hold" nodeType="afterEffect">
                                  <p:stCondLst>
                                    <p:cond delay="0"/>
                                  </p:stCondLst>
                                  <p:childTnLst>
                                    <p:set>
                                      <p:cBhvr>
                                        <p:cTn id="42" dur="1" fill="hold">
                                          <p:stCondLst>
                                            <p:cond delay="0"/>
                                          </p:stCondLst>
                                        </p:cTn>
                                        <p:tgtEl>
                                          <p:spTgt spid="37"/>
                                        </p:tgtEl>
                                        <p:attrNameLst>
                                          <p:attrName>style.visibility</p:attrName>
                                        </p:attrNameLst>
                                      </p:cBhvr>
                                      <p:to>
                                        <p:strVal val="visible"/>
                                      </p:to>
                                    </p:set>
                                    <p:anim calcmode="lin" valueType="num">
                                      <p:cBhvr>
                                        <p:cTn id="43" dur="500" fill="hold"/>
                                        <p:tgtEl>
                                          <p:spTgt spid="37"/>
                                        </p:tgtEl>
                                        <p:attrNameLst>
                                          <p:attrName>ppt_w</p:attrName>
                                        </p:attrNameLst>
                                      </p:cBhvr>
                                      <p:tavLst>
                                        <p:tav tm="0">
                                          <p:val>
                                            <p:fltVal val="0"/>
                                          </p:val>
                                        </p:tav>
                                        <p:tav tm="100000">
                                          <p:val>
                                            <p:strVal val="#ppt_w"/>
                                          </p:val>
                                        </p:tav>
                                      </p:tavLst>
                                    </p:anim>
                                    <p:anim calcmode="lin" valueType="num">
                                      <p:cBhvr>
                                        <p:cTn id="44" dur="500" fill="hold"/>
                                        <p:tgtEl>
                                          <p:spTgt spid="37"/>
                                        </p:tgtEl>
                                        <p:attrNameLst>
                                          <p:attrName>ppt_h</p:attrName>
                                        </p:attrNameLst>
                                      </p:cBhvr>
                                      <p:tavLst>
                                        <p:tav tm="0">
                                          <p:val>
                                            <p:fltVal val="0"/>
                                          </p:val>
                                        </p:tav>
                                        <p:tav tm="100000">
                                          <p:val>
                                            <p:strVal val="#ppt_h"/>
                                          </p:val>
                                        </p:tav>
                                      </p:tavLst>
                                    </p:anim>
                                    <p:animEffect transition="in" filter="fade">
                                      <p:cBhvr>
                                        <p:cTn id="45" dur="500"/>
                                        <p:tgtEl>
                                          <p:spTgt spid="37"/>
                                        </p:tgtEl>
                                      </p:cBhvr>
                                    </p:animEffect>
                                  </p:childTnLst>
                                </p:cTn>
                              </p:par>
                            </p:childTnLst>
                          </p:cTn>
                        </p:par>
                        <p:par>
                          <p:cTn id="46" fill="hold">
                            <p:stCondLst>
                              <p:cond delay="3500"/>
                            </p:stCondLst>
                            <p:childTnLst>
                              <p:par>
                                <p:cTn id="47" presetID="53" presetClass="entr" presetSubtype="16" fill="hold" nodeType="afterEffect">
                                  <p:stCondLst>
                                    <p:cond delay="0"/>
                                  </p:stCondLst>
                                  <p:childTnLst>
                                    <p:set>
                                      <p:cBhvr>
                                        <p:cTn id="48" dur="1" fill="hold">
                                          <p:stCondLst>
                                            <p:cond delay="0"/>
                                          </p:stCondLst>
                                        </p:cTn>
                                        <p:tgtEl>
                                          <p:spTgt spid="40"/>
                                        </p:tgtEl>
                                        <p:attrNameLst>
                                          <p:attrName>style.visibility</p:attrName>
                                        </p:attrNameLst>
                                      </p:cBhvr>
                                      <p:to>
                                        <p:strVal val="visible"/>
                                      </p:to>
                                    </p:set>
                                    <p:anim calcmode="lin" valueType="num">
                                      <p:cBhvr>
                                        <p:cTn id="49" dur="500" fill="hold"/>
                                        <p:tgtEl>
                                          <p:spTgt spid="40"/>
                                        </p:tgtEl>
                                        <p:attrNameLst>
                                          <p:attrName>ppt_w</p:attrName>
                                        </p:attrNameLst>
                                      </p:cBhvr>
                                      <p:tavLst>
                                        <p:tav tm="0">
                                          <p:val>
                                            <p:fltVal val="0"/>
                                          </p:val>
                                        </p:tav>
                                        <p:tav tm="100000">
                                          <p:val>
                                            <p:strVal val="#ppt_w"/>
                                          </p:val>
                                        </p:tav>
                                      </p:tavLst>
                                    </p:anim>
                                    <p:anim calcmode="lin" valueType="num">
                                      <p:cBhvr>
                                        <p:cTn id="50" dur="500" fill="hold"/>
                                        <p:tgtEl>
                                          <p:spTgt spid="40"/>
                                        </p:tgtEl>
                                        <p:attrNameLst>
                                          <p:attrName>ppt_h</p:attrName>
                                        </p:attrNameLst>
                                      </p:cBhvr>
                                      <p:tavLst>
                                        <p:tav tm="0">
                                          <p:val>
                                            <p:fltVal val="0"/>
                                          </p:val>
                                        </p:tav>
                                        <p:tav tm="100000">
                                          <p:val>
                                            <p:strVal val="#ppt_h"/>
                                          </p:val>
                                        </p:tav>
                                      </p:tavLst>
                                    </p:anim>
                                    <p:animEffect transition="in" filter="fade">
                                      <p:cBhvr>
                                        <p:cTn id="51" dur="500"/>
                                        <p:tgtEl>
                                          <p:spTgt spid="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animBg="1"/>
      <p:bldP spid="28" grpId="0" animBg="1"/>
      <p:bldP spid="29" grpId="0" animBg="1"/>
      <p:bldP spid="30"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val 2"/>
          <p:cNvSpPr>
            <a:spLocks noChangeArrowheads="1"/>
          </p:cNvSpPr>
          <p:nvPr/>
        </p:nvSpPr>
        <p:spPr bwMode="auto">
          <a:xfrm>
            <a:off x="5083461" y="1656234"/>
            <a:ext cx="2419780" cy="2420156"/>
          </a:xfrm>
          <a:prstGeom prst="ellipse">
            <a:avLst/>
          </a:prstGeom>
          <a:solidFill>
            <a:srgbClr val="C00000"/>
          </a:solidFill>
          <a:ln>
            <a:noFill/>
          </a:ln>
          <a:effectLst>
            <a:outerShdw blurRad="444500" dist="254000" dir="8100000" algn="tr"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4000">
              <a:solidFill>
                <a:schemeClr val="bg1"/>
              </a:solidFill>
              <a:latin typeface="微软雅黑" panose="020B0503020204020204" pitchFamily="34" charset="-122"/>
              <a:ea typeface="微软雅黑" panose="020B0503020204020204" pitchFamily="34" charset="-122"/>
            </a:endParaRPr>
          </a:p>
        </p:txBody>
      </p:sp>
      <p:sp>
        <p:nvSpPr>
          <p:cNvPr id="6" name="Oval 3"/>
          <p:cNvSpPr>
            <a:spLocks noChangeArrowheads="1"/>
          </p:cNvSpPr>
          <p:nvPr/>
        </p:nvSpPr>
        <p:spPr bwMode="auto">
          <a:xfrm>
            <a:off x="4391661" y="2889177"/>
            <a:ext cx="2419780" cy="2420156"/>
          </a:xfrm>
          <a:prstGeom prst="ellipse">
            <a:avLst/>
          </a:prstGeom>
          <a:solidFill>
            <a:schemeClr val="tx1">
              <a:lumMod val="75000"/>
              <a:lumOff val="25000"/>
            </a:schemeClr>
          </a:solidFill>
          <a:ln w="25400">
            <a:solidFill>
              <a:srgbClr val="C0C0C0"/>
            </a:solidFill>
            <a:round/>
          </a:ln>
          <a:effectLst/>
        </p:spPr>
        <p:txBody>
          <a:bodyPr wrap="none" lIns="87722" tIns="43861" rIns="87722" bIns="43861" anchor="ctr"/>
          <a:lstStyle/>
          <a:p>
            <a:endParaRPr lang="zh-CN" altLang="en-US"/>
          </a:p>
        </p:txBody>
      </p:sp>
      <p:sp>
        <p:nvSpPr>
          <p:cNvPr id="7" name="Oval 4"/>
          <p:cNvSpPr>
            <a:spLocks noChangeArrowheads="1"/>
          </p:cNvSpPr>
          <p:nvPr/>
        </p:nvSpPr>
        <p:spPr bwMode="auto">
          <a:xfrm>
            <a:off x="5775263" y="2889177"/>
            <a:ext cx="2419780" cy="2420156"/>
          </a:xfrm>
          <a:prstGeom prst="ellipse">
            <a:avLst/>
          </a:prstGeom>
          <a:solidFill>
            <a:schemeClr val="tx1">
              <a:lumMod val="75000"/>
              <a:lumOff val="25000"/>
            </a:schemeClr>
          </a:solidFill>
          <a:ln w="25400">
            <a:solidFill>
              <a:srgbClr val="C0C0C0"/>
            </a:solidFill>
            <a:round/>
          </a:ln>
          <a:effectLst/>
        </p:spPr>
        <p:txBody>
          <a:bodyPr wrap="none" lIns="87722" tIns="43861" rIns="87722" bIns="43861" anchor="ctr"/>
          <a:lstStyle/>
          <a:p>
            <a:endParaRPr lang="zh-CN" altLang="en-US">
              <a:solidFill>
                <a:schemeClr val="bg1"/>
              </a:solidFill>
            </a:endParaRPr>
          </a:p>
        </p:txBody>
      </p:sp>
      <p:sp>
        <p:nvSpPr>
          <p:cNvPr id="8" name="未知"/>
          <p:cNvSpPr/>
          <p:nvPr/>
        </p:nvSpPr>
        <p:spPr bwMode="auto">
          <a:xfrm>
            <a:off x="5788975" y="3110160"/>
            <a:ext cx="1008750" cy="1121685"/>
          </a:xfrm>
          <a:custGeom>
            <a:avLst/>
            <a:gdLst>
              <a:gd name="T0" fmla="*/ 331 w 662"/>
              <a:gd name="T1" fmla="*/ 0 h 736"/>
              <a:gd name="T2" fmla="*/ 662 w 662"/>
              <a:gd name="T3" fmla="*/ 556 h 736"/>
              <a:gd name="T4" fmla="*/ 0 w 662"/>
              <a:gd name="T5" fmla="*/ 554 h 736"/>
              <a:gd name="T6" fmla="*/ 331 w 662"/>
              <a:gd name="T7" fmla="*/ 0 h 736"/>
            </a:gdLst>
            <a:ahLst/>
            <a:cxnLst>
              <a:cxn ang="0">
                <a:pos x="T0" y="T1"/>
              </a:cxn>
              <a:cxn ang="0">
                <a:pos x="T2" y="T3"/>
              </a:cxn>
              <a:cxn ang="0">
                <a:pos x="T4" y="T5"/>
              </a:cxn>
              <a:cxn ang="0">
                <a:pos x="T6" y="T7"/>
              </a:cxn>
            </a:cxnLst>
            <a:rect l="0" t="0" r="r" b="b"/>
            <a:pathLst>
              <a:path w="662" h="736">
                <a:moveTo>
                  <a:pt x="331" y="0"/>
                </a:moveTo>
                <a:cubicBezTo>
                  <a:pt x="331" y="0"/>
                  <a:pt x="644" y="210"/>
                  <a:pt x="662" y="556"/>
                </a:cubicBezTo>
                <a:cubicBezTo>
                  <a:pt x="340" y="736"/>
                  <a:pt x="0" y="554"/>
                  <a:pt x="0" y="554"/>
                </a:cubicBezTo>
                <a:cubicBezTo>
                  <a:pt x="6" y="222"/>
                  <a:pt x="331" y="0"/>
                  <a:pt x="331" y="0"/>
                </a:cubicBezTo>
                <a:close/>
              </a:path>
            </a:pathLst>
          </a:custGeom>
          <a:solidFill>
            <a:srgbClr val="760000"/>
          </a:solidFill>
          <a:ln>
            <a:noFill/>
          </a:ln>
          <a:effectLst>
            <a:outerShdw blurRad="444500" dist="254000" dir="8100000" algn="tr"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4000">
              <a:solidFill>
                <a:schemeClr val="bg1"/>
              </a:solidFill>
              <a:latin typeface="微软雅黑" panose="020B0503020204020204" pitchFamily="34" charset="-122"/>
              <a:ea typeface="微软雅黑" panose="020B0503020204020204" pitchFamily="34" charset="-122"/>
            </a:endParaRPr>
          </a:p>
        </p:txBody>
      </p:sp>
      <p:sp>
        <p:nvSpPr>
          <p:cNvPr id="9" name="未知"/>
          <p:cNvSpPr/>
          <p:nvPr/>
        </p:nvSpPr>
        <p:spPr bwMode="auto">
          <a:xfrm>
            <a:off x="6294881" y="2695627"/>
            <a:ext cx="1197699" cy="1258847"/>
          </a:xfrm>
          <a:custGeom>
            <a:avLst/>
            <a:gdLst>
              <a:gd name="T0" fmla="*/ 0 w 786"/>
              <a:gd name="T1" fmla="*/ 431800 h 826"/>
              <a:gd name="T2" fmla="*/ 1247775 w 786"/>
              <a:gd name="T3" fmla="*/ 320675 h 826"/>
              <a:gd name="T4" fmla="*/ 530225 w 786"/>
              <a:gd name="T5" fmla="*/ 1311275 h 826"/>
              <a:gd name="T6" fmla="*/ 0 w 786"/>
              <a:gd name="T7" fmla="*/ 431800 h 826"/>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786" h="826">
                <a:moveTo>
                  <a:pt x="0" y="272"/>
                </a:moveTo>
                <a:cubicBezTo>
                  <a:pt x="0" y="272"/>
                  <a:pt x="350" y="0"/>
                  <a:pt x="786" y="202"/>
                </a:cubicBezTo>
                <a:cubicBezTo>
                  <a:pt x="786" y="202"/>
                  <a:pt x="744" y="656"/>
                  <a:pt x="334" y="826"/>
                </a:cubicBezTo>
                <a:cubicBezTo>
                  <a:pt x="296" y="466"/>
                  <a:pt x="0" y="272"/>
                  <a:pt x="0" y="272"/>
                </a:cubicBezTo>
                <a:close/>
              </a:path>
            </a:pathLst>
          </a:custGeom>
          <a:solidFill>
            <a:srgbClr val="C00000"/>
          </a:solidFill>
          <a:ln>
            <a:noFill/>
          </a:ln>
          <a:effectLst>
            <a:outerShdw blurRad="444500" dist="254000" dir="8100000" algn="tr"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4000">
              <a:solidFill>
                <a:schemeClr val="bg1"/>
              </a:solidFill>
              <a:latin typeface="微软雅黑" panose="020B0503020204020204" pitchFamily="34" charset="-122"/>
              <a:ea typeface="微软雅黑" panose="020B0503020204020204" pitchFamily="34" charset="-122"/>
            </a:endParaRPr>
          </a:p>
        </p:txBody>
      </p:sp>
      <p:sp>
        <p:nvSpPr>
          <p:cNvPr id="10" name="未知"/>
          <p:cNvSpPr/>
          <p:nvPr/>
        </p:nvSpPr>
        <p:spPr bwMode="auto">
          <a:xfrm>
            <a:off x="5091080" y="2692577"/>
            <a:ext cx="1200748" cy="1264942"/>
          </a:xfrm>
          <a:custGeom>
            <a:avLst/>
            <a:gdLst>
              <a:gd name="T0" fmla="*/ 727075 w 788"/>
              <a:gd name="T1" fmla="*/ 1317625 h 826"/>
              <a:gd name="T2" fmla="*/ 0 w 788"/>
              <a:gd name="T3" fmla="*/ 322228 h 826"/>
              <a:gd name="T4" fmla="*/ 1250950 w 788"/>
              <a:gd name="T5" fmla="*/ 437081 h 826"/>
              <a:gd name="T6" fmla="*/ 727075 w 788"/>
              <a:gd name="T7" fmla="*/ 1317625 h 826"/>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788" h="826">
                <a:moveTo>
                  <a:pt x="458" y="826"/>
                </a:moveTo>
                <a:cubicBezTo>
                  <a:pt x="458" y="826"/>
                  <a:pt x="68" y="698"/>
                  <a:pt x="0" y="202"/>
                </a:cubicBezTo>
                <a:cubicBezTo>
                  <a:pt x="0" y="202"/>
                  <a:pt x="418" y="0"/>
                  <a:pt x="788" y="274"/>
                </a:cubicBezTo>
                <a:cubicBezTo>
                  <a:pt x="438" y="526"/>
                  <a:pt x="458" y="826"/>
                  <a:pt x="458" y="826"/>
                </a:cubicBezTo>
                <a:close/>
              </a:path>
            </a:pathLst>
          </a:custGeom>
          <a:solidFill>
            <a:srgbClr val="C00000"/>
          </a:solidFill>
          <a:ln>
            <a:noFill/>
          </a:ln>
          <a:effectLst>
            <a:outerShdw blurRad="444500" dist="254000" dir="8100000" algn="tr"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4000">
              <a:solidFill>
                <a:schemeClr val="bg1"/>
              </a:solidFill>
              <a:latin typeface="微软雅黑" panose="020B0503020204020204" pitchFamily="34" charset="-122"/>
              <a:ea typeface="微软雅黑" panose="020B0503020204020204" pitchFamily="34" charset="-122"/>
            </a:endParaRPr>
          </a:p>
        </p:txBody>
      </p:sp>
      <p:sp>
        <p:nvSpPr>
          <p:cNvPr id="11" name="未知"/>
          <p:cNvSpPr/>
          <p:nvPr/>
        </p:nvSpPr>
        <p:spPr bwMode="auto">
          <a:xfrm>
            <a:off x="5682311" y="3954469"/>
            <a:ext cx="1219032" cy="1139973"/>
          </a:xfrm>
          <a:custGeom>
            <a:avLst/>
            <a:gdLst>
              <a:gd name="T0" fmla="*/ 107950 w 800"/>
              <a:gd name="T1" fmla="*/ 0 h 748"/>
              <a:gd name="T2" fmla="*/ 1165225 w 800"/>
              <a:gd name="T3" fmla="*/ 6350 h 748"/>
              <a:gd name="T4" fmla="*/ 635000 w 800"/>
              <a:gd name="T5" fmla="*/ 1187450 h 748"/>
              <a:gd name="T6" fmla="*/ 107950 w 800"/>
              <a:gd name="T7" fmla="*/ 0 h 74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800" h="748">
                <a:moveTo>
                  <a:pt x="68" y="0"/>
                </a:moveTo>
                <a:cubicBezTo>
                  <a:pt x="68" y="0"/>
                  <a:pt x="406" y="182"/>
                  <a:pt x="734" y="4"/>
                </a:cubicBezTo>
                <a:cubicBezTo>
                  <a:pt x="734" y="4"/>
                  <a:pt x="800" y="460"/>
                  <a:pt x="400" y="748"/>
                </a:cubicBezTo>
                <a:cubicBezTo>
                  <a:pt x="0" y="468"/>
                  <a:pt x="68" y="0"/>
                  <a:pt x="68" y="0"/>
                </a:cubicBezTo>
                <a:close/>
              </a:path>
            </a:pathLst>
          </a:custGeom>
          <a:solidFill>
            <a:srgbClr val="C00000"/>
          </a:solidFill>
          <a:ln>
            <a:noFill/>
          </a:ln>
          <a:effectLst>
            <a:outerShdw blurRad="444500" dist="254000" dir="8100000" algn="tr"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4000">
              <a:solidFill>
                <a:schemeClr val="bg1"/>
              </a:solidFill>
              <a:latin typeface="微软雅黑" panose="020B0503020204020204" pitchFamily="34" charset="-122"/>
              <a:ea typeface="微软雅黑" panose="020B0503020204020204" pitchFamily="34" charset="-122"/>
            </a:endParaRPr>
          </a:p>
        </p:txBody>
      </p:sp>
      <p:sp>
        <p:nvSpPr>
          <p:cNvPr id="12" name="Oval 10"/>
          <p:cNvSpPr>
            <a:spLocks noChangeArrowheads="1"/>
          </p:cNvSpPr>
          <p:nvPr/>
        </p:nvSpPr>
        <p:spPr bwMode="auto">
          <a:xfrm>
            <a:off x="4580613" y="5403821"/>
            <a:ext cx="3449861" cy="356622"/>
          </a:xfrm>
          <a:prstGeom prst="ellipse">
            <a:avLst/>
          </a:prstGeom>
          <a:gradFill rotWithShape="1">
            <a:gsLst>
              <a:gs pos="0">
                <a:schemeClr val="tx1">
                  <a:alpha val="20000"/>
                </a:schemeClr>
              </a:gs>
              <a:gs pos="100000">
                <a:schemeClr val="tx1">
                  <a:alpha val="0"/>
                </a:schemeClr>
              </a:gs>
            </a:gsLst>
            <a:path path="shape">
              <a:fillToRect l="50000" t="50000" r="50000" b="50000"/>
            </a:path>
          </a:gradFill>
          <a:ln>
            <a:noFill/>
          </a:ln>
          <a:effectLst/>
          <a:extLst>
            <a:ext uri="{91240B29-F687-4F45-9708-019B960494DF}">
              <a14:hiddenLine xmlns:a14="http://schemas.microsoft.com/office/drawing/2010/main" w="9525">
                <a:solidFill>
                  <a:srgbClr val="000000"/>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7722" tIns="43861" rIns="87722" bIns="43861" anchor="ctr"/>
          <a:lstStyle/>
          <a:p>
            <a:endParaRPr lang="zh-CN" altLang="en-US"/>
          </a:p>
        </p:txBody>
      </p:sp>
      <p:sp>
        <p:nvSpPr>
          <p:cNvPr id="13" name="Text Box 14"/>
          <p:cNvSpPr txBox="1">
            <a:spLocks noChangeArrowheads="1"/>
          </p:cNvSpPr>
          <p:nvPr/>
        </p:nvSpPr>
        <p:spPr bwMode="auto">
          <a:xfrm>
            <a:off x="5890196" y="3456557"/>
            <a:ext cx="779602" cy="4474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7722" tIns="43861" rIns="87722" bIns="43861">
            <a:spAutoFit/>
          </a:bodyPr>
          <a:lstStyle>
            <a:lvl1pPr eaLnBrk="0" hangingPunct="0">
              <a:defRPr i="1">
                <a:solidFill>
                  <a:schemeClr val="tx1"/>
                </a:solidFill>
                <a:latin typeface="Arial" panose="020B0604020202020204" pitchFamily="34" charset="0"/>
                <a:ea typeface="华文细黑" pitchFamily="2" charset="-122"/>
              </a:defRPr>
            </a:lvl1pPr>
            <a:lvl2pPr marL="742950" indent="-285750" eaLnBrk="0" hangingPunct="0">
              <a:defRPr i="1">
                <a:solidFill>
                  <a:schemeClr val="tx1"/>
                </a:solidFill>
                <a:latin typeface="Arial" panose="020B0604020202020204" pitchFamily="34" charset="0"/>
                <a:ea typeface="华文细黑" pitchFamily="2" charset="-122"/>
              </a:defRPr>
            </a:lvl2pPr>
            <a:lvl3pPr marL="1143000" indent="-228600" eaLnBrk="0" hangingPunct="0">
              <a:defRPr i="1">
                <a:solidFill>
                  <a:schemeClr val="tx1"/>
                </a:solidFill>
                <a:latin typeface="Arial" panose="020B0604020202020204" pitchFamily="34" charset="0"/>
                <a:ea typeface="华文细黑" pitchFamily="2" charset="-122"/>
              </a:defRPr>
            </a:lvl3pPr>
            <a:lvl4pPr marL="1600200" indent="-228600" eaLnBrk="0" hangingPunct="0">
              <a:defRPr i="1">
                <a:solidFill>
                  <a:schemeClr val="tx1"/>
                </a:solidFill>
                <a:latin typeface="Arial" panose="020B0604020202020204" pitchFamily="34" charset="0"/>
                <a:ea typeface="华文细黑" pitchFamily="2" charset="-122"/>
              </a:defRPr>
            </a:lvl4pPr>
            <a:lvl5pPr marL="2057400" indent="-228600" eaLnBrk="0" hangingPunct="0">
              <a:defRPr i="1">
                <a:solidFill>
                  <a:schemeClr val="tx1"/>
                </a:solidFill>
                <a:latin typeface="Arial" panose="020B0604020202020204" pitchFamily="34" charset="0"/>
                <a:ea typeface="华文细黑" pitchFamily="2" charset="-122"/>
              </a:defRPr>
            </a:lvl5pPr>
            <a:lvl6pPr marL="2514600" indent="-228600" algn="ctr" eaLnBrk="0" fontAlgn="base" hangingPunct="0">
              <a:spcBef>
                <a:spcPct val="0"/>
              </a:spcBef>
              <a:spcAft>
                <a:spcPct val="0"/>
              </a:spcAft>
              <a:defRPr i="1">
                <a:solidFill>
                  <a:schemeClr val="tx1"/>
                </a:solidFill>
                <a:latin typeface="Arial" panose="020B0604020202020204" pitchFamily="34" charset="0"/>
                <a:ea typeface="华文细黑" pitchFamily="2" charset="-122"/>
              </a:defRPr>
            </a:lvl6pPr>
            <a:lvl7pPr marL="2971800" indent="-228600" algn="ctr" eaLnBrk="0" fontAlgn="base" hangingPunct="0">
              <a:spcBef>
                <a:spcPct val="0"/>
              </a:spcBef>
              <a:spcAft>
                <a:spcPct val="0"/>
              </a:spcAft>
              <a:defRPr i="1">
                <a:solidFill>
                  <a:schemeClr val="tx1"/>
                </a:solidFill>
                <a:latin typeface="Arial" panose="020B0604020202020204" pitchFamily="34" charset="0"/>
                <a:ea typeface="华文细黑" pitchFamily="2" charset="-122"/>
              </a:defRPr>
            </a:lvl7pPr>
            <a:lvl8pPr marL="3429000" indent="-228600" algn="ctr" eaLnBrk="0" fontAlgn="base" hangingPunct="0">
              <a:spcBef>
                <a:spcPct val="0"/>
              </a:spcBef>
              <a:spcAft>
                <a:spcPct val="0"/>
              </a:spcAft>
              <a:defRPr i="1">
                <a:solidFill>
                  <a:schemeClr val="tx1"/>
                </a:solidFill>
                <a:latin typeface="Arial" panose="020B0604020202020204" pitchFamily="34" charset="0"/>
                <a:ea typeface="华文细黑" pitchFamily="2" charset="-122"/>
              </a:defRPr>
            </a:lvl8pPr>
            <a:lvl9pPr marL="3886200" indent="-228600" algn="ctr" eaLnBrk="0" fontAlgn="base" hangingPunct="0">
              <a:spcBef>
                <a:spcPct val="0"/>
              </a:spcBef>
              <a:spcAft>
                <a:spcPct val="0"/>
              </a:spcAft>
              <a:defRPr i="1">
                <a:solidFill>
                  <a:schemeClr val="tx1"/>
                </a:solidFill>
                <a:latin typeface="Arial" panose="020B0604020202020204" pitchFamily="34" charset="0"/>
                <a:ea typeface="华文细黑" pitchFamily="2" charset="-122"/>
              </a:defRPr>
            </a:lvl9pPr>
          </a:lstStyle>
          <a:p>
            <a:pPr algn="l" eaLnBrk="1" hangingPunct="1"/>
            <a:r>
              <a:rPr lang="zh-CN" altLang="en-US" sz="2300" b="1" i="0" dirty="0">
                <a:solidFill>
                  <a:schemeClr val="bg1"/>
                </a:solidFill>
                <a:latin typeface="微软雅黑" panose="020B0503020204020204" pitchFamily="34" charset="-122"/>
                <a:ea typeface="微软雅黑" panose="020B0503020204020204" pitchFamily="34" charset="-122"/>
              </a:rPr>
              <a:t>标题</a:t>
            </a:r>
            <a:endParaRPr lang="zh-CN" altLang="en-US" sz="2300" b="1" i="0" dirty="0">
              <a:solidFill>
                <a:schemeClr val="bg1"/>
              </a:solidFill>
              <a:latin typeface="微软雅黑" panose="020B0503020204020204" pitchFamily="34" charset="-122"/>
              <a:ea typeface="微软雅黑" panose="020B0503020204020204" pitchFamily="34" charset="-122"/>
            </a:endParaRPr>
          </a:p>
        </p:txBody>
      </p:sp>
      <p:sp>
        <p:nvSpPr>
          <p:cNvPr id="14" name="Rectangle 15"/>
          <p:cNvSpPr>
            <a:spLocks noChangeArrowheads="1"/>
          </p:cNvSpPr>
          <p:nvPr/>
        </p:nvSpPr>
        <p:spPr bwMode="auto">
          <a:xfrm>
            <a:off x="6786130" y="3964948"/>
            <a:ext cx="1226652" cy="9307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7722" tIns="43861" rIns="87722" bIns="43861">
            <a:spAutoFit/>
          </a:bodyPr>
          <a:lstStyle/>
          <a:p>
            <a:pPr algn="l"/>
            <a:r>
              <a:rPr lang="zh-CN" altLang="en-US" sz="1800" dirty="0">
                <a:solidFill>
                  <a:schemeClr val="bg1"/>
                </a:solidFill>
                <a:latin typeface="微软雅黑" panose="020B0503020204020204" pitchFamily="34" charset="-122"/>
                <a:ea typeface="微软雅黑" panose="020B0503020204020204" pitchFamily="34" charset="-122"/>
              </a:rPr>
              <a:t>单击此处添加段落文字内容</a:t>
            </a:r>
            <a:endParaRPr lang="zh-CN" altLang="en-US" sz="1800" dirty="0">
              <a:solidFill>
                <a:schemeClr val="bg1"/>
              </a:solidFill>
              <a:latin typeface="微软雅黑" panose="020B0503020204020204" pitchFamily="34" charset="-122"/>
              <a:ea typeface="微软雅黑" panose="020B0503020204020204" pitchFamily="34" charset="-122"/>
            </a:endParaRPr>
          </a:p>
        </p:txBody>
      </p:sp>
      <p:sp>
        <p:nvSpPr>
          <p:cNvPr id="15" name="Rectangle 16"/>
          <p:cNvSpPr>
            <a:spLocks noChangeArrowheads="1"/>
          </p:cNvSpPr>
          <p:nvPr/>
        </p:nvSpPr>
        <p:spPr bwMode="auto">
          <a:xfrm>
            <a:off x="4730061" y="3964948"/>
            <a:ext cx="1226652" cy="9307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7722" tIns="43861" rIns="87722" bIns="43861">
            <a:spAutoFit/>
          </a:bodyPr>
          <a:lstStyle/>
          <a:p>
            <a:pPr algn="l"/>
            <a:r>
              <a:rPr lang="zh-CN" altLang="en-US" sz="1800" dirty="0">
                <a:solidFill>
                  <a:schemeClr val="bg1"/>
                </a:solidFill>
                <a:latin typeface="微软雅黑" panose="020B0503020204020204" pitchFamily="34" charset="-122"/>
                <a:ea typeface="微软雅黑" panose="020B0503020204020204" pitchFamily="34" charset="-122"/>
              </a:rPr>
              <a:t>单击此处添加段落文字内容</a:t>
            </a:r>
            <a:endParaRPr lang="zh-CN" altLang="en-US" sz="1800" dirty="0">
              <a:solidFill>
                <a:schemeClr val="bg1"/>
              </a:solidFill>
              <a:latin typeface="微软雅黑" panose="020B0503020204020204" pitchFamily="34" charset="-122"/>
              <a:ea typeface="微软雅黑" panose="020B0503020204020204" pitchFamily="34" charset="-122"/>
            </a:endParaRPr>
          </a:p>
        </p:txBody>
      </p:sp>
      <p:sp>
        <p:nvSpPr>
          <p:cNvPr id="16" name="Rectangle 17"/>
          <p:cNvSpPr>
            <a:spLocks noChangeArrowheads="1"/>
          </p:cNvSpPr>
          <p:nvPr/>
        </p:nvSpPr>
        <p:spPr bwMode="auto">
          <a:xfrm>
            <a:off x="5481326" y="2075134"/>
            <a:ext cx="1648430" cy="6500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87722" tIns="43861" rIns="87722" bIns="43861">
            <a:spAutoFit/>
          </a:bodyPr>
          <a:lstStyle/>
          <a:p>
            <a:pPr algn="l"/>
            <a:r>
              <a:rPr lang="zh-CN" altLang="en-US" sz="1800" dirty="0">
                <a:solidFill>
                  <a:schemeClr val="bg1"/>
                </a:solidFill>
                <a:latin typeface="微软雅黑" panose="020B0503020204020204" pitchFamily="34" charset="-122"/>
                <a:ea typeface="微软雅黑" panose="020B0503020204020204" pitchFamily="34" charset="-122"/>
              </a:rPr>
              <a:t>单击此处添加段落文字内容</a:t>
            </a:r>
            <a:endParaRPr lang="zh-CN" altLang="en-US" sz="1800" dirty="0">
              <a:solidFill>
                <a:schemeClr val="bg1"/>
              </a:solidFill>
              <a:latin typeface="微软雅黑" panose="020B0503020204020204" pitchFamily="34" charset="-122"/>
              <a:ea typeface="微软雅黑" panose="020B0503020204020204" pitchFamily="34" charset="-122"/>
            </a:endParaRPr>
          </a:p>
        </p:txBody>
      </p:sp>
      <p:sp>
        <p:nvSpPr>
          <p:cNvPr id="17" name="Text Box 20"/>
          <p:cNvSpPr txBox="1">
            <a:spLocks noChangeArrowheads="1"/>
          </p:cNvSpPr>
          <p:nvPr/>
        </p:nvSpPr>
        <p:spPr bwMode="auto">
          <a:xfrm>
            <a:off x="5941287" y="4298903"/>
            <a:ext cx="669629" cy="384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7722" tIns="43861" rIns="87722" bIns="43861">
            <a:spAutoFit/>
          </a:bodyPr>
          <a:lstStyle>
            <a:lvl1pPr eaLnBrk="0" hangingPunct="0">
              <a:defRPr i="1">
                <a:solidFill>
                  <a:schemeClr val="tx1"/>
                </a:solidFill>
                <a:latin typeface="Arial" panose="020B0604020202020204" pitchFamily="34" charset="0"/>
                <a:ea typeface="华文细黑" pitchFamily="2" charset="-122"/>
              </a:defRPr>
            </a:lvl1pPr>
            <a:lvl2pPr marL="742950" indent="-285750" eaLnBrk="0" hangingPunct="0">
              <a:defRPr i="1">
                <a:solidFill>
                  <a:schemeClr val="tx1"/>
                </a:solidFill>
                <a:latin typeface="Arial" panose="020B0604020202020204" pitchFamily="34" charset="0"/>
                <a:ea typeface="华文细黑" pitchFamily="2" charset="-122"/>
              </a:defRPr>
            </a:lvl2pPr>
            <a:lvl3pPr marL="1143000" indent="-228600" eaLnBrk="0" hangingPunct="0">
              <a:defRPr i="1">
                <a:solidFill>
                  <a:schemeClr val="tx1"/>
                </a:solidFill>
                <a:latin typeface="Arial" panose="020B0604020202020204" pitchFamily="34" charset="0"/>
                <a:ea typeface="华文细黑" pitchFamily="2" charset="-122"/>
              </a:defRPr>
            </a:lvl3pPr>
            <a:lvl4pPr marL="1600200" indent="-228600" eaLnBrk="0" hangingPunct="0">
              <a:defRPr i="1">
                <a:solidFill>
                  <a:schemeClr val="tx1"/>
                </a:solidFill>
                <a:latin typeface="Arial" panose="020B0604020202020204" pitchFamily="34" charset="0"/>
                <a:ea typeface="华文细黑" pitchFamily="2" charset="-122"/>
              </a:defRPr>
            </a:lvl4pPr>
            <a:lvl5pPr marL="2057400" indent="-228600" eaLnBrk="0" hangingPunct="0">
              <a:defRPr i="1">
                <a:solidFill>
                  <a:schemeClr val="tx1"/>
                </a:solidFill>
                <a:latin typeface="Arial" panose="020B0604020202020204" pitchFamily="34" charset="0"/>
                <a:ea typeface="华文细黑" pitchFamily="2" charset="-122"/>
              </a:defRPr>
            </a:lvl5pPr>
            <a:lvl6pPr marL="2514600" indent="-228600" algn="ctr" eaLnBrk="0" fontAlgn="base" hangingPunct="0">
              <a:spcBef>
                <a:spcPct val="0"/>
              </a:spcBef>
              <a:spcAft>
                <a:spcPct val="0"/>
              </a:spcAft>
              <a:defRPr i="1">
                <a:solidFill>
                  <a:schemeClr val="tx1"/>
                </a:solidFill>
                <a:latin typeface="Arial" panose="020B0604020202020204" pitchFamily="34" charset="0"/>
                <a:ea typeface="华文细黑" pitchFamily="2" charset="-122"/>
              </a:defRPr>
            </a:lvl6pPr>
            <a:lvl7pPr marL="2971800" indent="-228600" algn="ctr" eaLnBrk="0" fontAlgn="base" hangingPunct="0">
              <a:spcBef>
                <a:spcPct val="0"/>
              </a:spcBef>
              <a:spcAft>
                <a:spcPct val="0"/>
              </a:spcAft>
              <a:defRPr i="1">
                <a:solidFill>
                  <a:schemeClr val="tx1"/>
                </a:solidFill>
                <a:latin typeface="Arial" panose="020B0604020202020204" pitchFamily="34" charset="0"/>
                <a:ea typeface="华文细黑" pitchFamily="2" charset="-122"/>
              </a:defRPr>
            </a:lvl7pPr>
            <a:lvl8pPr marL="3429000" indent="-228600" algn="ctr" eaLnBrk="0" fontAlgn="base" hangingPunct="0">
              <a:spcBef>
                <a:spcPct val="0"/>
              </a:spcBef>
              <a:spcAft>
                <a:spcPct val="0"/>
              </a:spcAft>
              <a:defRPr i="1">
                <a:solidFill>
                  <a:schemeClr val="tx1"/>
                </a:solidFill>
                <a:latin typeface="Arial" panose="020B0604020202020204" pitchFamily="34" charset="0"/>
                <a:ea typeface="华文细黑" pitchFamily="2" charset="-122"/>
              </a:defRPr>
            </a:lvl8pPr>
            <a:lvl9pPr marL="3886200" indent="-228600" algn="ctr" eaLnBrk="0" fontAlgn="base" hangingPunct="0">
              <a:spcBef>
                <a:spcPct val="0"/>
              </a:spcBef>
              <a:spcAft>
                <a:spcPct val="0"/>
              </a:spcAft>
              <a:defRPr i="1">
                <a:solidFill>
                  <a:schemeClr val="tx1"/>
                </a:solidFill>
                <a:latin typeface="Arial" panose="020B0604020202020204" pitchFamily="34" charset="0"/>
                <a:ea typeface="华文细黑" pitchFamily="2" charset="-122"/>
              </a:defRPr>
            </a:lvl9pPr>
          </a:lstStyle>
          <a:p>
            <a:pPr algn="l" eaLnBrk="1" hangingPunct="1"/>
            <a:r>
              <a:rPr lang="zh-CN" altLang="en-US" sz="1900" i="0" dirty="0">
                <a:solidFill>
                  <a:schemeClr val="bg1"/>
                </a:solidFill>
                <a:latin typeface="微软雅黑" panose="020B0503020204020204" pitchFamily="34" charset="-122"/>
                <a:ea typeface="微软雅黑" panose="020B0503020204020204" pitchFamily="34" charset="-122"/>
              </a:rPr>
              <a:t>文本</a:t>
            </a:r>
            <a:endParaRPr lang="zh-CN" altLang="en-US" sz="1900" i="0" dirty="0">
              <a:solidFill>
                <a:schemeClr val="bg1"/>
              </a:solidFill>
              <a:latin typeface="微软雅黑" panose="020B0503020204020204" pitchFamily="34" charset="-122"/>
              <a:ea typeface="微软雅黑" panose="020B0503020204020204" pitchFamily="34" charset="-122"/>
            </a:endParaRPr>
          </a:p>
        </p:txBody>
      </p:sp>
      <p:sp>
        <p:nvSpPr>
          <p:cNvPr id="19" name="Text Box 21"/>
          <p:cNvSpPr txBox="1">
            <a:spLocks noChangeArrowheads="1"/>
          </p:cNvSpPr>
          <p:nvPr/>
        </p:nvSpPr>
        <p:spPr bwMode="auto">
          <a:xfrm>
            <a:off x="6663201" y="3093396"/>
            <a:ext cx="669629" cy="384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7722" tIns="43861" rIns="87722" bIns="43861">
            <a:spAutoFit/>
          </a:bodyPr>
          <a:lstStyle>
            <a:lvl1pPr eaLnBrk="0" hangingPunct="0">
              <a:defRPr i="1">
                <a:solidFill>
                  <a:schemeClr val="tx1"/>
                </a:solidFill>
                <a:latin typeface="Arial" panose="020B0604020202020204" pitchFamily="34" charset="0"/>
                <a:ea typeface="华文细黑" pitchFamily="2" charset="-122"/>
              </a:defRPr>
            </a:lvl1pPr>
            <a:lvl2pPr marL="742950" indent="-285750" eaLnBrk="0" hangingPunct="0">
              <a:defRPr i="1">
                <a:solidFill>
                  <a:schemeClr val="tx1"/>
                </a:solidFill>
                <a:latin typeface="Arial" panose="020B0604020202020204" pitchFamily="34" charset="0"/>
                <a:ea typeface="华文细黑" pitchFamily="2" charset="-122"/>
              </a:defRPr>
            </a:lvl2pPr>
            <a:lvl3pPr marL="1143000" indent="-228600" eaLnBrk="0" hangingPunct="0">
              <a:defRPr i="1">
                <a:solidFill>
                  <a:schemeClr val="tx1"/>
                </a:solidFill>
                <a:latin typeface="Arial" panose="020B0604020202020204" pitchFamily="34" charset="0"/>
                <a:ea typeface="华文细黑" pitchFamily="2" charset="-122"/>
              </a:defRPr>
            </a:lvl3pPr>
            <a:lvl4pPr marL="1600200" indent="-228600" eaLnBrk="0" hangingPunct="0">
              <a:defRPr i="1">
                <a:solidFill>
                  <a:schemeClr val="tx1"/>
                </a:solidFill>
                <a:latin typeface="Arial" panose="020B0604020202020204" pitchFamily="34" charset="0"/>
                <a:ea typeface="华文细黑" pitchFamily="2" charset="-122"/>
              </a:defRPr>
            </a:lvl4pPr>
            <a:lvl5pPr marL="2057400" indent="-228600" eaLnBrk="0" hangingPunct="0">
              <a:defRPr i="1">
                <a:solidFill>
                  <a:schemeClr val="tx1"/>
                </a:solidFill>
                <a:latin typeface="Arial" panose="020B0604020202020204" pitchFamily="34" charset="0"/>
                <a:ea typeface="华文细黑" pitchFamily="2" charset="-122"/>
              </a:defRPr>
            </a:lvl5pPr>
            <a:lvl6pPr marL="2514600" indent="-228600" algn="ctr" eaLnBrk="0" fontAlgn="base" hangingPunct="0">
              <a:spcBef>
                <a:spcPct val="0"/>
              </a:spcBef>
              <a:spcAft>
                <a:spcPct val="0"/>
              </a:spcAft>
              <a:defRPr i="1">
                <a:solidFill>
                  <a:schemeClr val="tx1"/>
                </a:solidFill>
                <a:latin typeface="Arial" panose="020B0604020202020204" pitchFamily="34" charset="0"/>
                <a:ea typeface="华文细黑" pitchFamily="2" charset="-122"/>
              </a:defRPr>
            </a:lvl6pPr>
            <a:lvl7pPr marL="2971800" indent="-228600" algn="ctr" eaLnBrk="0" fontAlgn="base" hangingPunct="0">
              <a:spcBef>
                <a:spcPct val="0"/>
              </a:spcBef>
              <a:spcAft>
                <a:spcPct val="0"/>
              </a:spcAft>
              <a:defRPr i="1">
                <a:solidFill>
                  <a:schemeClr val="tx1"/>
                </a:solidFill>
                <a:latin typeface="Arial" panose="020B0604020202020204" pitchFamily="34" charset="0"/>
                <a:ea typeface="华文细黑" pitchFamily="2" charset="-122"/>
              </a:defRPr>
            </a:lvl7pPr>
            <a:lvl8pPr marL="3429000" indent="-228600" algn="ctr" eaLnBrk="0" fontAlgn="base" hangingPunct="0">
              <a:spcBef>
                <a:spcPct val="0"/>
              </a:spcBef>
              <a:spcAft>
                <a:spcPct val="0"/>
              </a:spcAft>
              <a:defRPr i="1">
                <a:solidFill>
                  <a:schemeClr val="tx1"/>
                </a:solidFill>
                <a:latin typeface="Arial" panose="020B0604020202020204" pitchFamily="34" charset="0"/>
                <a:ea typeface="华文细黑" pitchFamily="2" charset="-122"/>
              </a:defRPr>
            </a:lvl8pPr>
            <a:lvl9pPr marL="3886200" indent="-228600" algn="ctr" eaLnBrk="0" fontAlgn="base" hangingPunct="0">
              <a:spcBef>
                <a:spcPct val="0"/>
              </a:spcBef>
              <a:spcAft>
                <a:spcPct val="0"/>
              </a:spcAft>
              <a:defRPr i="1">
                <a:solidFill>
                  <a:schemeClr val="tx1"/>
                </a:solidFill>
                <a:latin typeface="Arial" panose="020B0604020202020204" pitchFamily="34" charset="0"/>
                <a:ea typeface="华文细黑" pitchFamily="2" charset="-122"/>
              </a:defRPr>
            </a:lvl9pPr>
          </a:lstStyle>
          <a:p>
            <a:pPr algn="l" eaLnBrk="1" hangingPunct="1"/>
            <a:r>
              <a:rPr lang="zh-CN" altLang="en-US" sz="1900" i="0" dirty="0">
                <a:solidFill>
                  <a:schemeClr val="bg1"/>
                </a:solidFill>
                <a:latin typeface="微软雅黑" panose="020B0503020204020204" pitchFamily="34" charset="-122"/>
                <a:ea typeface="微软雅黑" panose="020B0503020204020204" pitchFamily="34" charset="-122"/>
              </a:rPr>
              <a:t>文本</a:t>
            </a:r>
            <a:endParaRPr lang="zh-CN" altLang="en-US" sz="1900" i="0" dirty="0">
              <a:solidFill>
                <a:schemeClr val="bg1"/>
              </a:solidFill>
              <a:latin typeface="微软雅黑" panose="020B0503020204020204" pitchFamily="34" charset="-122"/>
              <a:ea typeface="微软雅黑" panose="020B0503020204020204" pitchFamily="34" charset="-122"/>
            </a:endParaRPr>
          </a:p>
        </p:txBody>
      </p:sp>
      <p:sp>
        <p:nvSpPr>
          <p:cNvPr id="20" name="Text Box 22"/>
          <p:cNvSpPr txBox="1">
            <a:spLocks noChangeArrowheads="1"/>
          </p:cNvSpPr>
          <p:nvPr/>
        </p:nvSpPr>
        <p:spPr bwMode="auto">
          <a:xfrm>
            <a:off x="2846401" y="1814736"/>
            <a:ext cx="1991593" cy="4432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7722" tIns="43861" rIns="87722" bIns="43861">
            <a:spAutoFit/>
          </a:bodyPr>
          <a:lstStyle>
            <a:lvl1pPr eaLnBrk="0" hangingPunct="0">
              <a:defRPr i="1">
                <a:solidFill>
                  <a:schemeClr val="tx1"/>
                </a:solidFill>
                <a:latin typeface="Arial" panose="020B0604020202020204" pitchFamily="34" charset="0"/>
                <a:ea typeface="华文细黑" pitchFamily="2" charset="-122"/>
              </a:defRPr>
            </a:lvl1pPr>
            <a:lvl2pPr marL="742950" indent="-285750" eaLnBrk="0" hangingPunct="0">
              <a:defRPr i="1">
                <a:solidFill>
                  <a:schemeClr val="tx1"/>
                </a:solidFill>
                <a:latin typeface="Arial" panose="020B0604020202020204" pitchFamily="34" charset="0"/>
                <a:ea typeface="华文细黑" pitchFamily="2" charset="-122"/>
              </a:defRPr>
            </a:lvl2pPr>
            <a:lvl3pPr marL="1143000" indent="-228600" eaLnBrk="0" hangingPunct="0">
              <a:defRPr i="1">
                <a:solidFill>
                  <a:schemeClr val="tx1"/>
                </a:solidFill>
                <a:latin typeface="Arial" panose="020B0604020202020204" pitchFamily="34" charset="0"/>
                <a:ea typeface="华文细黑" pitchFamily="2" charset="-122"/>
              </a:defRPr>
            </a:lvl3pPr>
            <a:lvl4pPr marL="1600200" indent="-228600" eaLnBrk="0" hangingPunct="0">
              <a:defRPr i="1">
                <a:solidFill>
                  <a:schemeClr val="tx1"/>
                </a:solidFill>
                <a:latin typeface="Arial" panose="020B0604020202020204" pitchFamily="34" charset="0"/>
                <a:ea typeface="华文细黑" pitchFamily="2" charset="-122"/>
              </a:defRPr>
            </a:lvl4pPr>
            <a:lvl5pPr marL="2057400" indent="-228600" eaLnBrk="0" hangingPunct="0">
              <a:defRPr i="1">
                <a:solidFill>
                  <a:schemeClr val="tx1"/>
                </a:solidFill>
                <a:latin typeface="Arial" panose="020B0604020202020204" pitchFamily="34" charset="0"/>
                <a:ea typeface="华文细黑" pitchFamily="2" charset="-122"/>
              </a:defRPr>
            </a:lvl5pPr>
            <a:lvl6pPr marL="2514600" indent="-228600" algn="ctr" eaLnBrk="0" fontAlgn="base" hangingPunct="0">
              <a:spcBef>
                <a:spcPct val="0"/>
              </a:spcBef>
              <a:spcAft>
                <a:spcPct val="0"/>
              </a:spcAft>
              <a:defRPr i="1">
                <a:solidFill>
                  <a:schemeClr val="tx1"/>
                </a:solidFill>
                <a:latin typeface="Arial" panose="020B0604020202020204" pitchFamily="34" charset="0"/>
                <a:ea typeface="华文细黑" pitchFamily="2" charset="-122"/>
              </a:defRPr>
            </a:lvl6pPr>
            <a:lvl7pPr marL="2971800" indent="-228600" algn="ctr" eaLnBrk="0" fontAlgn="base" hangingPunct="0">
              <a:spcBef>
                <a:spcPct val="0"/>
              </a:spcBef>
              <a:spcAft>
                <a:spcPct val="0"/>
              </a:spcAft>
              <a:defRPr i="1">
                <a:solidFill>
                  <a:schemeClr val="tx1"/>
                </a:solidFill>
                <a:latin typeface="Arial" panose="020B0604020202020204" pitchFamily="34" charset="0"/>
                <a:ea typeface="华文细黑" pitchFamily="2" charset="-122"/>
              </a:defRPr>
            </a:lvl7pPr>
            <a:lvl8pPr marL="3429000" indent="-228600" algn="ctr" eaLnBrk="0" fontAlgn="base" hangingPunct="0">
              <a:spcBef>
                <a:spcPct val="0"/>
              </a:spcBef>
              <a:spcAft>
                <a:spcPct val="0"/>
              </a:spcAft>
              <a:defRPr i="1">
                <a:solidFill>
                  <a:schemeClr val="tx1"/>
                </a:solidFill>
                <a:latin typeface="Arial" panose="020B0604020202020204" pitchFamily="34" charset="0"/>
                <a:ea typeface="华文细黑" pitchFamily="2" charset="-122"/>
              </a:defRPr>
            </a:lvl8pPr>
            <a:lvl9pPr marL="3886200" indent="-228600" algn="ctr" eaLnBrk="0" fontAlgn="base" hangingPunct="0">
              <a:spcBef>
                <a:spcPct val="0"/>
              </a:spcBef>
              <a:spcAft>
                <a:spcPct val="0"/>
              </a:spcAft>
              <a:defRPr i="1">
                <a:solidFill>
                  <a:schemeClr val="tx1"/>
                </a:solidFill>
                <a:latin typeface="Arial" panose="020B0604020202020204" pitchFamily="34" charset="0"/>
                <a:ea typeface="华文细黑" pitchFamily="2" charset="-122"/>
              </a:defRPr>
            </a:lvl9pPr>
          </a:lstStyle>
          <a:p>
            <a:pPr eaLnBrk="1" hangingPunct="1">
              <a:spcBef>
                <a:spcPct val="50000"/>
              </a:spcBef>
            </a:pPr>
            <a:r>
              <a:rPr lang="zh-CN" altLang="en-US" sz="2300" b="1" i="0" dirty="0">
                <a:solidFill>
                  <a:schemeClr val="bg2">
                    <a:lumMod val="10000"/>
                  </a:schemeClr>
                </a:solidFill>
                <a:ea typeface="微软雅黑" panose="020B0503020204020204" pitchFamily="34" charset="-122"/>
              </a:rPr>
              <a:t>此处添加内容</a:t>
            </a:r>
            <a:endParaRPr lang="zh-CN" altLang="en-US" sz="2300" b="1" i="0" dirty="0">
              <a:solidFill>
                <a:schemeClr val="bg2">
                  <a:lumMod val="10000"/>
                </a:schemeClr>
              </a:solidFill>
              <a:ea typeface="微软雅黑" panose="020B0503020204020204" pitchFamily="34" charset="-122"/>
            </a:endParaRPr>
          </a:p>
        </p:txBody>
      </p:sp>
      <p:sp>
        <p:nvSpPr>
          <p:cNvPr id="21" name="Rectangle 23"/>
          <p:cNvSpPr>
            <a:spLocks noChangeArrowheads="1"/>
          </p:cNvSpPr>
          <p:nvPr/>
        </p:nvSpPr>
        <p:spPr bwMode="auto">
          <a:xfrm>
            <a:off x="7574600" y="1752827"/>
            <a:ext cx="2389373" cy="7623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87722" tIns="43861" rIns="87722" bIns="43861">
            <a:spAutoFit/>
          </a:bodyPr>
          <a:lstStyle/>
          <a:p>
            <a:pPr marL="252730" indent="-252730">
              <a:lnSpc>
                <a:spcPct val="120000"/>
              </a:lnSpc>
              <a:buFontTx/>
              <a:buChar char="•"/>
            </a:pPr>
            <a:r>
              <a:rPr lang="zh-CN" altLang="en-US" sz="1800" dirty="0">
                <a:latin typeface="微软雅黑" panose="020B0503020204020204" pitchFamily="34" charset="-122"/>
                <a:ea typeface="微软雅黑" panose="020B0503020204020204" pitchFamily="34" charset="-122"/>
              </a:rPr>
              <a:t>单击添加段落文字</a:t>
            </a:r>
            <a:endParaRPr lang="zh-CN" altLang="en-US" sz="1800" dirty="0">
              <a:latin typeface="微软雅黑" panose="020B0503020204020204" pitchFamily="34" charset="-122"/>
              <a:ea typeface="微软雅黑" panose="020B0503020204020204" pitchFamily="34" charset="-122"/>
            </a:endParaRPr>
          </a:p>
          <a:p>
            <a:pPr marL="252730" indent="-252730">
              <a:lnSpc>
                <a:spcPct val="120000"/>
              </a:lnSpc>
              <a:buFontTx/>
              <a:buChar char="•"/>
            </a:pPr>
            <a:r>
              <a:rPr lang="zh-CN" altLang="en-US" sz="1800" dirty="0">
                <a:latin typeface="微软雅黑" panose="020B0503020204020204" pitchFamily="34" charset="-122"/>
                <a:ea typeface="微软雅黑" panose="020B0503020204020204" pitchFamily="34" charset="-122"/>
              </a:rPr>
              <a:t>单击添加段落文字</a:t>
            </a:r>
            <a:endParaRPr lang="zh-CN" altLang="en-US" sz="1800" dirty="0">
              <a:latin typeface="微软雅黑" panose="020B0503020204020204" pitchFamily="34" charset="-122"/>
              <a:ea typeface="微软雅黑" panose="020B0503020204020204" pitchFamily="34" charset="-122"/>
            </a:endParaRPr>
          </a:p>
        </p:txBody>
      </p:sp>
      <p:sp>
        <p:nvSpPr>
          <p:cNvPr id="22" name="Text Box 24"/>
          <p:cNvSpPr txBox="1">
            <a:spLocks noChangeArrowheads="1"/>
          </p:cNvSpPr>
          <p:nvPr/>
        </p:nvSpPr>
        <p:spPr bwMode="auto">
          <a:xfrm>
            <a:off x="2224337" y="4582371"/>
            <a:ext cx="1991593" cy="4432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7722" tIns="43861" rIns="87722" bIns="43861">
            <a:spAutoFit/>
          </a:bodyPr>
          <a:lstStyle>
            <a:lvl1pPr eaLnBrk="0" hangingPunct="0">
              <a:defRPr i="1">
                <a:solidFill>
                  <a:schemeClr val="tx1"/>
                </a:solidFill>
                <a:latin typeface="Arial" panose="020B0604020202020204" pitchFamily="34" charset="0"/>
                <a:ea typeface="华文细黑" pitchFamily="2" charset="-122"/>
              </a:defRPr>
            </a:lvl1pPr>
            <a:lvl2pPr marL="742950" indent="-285750" eaLnBrk="0" hangingPunct="0">
              <a:defRPr i="1">
                <a:solidFill>
                  <a:schemeClr val="tx1"/>
                </a:solidFill>
                <a:latin typeface="Arial" panose="020B0604020202020204" pitchFamily="34" charset="0"/>
                <a:ea typeface="华文细黑" pitchFamily="2" charset="-122"/>
              </a:defRPr>
            </a:lvl2pPr>
            <a:lvl3pPr marL="1143000" indent="-228600" eaLnBrk="0" hangingPunct="0">
              <a:defRPr i="1">
                <a:solidFill>
                  <a:schemeClr val="tx1"/>
                </a:solidFill>
                <a:latin typeface="Arial" panose="020B0604020202020204" pitchFamily="34" charset="0"/>
                <a:ea typeface="华文细黑" pitchFamily="2" charset="-122"/>
              </a:defRPr>
            </a:lvl3pPr>
            <a:lvl4pPr marL="1600200" indent="-228600" eaLnBrk="0" hangingPunct="0">
              <a:defRPr i="1">
                <a:solidFill>
                  <a:schemeClr val="tx1"/>
                </a:solidFill>
                <a:latin typeface="Arial" panose="020B0604020202020204" pitchFamily="34" charset="0"/>
                <a:ea typeface="华文细黑" pitchFamily="2" charset="-122"/>
              </a:defRPr>
            </a:lvl4pPr>
            <a:lvl5pPr marL="2057400" indent="-228600" eaLnBrk="0" hangingPunct="0">
              <a:defRPr i="1">
                <a:solidFill>
                  <a:schemeClr val="tx1"/>
                </a:solidFill>
                <a:latin typeface="Arial" panose="020B0604020202020204" pitchFamily="34" charset="0"/>
                <a:ea typeface="华文细黑" pitchFamily="2" charset="-122"/>
              </a:defRPr>
            </a:lvl5pPr>
            <a:lvl6pPr marL="2514600" indent="-228600" algn="ctr" eaLnBrk="0" fontAlgn="base" hangingPunct="0">
              <a:spcBef>
                <a:spcPct val="0"/>
              </a:spcBef>
              <a:spcAft>
                <a:spcPct val="0"/>
              </a:spcAft>
              <a:defRPr i="1">
                <a:solidFill>
                  <a:schemeClr val="tx1"/>
                </a:solidFill>
                <a:latin typeface="Arial" panose="020B0604020202020204" pitchFamily="34" charset="0"/>
                <a:ea typeface="华文细黑" pitchFamily="2" charset="-122"/>
              </a:defRPr>
            </a:lvl6pPr>
            <a:lvl7pPr marL="2971800" indent="-228600" algn="ctr" eaLnBrk="0" fontAlgn="base" hangingPunct="0">
              <a:spcBef>
                <a:spcPct val="0"/>
              </a:spcBef>
              <a:spcAft>
                <a:spcPct val="0"/>
              </a:spcAft>
              <a:defRPr i="1">
                <a:solidFill>
                  <a:schemeClr val="tx1"/>
                </a:solidFill>
                <a:latin typeface="Arial" panose="020B0604020202020204" pitchFamily="34" charset="0"/>
                <a:ea typeface="华文细黑" pitchFamily="2" charset="-122"/>
              </a:defRPr>
            </a:lvl7pPr>
            <a:lvl8pPr marL="3429000" indent="-228600" algn="ctr" eaLnBrk="0" fontAlgn="base" hangingPunct="0">
              <a:spcBef>
                <a:spcPct val="0"/>
              </a:spcBef>
              <a:spcAft>
                <a:spcPct val="0"/>
              </a:spcAft>
              <a:defRPr i="1">
                <a:solidFill>
                  <a:schemeClr val="tx1"/>
                </a:solidFill>
                <a:latin typeface="Arial" panose="020B0604020202020204" pitchFamily="34" charset="0"/>
                <a:ea typeface="华文细黑" pitchFamily="2" charset="-122"/>
              </a:defRPr>
            </a:lvl8pPr>
            <a:lvl9pPr marL="3886200" indent="-228600" algn="ctr" eaLnBrk="0" fontAlgn="base" hangingPunct="0">
              <a:spcBef>
                <a:spcPct val="0"/>
              </a:spcBef>
              <a:spcAft>
                <a:spcPct val="0"/>
              </a:spcAft>
              <a:defRPr i="1">
                <a:solidFill>
                  <a:schemeClr val="tx1"/>
                </a:solidFill>
                <a:latin typeface="Arial" panose="020B0604020202020204" pitchFamily="34" charset="0"/>
                <a:ea typeface="华文细黑" pitchFamily="2" charset="-122"/>
              </a:defRPr>
            </a:lvl9pPr>
          </a:lstStyle>
          <a:p>
            <a:pPr eaLnBrk="1" hangingPunct="1">
              <a:spcBef>
                <a:spcPct val="50000"/>
              </a:spcBef>
            </a:pPr>
            <a:r>
              <a:rPr lang="zh-CN" altLang="en-US" sz="2300" b="1" i="0" dirty="0">
                <a:solidFill>
                  <a:schemeClr val="bg2">
                    <a:lumMod val="10000"/>
                  </a:schemeClr>
                </a:solidFill>
                <a:ea typeface="微软雅黑" panose="020B0503020204020204" pitchFamily="34" charset="-122"/>
              </a:rPr>
              <a:t>此处添加内容</a:t>
            </a:r>
            <a:endParaRPr lang="zh-CN" altLang="en-US" sz="2300" b="1" i="0" dirty="0">
              <a:solidFill>
                <a:schemeClr val="bg2">
                  <a:lumMod val="10000"/>
                </a:schemeClr>
              </a:solidFill>
              <a:ea typeface="微软雅黑" panose="020B0503020204020204" pitchFamily="34" charset="-122"/>
            </a:endParaRPr>
          </a:p>
        </p:txBody>
      </p:sp>
      <p:sp>
        <p:nvSpPr>
          <p:cNvPr id="23" name="Rectangle 25"/>
          <p:cNvSpPr>
            <a:spLocks noChangeArrowheads="1"/>
          </p:cNvSpPr>
          <p:nvPr/>
        </p:nvSpPr>
        <p:spPr bwMode="auto">
          <a:xfrm>
            <a:off x="2264396" y="5092924"/>
            <a:ext cx="2389373" cy="7623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87722" tIns="43861" rIns="87722" bIns="43861">
            <a:spAutoFit/>
          </a:bodyPr>
          <a:lstStyle/>
          <a:p>
            <a:pPr marL="252730" indent="-252730">
              <a:lnSpc>
                <a:spcPct val="120000"/>
              </a:lnSpc>
              <a:buFontTx/>
              <a:buChar char="•"/>
            </a:pPr>
            <a:r>
              <a:rPr lang="zh-CN" altLang="en-US" sz="1800" dirty="0">
                <a:latin typeface="微软雅黑" panose="020B0503020204020204" pitchFamily="34" charset="-122"/>
                <a:ea typeface="微软雅黑" panose="020B0503020204020204" pitchFamily="34" charset="-122"/>
              </a:rPr>
              <a:t>单击添加段落文字</a:t>
            </a:r>
            <a:endParaRPr lang="zh-CN" altLang="en-US" sz="1800" dirty="0">
              <a:latin typeface="微软雅黑" panose="020B0503020204020204" pitchFamily="34" charset="-122"/>
              <a:ea typeface="微软雅黑" panose="020B0503020204020204" pitchFamily="34" charset="-122"/>
            </a:endParaRPr>
          </a:p>
          <a:p>
            <a:pPr marL="252730" indent="-252730">
              <a:lnSpc>
                <a:spcPct val="120000"/>
              </a:lnSpc>
              <a:buFontTx/>
              <a:buChar char="•"/>
            </a:pPr>
            <a:r>
              <a:rPr lang="zh-CN" altLang="en-US" sz="1800" dirty="0">
                <a:latin typeface="微软雅黑" panose="020B0503020204020204" pitchFamily="34" charset="-122"/>
                <a:ea typeface="微软雅黑" panose="020B0503020204020204" pitchFamily="34" charset="-122"/>
              </a:rPr>
              <a:t>单击添加段落文字</a:t>
            </a:r>
            <a:endParaRPr lang="zh-CN" altLang="en-US" sz="1800" dirty="0">
              <a:latin typeface="微软雅黑" panose="020B0503020204020204" pitchFamily="34" charset="-122"/>
              <a:ea typeface="微软雅黑" panose="020B0503020204020204" pitchFamily="34" charset="-122"/>
            </a:endParaRPr>
          </a:p>
        </p:txBody>
      </p:sp>
      <p:sp>
        <p:nvSpPr>
          <p:cNvPr id="24" name="Text Box 26"/>
          <p:cNvSpPr txBox="1">
            <a:spLocks noChangeArrowheads="1"/>
          </p:cNvSpPr>
          <p:nvPr/>
        </p:nvSpPr>
        <p:spPr bwMode="auto">
          <a:xfrm>
            <a:off x="8227322" y="4582371"/>
            <a:ext cx="1991595" cy="4432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7722" tIns="43861" rIns="87722" bIns="43861">
            <a:spAutoFit/>
          </a:bodyPr>
          <a:lstStyle>
            <a:lvl1pPr eaLnBrk="0" hangingPunct="0">
              <a:defRPr i="1">
                <a:solidFill>
                  <a:schemeClr val="tx1"/>
                </a:solidFill>
                <a:latin typeface="Arial" panose="020B0604020202020204" pitchFamily="34" charset="0"/>
                <a:ea typeface="华文细黑" pitchFamily="2" charset="-122"/>
              </a:defRPr>
            </a:lvl1pPr>
            <a:lvl2pPr marL="742950" indent="-285750" eaLnBrk="0" hangingPunct="0">
              <a:defRPr i="1">
                <a:solidFill>
                  <a:schemeClr val="tx1"/>
                </a:solidFill>
                <a:latin typeface="Arial" panose="020B0604020202020204" pitchFamily="34" charset="0"/>
                <a:ea typeface="华文细黑" pitchFamily="2" charset="-122"/>
              </a:defRPr>
            </a:lvl2pPr>
            <a:lvl3pPr marL="1143000" indent="-228600" eaLnBrk="0" hangingPunct="0">
              <a:defRPr i="1">
                <a:solidFill>
                  <a:schemeClr val="tx1"/>
                </a:solidFill>
                <a:latin typeface="Arial" panose="020B0604020202020204" pitchFamily="34" charset="0"/>
                <a:ea typeface="华文细黑" pitchFamily="2" charset="-122"/>
              </a:defRPr>
            </a:lvl3pPr>
            <a:lvl4pPr marL="1600200" indent="-228600" eaLnBrk="0" hangingPunct="0">
              <a:defRPr i="1">
                <a:solidFill>
                  <a:schemeClr val="tx1"/>
                </a:solidFill>
                <a:latin typeface="Arial" panose="020B0604020202020204" pitchFamily="34" charset="0"/>
                <a:ea typeface="华文细黑" pitchFamily="2" charset="-122"/>
              </a:defRPr>
            </a:lvl4pPr>
            <a:lvl5pPr marL="2057400" indent="-228600" eaLnBrk="0" hangingPunct="0">
              <a:defRPr i="1">
                <a:solidFill>
                  <a:schemeClr val="tx1"/>
                </a:solidFill>
                <a:latin typeface="Arial" panose="020B0604020202020204" pitchFamily="34" charset="0"/>
                <a:ea typeface="华文细黑" pitchFamily="2" charset="-122"/>
              </a:defRPr>
            </a:lvl5pPr>
            <a:lvl6pPr marL="2514600" indent="-228600" algn="ctr" eaLnBrk="0" fontAlgn="base" hangingPunct="0">
              <a:spcBef>
                <a:spcPct val="0"/>
              </a:spcBef>
              <a:spcAft>
                <a:spcPct val="0"/>
              </a:spcAft>
              <a:defRPr i="1">
                <a:solidFill>
                  <a:schemeClr val="tx1"/>
                </a:solidFill>
                <a:latin typeface="Arial" panose="020B0604020202020204" pitchFamily="34" charset="0"/>
                <a:ea typeface="华文细黑" pitchFamily="2" charset="-122"/>
              </a:defRPr>
            </a:lvl6pPr>
            <a:lvl7pPr marL="2971800" indent="-228600" algn="ctr" eaLnBrk="0" fontAlgn="base" hangingPunct="0">
              <a:spcBef>
                <a:spcPct val="0"/>
              </a:spcBef>
              <a:spcAft>
                <a:spcPct val="0"/>
              </a:spcAft>
              <a:defRPr i="1">
                <a:solidFill>
                  <a:schemeClr val="tx1"/>
                </a:solidFill>
                <a:latin typeface="Arial" panose="020B0604020202020204" pitchFamily="34" charset="0"/>
                <a:ea typeface="华文细黑" pitchFamily="2" charset="-122"/>
              </a:defRPr>
            </a:lvl7pPr>
            <a:lvl8pPr marL="3429000" indent="-228600" algn="ctr" eaLnBrk="0" fontAlgn="base" hangingPunct="0">
              <a:spcBef>
                <a:spcPct val="0"/>
              </a:spcBef>
              <a:spcAft>
                <a:spcPct val="0"/>
              </a:spcAft>
              <a:defRPr i="1">
                <a:solidFill>
                  <a:schemeClr val="tx1"/>
                </a:solidFill>
                <a:latin typeface="Arial" panose="020B0604020202020204" pitchFamily="34" charset="0"/>
                <a:ea typeface="华文细黑" pitchFamily="2" charset="-122"/>
              </a:defRPr>
            </a:lvl8pPr>
            <a:lvl9pPr marL="3886200" indent="-228600" algn="ctr" eaLnBrk="0" fontAlgn="base" hangingPunct="0">
              <a:spcBef>
                <a:spcPct val="0"/>
              </a:spcBef>
              <a:spcAft>
                <a:spcPct val="0"/>
              </a:spcAft>
              <a:defRPr i="1">
                <a:solidFill>
                  <a:schemeClr val="tx1"/>
                </a:solidFill>
                <a:latin typeface="Arial" panose="020B0604020202020204" pitchFamily="34" charset="0"/>
                <a:ea typeface="华文细黑" pitchFamily="2" charset="-122"/>
              </a:defRPr>
            </a:lvl9pPr>
          </a:lstStyle>
          <a:p>
            <a:pPr eaLnBrk="1" hangingPunct="1">
              <a:spcBef>
                <a:spcPct val="50000"/>
              </a:spcBef>
            </a:pPr>
            <a:r>
              <a:rPr lang="zh-CN" altLang="en-US" sz="2300" b="1" i="0" dirty="0">
                <a:solidFill>
                  <a:schemeClr val="bg2">
                    <a:lumMod val="10000"/>
                  </a:schemeClr>
                </a:solidFill>
                <a:ea typeface="微软雅黑" panose="020B0503020204020204" pitchFamily="34" charset="-122"/>
              </a:rPr>
              <a:t>此处添加内容</a:t>
            </a:r>
            <a:endParaRPr lang="zh-CN" altLang="en-US" sz="2300" b="1" i="0" dirty="0">
              <a:solidFill>
                <a:schemeClr val="bg2">
                  <a:lumMod val="10000"/>
                </a:schemeClr>
              </a:solidFill>
              <a:ea typeface="微软雅黑" panose="020B0503020204020204" pitchFamily="34" charset="-122"/>
            </a:endParaRPr>
          </a:p>
        </p:txBody>
      </p:sp>
      <p:sp>
        <p:nvSpPr>
          <p:cNvPr id="27" name="Rectangle 27"/>
          <p:cNvSpPr>
            <a:spLocks noChangeArrowheads="1"/>
          </p:cNvSpPr>
          <p:nvPr/>
        </p:nvSpPr>
        <p:spPr bwMode="auto">
          <a:xfrm>
            <a:off x="8267382" y="5092924"/>
            <a:ext cx="2389373" cy="7623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87722" tIns="43861" rIns="87722" bIns="43861">
            <a:spAutoFit/>
          </a:bodyPr>
          <a:lstStyle/>
          <a:p>
            <a:pPr marL="252730" indent="-252730">
              <a:lnSpc>
                <a:spcPct val="120000"/>
              </a:lnSpc>
              <a:buFontTx/>
              <a:buChar char="•"/>
            </a:pPr>
            <a:r>
              <a:rPr lang="zh-CN" altLang="en-US" sz="1800" dirty="0">
                <a:latin typeface="微软雅黑" panose="020B0503020204020204" pitchFamily="34" charset="-122"/>
                <a:ea typeface="微软雅黑" panose="020B0503020204020204" pitchFamily="34" charset="-122"/>
              </a:rPr>
              <a:t>单击添加段落文字</a:t>
            </a:r>
            <a:endParaRPr lang="zh-CN" altLang="en-US" sz="1800" dirty="0">
              <a:latin typeface="微软雅黑" panose="020B0503020204020204" pitchFamily="34" charset="-122"/>
              <a:ea typeface="微软雅黑" panose="020B0503020204020204" pitchFamily="34" charset="-122"/>
            </a:endParaRPr>
          </a:p>
          <a:p>
            <a:pPr marL="252730" indent="-252730">
              <a:lnSpc>
                <a:spcPct val="120000"/>
              </a:lnSpc>
              <a:buFontTx/>
              <a:buChar char="•"/>
            </a:pPr>
            <a:r>
              <a:rPr lang="zh-CN" altLang="en-US" sz="1800" dirty="0">
                <a:latin typeface="微软雅黑" panose="020B0503020204020204" pitchFamily="34" charset="-122"/>
                <a:ea typeface="微软雅黑" panose="020B0503020204020204" pitchFamily="34" charset="-122"/>
              </a:rPr>
              <a:t>单击添加段落文字</a:t>
            </a:r>
            <a:endParaRPr lang="zh-CN" altLang="en-US" sz="1800" dirty="0">
              <a:latin typeface="微软雅黑" panose="020B0503020204020204" pitchFamily="34" charset="-122"/>
              <a:ea typeface="微软雅黑" panose="020B0503020204020204" pitchFamily="34" charset="-122"/>
            </a:endParaRPr>
          </a:p>
        </p:txBody>
      </p:sp>
      <p:sp>
        <p:nvSpPr>
          <p:cNvPr id="28" name="Text Box 21"/>
          <p:cNvSpPr txBox="1">
            <a:spLocks noChangeArrowheads="1"/>
          </p:cNvSpPr>
          <p:nvPr/>
        </p:nvSpPr>
        <p:spPr bwMode="auto">
          <a:xfrm>
            <a:off x="5290705" y="3110163"/>
            <a:ext cx="669629" cy="384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7722" tIns="43861" rIns="87722" bIns="43861">
            <a:spAutoFit/>
          </a:bodyPr>
          <a:lstStyle>
            <a:lvl1pPr eaLnBrk="0" hangingPunct="0">
              <a:defRPr i="1">
                <a:solidFill>
                  <a:schemeClr val="tx1"/>
                </a:solidFill>
                <a:latin typeface="Arial" panose="020B0604020202020204" pitchFamily="34" charset="0"/>
                <a:ea typeface="华文细黑" pitchFamily="2" charset="-122"/>
              </a:defRPr>
            </a:lvl1pPr>
            <a:lvl2pPr marL="742950" indent="-285750" eaLnBrk="0" hangingPunct="0">
              <a:defRPr i="1">
                <a:solidFill>
                  <a:schemeClr val="tx1"/>
                </a:solidFill>
                <a:latin typeface="Arial" panose="020B0604020202020204" pitchFamily="34" charset="0"/>
                <a:ea typeface="华文细黑" pitchFamily="2" charset="-122"/>
              </a:defRPr>
            </a:lvl2pPr>
            <a:lvl3pPr marL="1143000" indent="-228600" eaLnBrk="0" hangingPunct="0">
              <a:defRPr i="1">
                <a:solidFill>
                  <a:schemeClr val="tx1"/>
                </a:solidFill>
                <a:latin typeface="Arial" panose="020B0604020202020204" pitchFamily="34" charset="0"/>
                <a:ea typeface="华文细黑" pitchFamily="2" charset="-122"/>
              </a:defRPr>
            </a:lvl3pPr>
            <a:lvl4pPr marL="1600200" indent="-228600" eaLnBrk="0" hangingPunct="0">
              <a:defRPr i="1">
                <a:solidFill>
                  <a:schemeClr val="tx1"/>
                </a:solidFill>
                <a:latin typeface="Arial" panose="020B0604020202020204" pitchFamily="34" charset="0"/>
                <a:ea typeface="华文细黑" pitchFamily="2" charset="-122"/>
              </a:defRPr>
            </a:lvl4pPr>
            <a:lvl5pPr marL="2057400" indent="-228600" eaLnBrk="0" hangingPunct="0">
              <a:defRPr i="1">
                <a:solidFill>
                  <a:schemeClr val="tx1"/>
                </a:solidFill>
                <a:latin typeface="Arial" panose="020B0604020202020204" pitchFamily="34" charset="0"/>
                <a:ea typeface="华文细黑" pitchFamily="2" charset="-122"/>
              </a:defRPr>
            </a:lvl5pPr>
            <a:lvl6pPr marL="2514600" indent="-228600" algn="ctr" eaLnBrk="0" fontAlgn="base" hangingPunct="0">
              <a:spcBef>
                <a:spcPct val="0"/>
              </a:spcBef>
              <a:spcAft>
                <a:spcPct val="0"/>
              </a:spcAft>
              <a:defRPr i="1">
                <a:solidFill>
                  <a:schemeClr val="tx1"/>
                </a:solidFill>
                <a:latin typeface="Arial" panose="020B0604020202020204" pitchFamily="34" charset="0"/>
                <a:ea typeface="华文细黑" pitchFamily="2" charset="-122"/>
              </a:defRPr>
            </a:lvl6pPr>
            <a:lvl7pPr marL="2971800" indent="-228600" algn="ctr" eaLnBrk="0" fontAlgn="base" hangingPunct="0">
              <a:spcBef>
                <a:spcPct val="0"/>
              </a:spcBef>
              <a:spcAft>
                <a:spcPct val="0"/>
              </a:spcAft>
              <a:defRPr i="1">
                <a:solidFill>
                  <a:schemeClr val="tx1"/>
                </a:solidFill>
                <a:latin typeface="Arial" panose="020B0604020202020204" pitchFamily="34" charset="0"/>
                <a:ea typeface="华文细黑" pitchFamily="2" charset="-122"/>
              </a:defRPr>
            </a:lvl7pPr>
            <a:lvl8pPr marL="3429000" indent="-228600" algn="ctr" eaLnBrk="0" fontAlgn="base" hangingPunct="0">
              <a:spcBef>
                <a:spcPct val="0"/>
              </a:spcBef>
              <a:spcAft>
                <a:spcPct val="0"/>
              </a:spcAft>
              <a:defRPr i="1">
                <a:solidFill>
                  <a:schemeClr val="tx1"/>
                </a:solidFill>
                <a:latin typeface="Arial" panose="020B0604020202020204" pitchFamily="34" charset="0"/>
                <a:ea typeface="华文细黑" pitchFamily="2" charset="-122"/>
              </a:defRPr>
            </a:lvl8pPr>
            <a:lvl9pPr marL="3886200" indent="-228600" algn="ctr" eaLnBrk="0" fontAlgn="base" hangingPunct="0">
              <a:spcBef>
                <a:spcPct val="0"/>
              </a:spcBef>
              <a:spcAft>
                <a:spcPct val="0"/>
              </a:spcAft>
              <a:defRPr i="1">
                <a:solidFill>
                  <a:schemeClr val="tx1"/>
                </a:solidFill>
                <a:latin typeface="Arial" panose="020B0604020202020204" pitchFamily="34" charset="0"/>
                <a:ea typeface="华文细黑" pitchFamily="2" charset="-122"/>
              </a:defRPr>
            </a:lvl9pPr>
          </a:lstStyle>
          <a:p>
            <a:pPr algn="l" eaLnBrk="1" hangingPunct="1"/>
            <a:r>
              <a:rPr lang="zh-CN" altLang="en-US" sz="1900" i="0" dirty="0">
                <a:solidFill>
                  <a:schemeClr val="bg1"/>
                </a:solidFill>
                <a:latin typeface="微软雅黑" panose="020B0503020204020204" pitchFamily="34" charset="-122"/>
                <a:ea typeface="微软雅黑" panose="020B0503020204020204" pitchFamily="34" charset="-122"/>
              </a:rPr>
              <a:t>文本</a:t>
            </a:r>
            <a:endParaRPr lang="zh-CN" altLang="en-US" sz="1900" i="0" dirty="0">
              <a:solidFill>
                <a:schemeClr val="bg1"/>
              </a:solidFill>
              <a:latin typeface="微软雅黑" panose="020B0503020204020204" pitchFamily="34" charset="-122"/>
              <a:ea typeface="微软雅黑" panose="020B0503020204020204" pitchFamily="34" charset="-122"/>
            </a:endParaRPr>
          </a:p>
        </p:txBody>
      </p:sp>
      <p:sp>
        <p:nvSpPr>
          <p:cNvPr id="3" name="标题 2"/>
          <p:cNvSpPr>
            <a:spLocks noGrp="1"/>
          </p:cNvSpPr>
          <p:nvPr>
            <p:ph type="title"/>
          </p:nvPr>
        </p:nvSpPr>
        <p:spPr/>
        <p:txBody>
          <a:bodyPr/>
          <a:lstStyle/>
          <a:p>
            <a:r>
              <a:rPr lang="zh-CN" altLang="en-US" dirty="0">
                <a:solidFill>
                  <a:srgbClr val="000000">
                    <a:lumMod val="75000"/>
                    <a:lumOff val="25000"/>
                  </a:srgbClr>
                </a:solidFill>
              </a:rPr>
              <a:t>单击此处添加标题</a:t>
            </a:r>
            <a:endParaRPr lang="zh-CN" altLang="en-US" dirty="0"/>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childTnLst>
                                </p:cTn>
                              </p:par>
                              <p:par>
                                <p:cTn id="9" presetID="23" presetClass="entr" presetSubtype="16" fill="hold" grpId="0" nodeType="withEffect">
                                  <p:stCondLst>
                                    <p:cond delay="0"/>
                                  </p:stCondLst>
                                  <p:childTnLst>
                                    <p:set>
                                      <p:cBhvr>
                                        <p:cTn id="10" dur="1" fill="hold">
                                          <p:stCondLst>
                                            <p:cond delay="0"/>
                                          </p:stCondLst>
                                        </p:cTn>
                                        <p:tgtEl>
                                          <p:spTgt spid="6"/>
                                        </p:tgtEl>
                                        <p:attrNameLst>
                                          <p:attrName>style.visibility</p:attrName>
                                        </p:attrNameLst>
                                      </p:cBhvr>
                                      <p:to>
                                        <p:strVal val="visible"/>
                                      </p:to>
                                    </p:set>
                                    <p:anim calcmode="lin" valueType="num">
                                      <p:cBhvr>
                                        <p:cTn id="11" dur="500" fill="hold"/>
                                        <p:tgtEl>
                                          <p:spTgt spid="6"/>
                                        </p:tgtEl>
                                        <p:attrNameLst>
                                          <p:attrName>ppt_w</p:attrName>
                                        </p:attrNameLst>
                                      </p:cBhvr>
                                      <p:tavLst>
                                        <p:tav tm="0">
                                          <p:val>
                                            <p:fltVal val="0"/>
                                          </p:val>
                                        </p:tav>
                                        <p:tav tm="100000">
                                          <p:val>
                                            <p:strVal val="#ppt_w"/>
                                          </p:val>
                                        </p:tav>
                                      </p:tavLst>
                                    </p:anim>
                                    <p:anim calcmode="lin" valueType="num">
                                      <p:cBhvr>
                                        <p:cTn id="12" dur="500" fill="hold"/>
                                        <p:tgtEl>
                                          <p:spTgt spid="6"/>
                                        </p:tgtEl>
                                        <p:attrNameLst>
                                          <p:attrName>ppt_h</p:attrName>
                                        </p:attrNameLst>
                                      </p:cBhvr>
                                      <p:tavLst>
                                        <p:tav tm="0">
                                          <p:val>
                                            <p:fltVal val="0"/>
                                          </p:val>
                                        </p:tav>
                                        <p:tav tm="100000">
                                          <p:val>
                                            <p:strVal val="#ppt_h"/>
                                          </p:val>
                                        </p:tav>
                                      </p:tavLst>
                                    </p:anim>
                                  </p:childTnLst>
                                </p:cTn>
                              </p:par>
                              <p:par>
                                <p:cTn id="13" presetID="23" presetClass="entr" presetSubtype="16" fill="hold" grpId="0" nodeType="withEffect">
                                  <p:stCondLst>
                                    <p:cond delay="0"/>
                                  </p:stCondLst>
                                  <p:childTnLst>
                                    <p:set>
                                      <p:cBhvr>
                                        <p:cTn id="14" dur="1" fill="hold">
                                          <p:stCondLst>
                                            <p:cond delay="0"/>
                                          </p:stCondLst>
                                        </p:cTn>
                                        <p:tgtEl>
                                          <p:spTgt spid="7"/>
                                        </p:tgtEl>
                                        <p:attrNameLst>
                                          <p:attrName>style.visibility</p:attrName>
                                        </p:attrNameLst>
                                      </p:cBhvr>
                                      <p:to>
                                        <p:strVal val="visible"/>
                                      </p:to>
                                    </p:set>
                                    <p:anim calcmode="lin" valueType="num">
                                      <p:cBhvr>
                                        <p:cTn id="15" dur="500" fill="hold"/>
                                        <p:tgtEl>
                                          <p:spTgt spid="7"/>
                                        </p:tgtEl>
                                        <p:attrNameLst>
                                          <p:attrName>ppt_w</p:attrName>
                                        </p:attrNameLst>
                                      </p:cBhvr>
                                      <p:tavLst>
                                        <p:tav tm="0">
                                          <p:val>
                                            <p:fltVal val="0"/>
                                          </p:val>
                                        </p:tav>
                                        <p:tav tm="100000">
                                          <p:val>
                                            <p:strVal val="#ppt_w"/>
                                          </p:val>
                                        </p:tav>
                                      </p:tavLst>
                                    </p:anim>
                                    <p:anim calcmode="lin" valueType="num">
                                      <p:cBhvr>
                                        <p:cTn id="16" dur="500" fill="hold"/>
                                        <p:tgtEl>
                                          <p:spTgt spid="7"/>
                                        </p:tgtEl>
                                        <p:attrNameLst>
                                          <p:attrName>ppt_h</p:attrName>
                                        </p:attrNameLst>
                                      </p:cBhvr>
                                      <p:tavLst>
                                        <p:tav tm="0">
                                          <p:val>
                                            <p:fltVal val="0"/>
                                          </p:val>
                                        </p:tav>
                                        <p:tav tm="100000">
                                          <p:val>
                                            <p:strVal val="#ppt_h"/>
                                          </p:val>
                                        </p:tav>
                                      </p:tavLst>
                                    </p:anim>
                                  </p:childTnLst>
                                </p:cTn>
                              </p:par>
                              <p:par>
                                <p:cTn id="17" presetID="23" presetClass="entr" presetSubtype="16" fill="hold" nodeType="withEffect">
                                  <p:stCondLst>
                                    <p:cond delay="0"/>
                                  </p:stCondLst>
                                  <p:childTnLst>
                                    <p:set>
                                      <p:cBhvr>
                                        <p:cTn id="18" dur="1" fill="hold">
                                          <p:stCondLst>
                                            <p:cond delay="0"/>
                                          </p:stCondLst>
                                        </p:cTn>
                                        <p:tgtEl>
                                          <p:spTgt spid="8"/>
                                        </p:tgtEl>
                                        <p:attrNameLst>
                                          <p:attrName>style.visibility</p:attrName>
                                        </p:attrNameLst>
                                      </p:cBhvr>
                                      <p:to>
                                        <p:strVal val="visible"/>
                                      </p:to>
                                    </p:set>
                                    <p:anim calcmode="lin" valueType="num">
                                      <p:cBhvr>
                                        <p:cTn id="19" dur="500" fill="hold"/>
                                        <p:tgtEl>
                                          <p:spTgt spid="8"/>
                                        </p:tgtEl>
                                        <p:attrNameLst>
                                          <p:attrName>ppt_w</p:attrName>
                                        </p:attrNameLst>
                                      </p:cBhvr>
                                      <p:tavLst>
                                        <p:tav tm="0">
                                          <p:val>
                                            <p:fltVal val="0"/>
                                          </p:val>
                                        </p:tav>
                                        <p:tav tm="100000">
                                          <p:val>
                                            <p:strVal val="#ppt_w"/>
                                          </p:val>
                                        </p:tav>
                                      </p:tavLst>
                                    </p:anim>
                                    <p:anim calcmode="lin" valueType="num">
                                      <p:cBhvr>
                                        <p:cTn id="20" dur="500" fill="hold"/>
                                        <p:tgtEl>
                                          <p:spTgt spid="8"/>
                                        </p:tgtEl>
                                        <p:attrNameLst>
                                          <p:attrName>ppt_h</p:attrName>
                                        </p:attrNameLst>
                                      </p:cBhvr>
                                      <p:tavLst>
                                        <p:tav tm="0">
                                          <p:val>
                                            <p:fltVal val="0"/>
                                          </p:val>
                                        </p:tav>
                                        <p:tav tm="100000">
                                          <p:val>
                                            <p:strVal val="#ppt_h"/>
                                          </p:val>
                                        </p:tav>
                                      </p:tavLst>
                                    </p:anim>
                                  </p:childTnLst>
                                </p:cTn>
                              </p:par>
                              <p:par>
                                <p:cTn id="21" presetID="23" presetClass="entr" presetSubtype="16" fill="hold" grpId="0" nodeType="withEffect">
                                  <p:stCondLst>
                                    <p:cond delay="0"/>
                                  </p:stCondLst>
                                  <p:childTnLst>
                                    <p:set>
                                      <p:cBhvr>
                                        <p:cTn id="22" dur="1" fill="hold">
                                          <p:stCondLst>
                                            <p:cond delay="0"/>
                                          </p:stCondLst>
                                        </p:cTn>
                                        <p:tgtEl>
                                          <p:spTgt spid="9"/>
                                        </p:tgtEl>
                                        <p:attrNameLst>
                                          <p:attrName>style.visibility</p:attrName>
                                        </p:attrNameLst>
                                      </p:cBhvr>
                                      <p:to>
                                        <p:strVal val="visible"/>
                                      </p:to>
                                    </p:set>
                                    <p:anim calcmode="lin" valueType="num">
                                      <p:cBhvr>
                                        <p:cTn id="23" dur="500" fill="hold"/>
                                        <p:tgtEl>
                                          <p:spTgt spid="9"/>
                                        </p:tgtEl>
                                        <p:attrNameLst>
                                          <p:attrName>ppt_w</p:attrName>
                                        </p:attrNameLst>
                                      </p:cBhvr>
                                      <p:tavLst>
                                        <p:tav tm="0">
                                          <p:val>
                                            <p:fltVal val="0"/>
                                          </p:val>
                                        </p:tav>
                                        <p:tav tm="100000">
                                          <p:val>
                                            <p:strVal val="#ppt_w"/>
                                          </p:val>
                                        </p:tav>
                                      </p:tavLst>
                                    </p:anim>
                                    <p:anim calcmode="lin" valueType="num">
                                      <p:cBhvr>
                                        <p:cTn id="24" dur="500" fill="hold"/>
                                        <p:tgtEl>
                                          <p:spTgt spid="9"/>
                                        </p:tgtEl>
                                        <p:attrNameLst>
                                          <p:attrName>ppt_h</p:attrName>
                                        </p:attrNameLst>
                                      </p:cBhvr>
                                      <p:tavLst>
                                        <p:tav tm="0">
                                          <p:val>
                                            <p:fltVal val="0"/>
                                          </p:val>
                                        </p:tav>
                                        <p:tav tm="100000">
                                          <p:val>
                                            <p:strVal val="#ppt_h"/>
                                          </p:val>
                                        </p:tav>
                                      </p:tavLst>
                                    </p:anim>
                                  </p:childTnLst>
                                </p:cTn>
                              </p:par>
                              <p:par>
                                <p:cTn id="25" presetID="23" presetClass="entr" presetSubtype="16" fill="hold" grpId="0" nodeType="withEffect">
                                  <p:stCondLst>
                                    <p:cond delay="0"/>
                                  </p:stCondLst>
                                  <p:childTnLst>
                                    <p:set>
                                      <p:cBhvr>
                                        <p:cTn id="26" dur="1" fill="hold">
                                          <p:stCondLst>
                                            <p:cond delay="0"/>
                                          </p:stCondLst>
                                        </p:cTn>
                                        <p:tgtEl>
                                          <p:spTgt spid="10"/>
                                        </p:tgtEl>
                                        <p:attrNameLst>
                                          <p:attrName>style.visibility</p:attrName>
                                        </p:attrNameLst>
                                      </p:cBhvr>
                                      <p:to>
                                        <p:strVal val="visible"/>
                                      </p:to>
                                    </p:set>
                                    <p:anim calcmode="lin" valueType="num">
                                      <p:cBhvr>
                                        <p:cTn id="27" dur="500" fill="hold"/>
                                        <p:tgtEl>
                                          <p:spTgt spid="10"/>
                                        </p:tgtEl>
                                        <p:attrNameLst>
                                          <p:attrName>ppt_w</p:attrName>
                                        </p:attrNameLst>
                                      </p:cBhvr>
                                      <p:tavLst>
                                        <p:tav tm="0">
                                          <p:val>
                                            <p:fltVal val="0"/>
                                          </p:val>
                                        </p:tav>
                                        <p:tav tm="100000">
                                          <p:val>
                                            <p:strVal val="#ppt_w"/>
                                          </p:val>
                                        </p:tav>
                                      </p:tavLst>
                                    </p:anim>
                                    <p:anim calcmode="lin" valueType="num">
                                      <p:cBhvr>
                                        <p:cTn id="28" dur="500" fill="hold"/>
                                        <p:tgtEl>
                                          <p:spTgt spid="10"/>
                                        </p:tgtEl>
                                        <p:attrNameLst>
                                          <p:attrName>ppt_h</p:attrName>
                                        </p:attrNameLst>
                                      </p:cBhvr>
                                      <p:tavLst>
                                        <p:tav tm="0">
                                          <p:val>
                                            <p:fltVal val="0"/>
                                          </p:val>
                                        </p:tav>
                                        <p:tav tm="100000">
                                          <p:val>
                                            <p:strVal val="#ppt_h"/>
                                          </p:val>
                                        </p:tav>
                                      </p:tavLst>
                                    </p:anim>
                                  </p:childTnLst>
                                </p:cTn>
                              </p:par>
                              <p:par>
                                <p:cTn id="29" presetID="23" presetClass="entr" presetSubtype="16" fill="hold" grpId="0" nodeType="withEffect">
                                  <p:stCondLst>
                                    <p:cond delay="0"/>
                                  </p:stCondLst>
                                  <p:childTnLst>
                                    <p:set>
                                      <p:cBhvr>
                                        <p:cTn id="30" dur="1" fill="hold">
                                          <p:stCondLst>
                                            <p:cond delay="0"/>
                                          </p:stCondLst>
                                        </p:cTn>
                                        <p:tgtEl>
                                          <p:spTgt spid="11"/>
                                        </p:tgtEl>
                                        <p:attrNameLst>
                                          <p:attrName>style.visibility</p:attrName>
                                        </p:attrNameLst>
                                      </p:cBhvr>
                                      <p:to>
                                        <p:strVal val="visible"/>
                                      </p:to>
                                    </p:set>
                                    <p:anim calcmode="lin" valueType="num">
                                      <p:cBhvr>
                                        <p:cTn id="31" dur="500" fill="hold"/>
                                        <p:tgtEl>
                                          <p:spTgt spid="11"/>
                                        </p:tgtEl>
                                        <p:attrNameLst>
                                          <p:attrName>ppt_w</p:attrName>
                                        </p:attrNameLst>
                                      </p:cBhvr>
                                      <p:tavLst>
                                        <p:tav tm="0">
                                          <p:val>
                                            <p:fltVal val="0"/>
                                          </p:val>
                                        </p:tav>
                                        <p:tav tm="100000">
                                          <p:val>
                                            <p:strVal val="#ppt_w"/>
                                          </p:val>
                                        </p:tav>
                                      </p:tavLst>
                                    </p:anim>
                                    <p:anim calcmode="lin" valueType="num">
                                      <p:cBhvr>
                                        <p:cTn id="32" dur="500" fill="hold"/>
                                        <p:tgtEl>
                                          <p:spTgt spid="11"/>
                                        </p:tgtEl>
                                        <p:attrNameLst>
                                          <p:attrName>ppt_h</p:attrName>
                                        </p:attrNameLst>
                                      </p:cBhvr>
                                      <p:tavLst>
                                        <p:tav tm="0">
                                          <p:val>
                                            <p:fltVal val="0"/>
                                          </p:val>
                                        </p:tav>
                                        <p:tav tm="100000">
                                          <p:val>
                                            <p:strVal val="#ppt_h"/>
                                          </p:val>
                                        </p:tav>
                                      </p:tavLst>
                                    </p:anim>
                                  </p:childTnLst>
                                </p:cTn>
                              </p:par>
                              <p:par>
                                <p:cTn id="33" presetID="23" presetClass="entr" presetSubtype="16" fill="hold" grpId="0" nodeType="withEffect">
                                  <p:stCondLst>
                                    <p:cond delay="0"/>
                                  </p:stCondLst>
                                  <p:childTnLst>
                                    <p:set>
                                      <p:cBhvr>
                                        <p:cTn id="34" dur="1" fill="hold">
                                          <p:stCondLst>
                                            <p:cond delay="0"/>
                                          </p:stCondLst>
                                        </p:cTn>
                                        <p:tgtEl>
                                          <p:spTgt spid="12"/>
                                        </p:tgtEl>
                                        <p:attrNameLst>
                                          <p:attrName>style.visibility</p:attrName>
                                        </p:attrNameLst>
                                      </p:cBhvr>
                                      <p:to>
                                        <p:strVal val="visible"/>
                                      </p:to>
                                    </p:set>
                                    <p:anim calcmode="lin" valueType="num">
                                      <p:cBhvr>
                                        <p:cTn id="35" dur="500" fill="hold"/>
                                        <p:tgtEl>
                                          <p:spTgt spid="12"/>
                                        </p:tgtEl>
                                        <p:attrNameLst>
                                          <p:attrName>ppt_w</p:attrName>
                                        </p:attrNameLst>
                                      </p:cBhvr>
                                      <p:tavLst>
                                        <p:tav tm="0">
                                          <p:val>
                                            <p:fltVal val="0"/>
                                          </p:val>
                                        </p:tav>
                                        <p:tav tm="100000">
                                          <p:val>
                                            <p:strVal val="#ppt_w"/>
                                          </p:val>
                                        </p:tav>
                                      </p:tavLst>
                                    </p:anim>
                                    <p:anim calcmode="lin" valueType="num">
                                      <p:cBhvr>
                                        <p:cTn id="36" dur="500" fill="hold"/>
                                        <p:tgtEl>
                                          <p:spTgt spid="12"/>
                                        </p:tgtEl>
                                        <p:attrNameLst>
                                          <p:attrName>ppt_h</p:attrName>
                                        </p:attrNameLst>
                                      </p:cBhvr>
                                      <p:tavLst>
                                        <p:tav tm="0">
                                          <p:val>
                                            <p:fltVal val="0"/>
                                          </p:val>
                                        </p:tav>
                                        <p:tav tm="100000">
                                          <p:val>
                                            <p:strVal val="#ppt_h"/>
                                          </p:val>
                                        </p:tav>
                                      </p:tavLst>
                                    </p:anim>
                                  </p:childTnLst>
                                </p:cTn>
                              </p:par>
                              <p:par>
                                <p:cTn id="37" presetID="23" presetClass="entr" presetSubtype="16" fill="hold" grpId="0" nodeType="withEffect">
                                  <p:stCondLst>
                                    <p:cond delay="0"/>
                                  </p:stCondLst>
                                  <p:childTnLst>
                                    <p:set>
                                      <p:cBhvr>
                                        <p:cTn id="38" dur="1" fill="hold">
                                          <p:stCondLst>
                                            <p:cond delay="0"/>
                                          </p:stCondLst>
                                        </p:cTn>
                                        <p:tgtEl>
                                          <p:spTgt spid="13"/>
                                        </p:tgtEl>
                                        <p:attrNameLst>
                                          <p:attrName>style.visibility</p:attrName>
                                        </p:attrNameLst>
                                      </p:cBhvr>
                                      <p:to>
                                        <p:strVal val="visible"/>
                                      </p:to>
                                    </p:set>
                                    <p:anim calcmode="lin" valueType="num">
                                      <p:cBhvr>
                                        <p:cTn id="39" dur="500" fill="hold"/>
                                        <p:tgtEl>
                                          <p:spTgt spid="13"/>
                                        </p:tgtEl>
                                        <p:attrNameLst>
                                          <p:attrName>ppt_w</p:attrName>
                                        </p:attrNameLst>
                                      </p:cBhvr>
                                      <p:tavLst>
                                        <p:tav tm="0">
                                          <p:val>
                                            <p:fltVal val="0"/>
                                          </p:val>
                                        </p:tav>
                                        <p:tav tm="100000">
                                          <p:val>
                                            <p:strVal val="#ppt_w"/>
                                          </p:val>
                                        </p:tav>
                                      </p:tavLst>
                                    </p:anim>
                                    <p:anim calcmode="lin" valueType="num">
                                      <p:cBhvr>
                                        <p:cTn id="40" dur="500" fill="hold"/>
                                        <p:tgtEl>
                                          <p:spTgt spid="13"/>
                                        </p:tgtEl>
                                        <p:attrNameLst>
                                          <p:attrName>ppt_h</p:attrName>
                                        </p:attrNameLst>
                                      </p:cBhvr>
                                      <p:tavLst>
                                        <p:tav tm="0">
                                          <p:val>
                                            <p:fltVal val="0"/>
                                          </p:val>
                                        </p:tav>
                                        <p:tav tm="100000">
                                          <p:val>
                                            <p:strVal val="#ppt_h"/>
                                          </p:val>
                                        </p:tav>
                                      </p:tavLst>
                                    </p:anim>
                                  </p:childTnLst>
                                </p:cTn>
                              </p:par>
                              <p:par>
                                <p:cTn id="41" presetID="23" presetClass="entr" presetSubtype="16" fill="hold" grpId="0" nodeType="withEffect">
                                  <p:stCondLst>
                                    <p:cond delay="0"/>
                                  </p:stCondLst>
                                  <p:childTnLst>
                                    <p:set>
                                      <p:cBhvr>
                                        <p:cTn id="42" dur="1" fill="hold">
                                          <p:stCondLst>
                                            <p:cond delay="0"/>
                                          </p:stCondLst>
                                        </p:cTn>
                                        <p:tgtEl>
                                          <p:spTgt spid="14"/>
                                        </p:tgtEl>
                                        <p:attrNameLst>
                                          <p:attrName>style.visibility</p:attrName>
                                        </p:attrNameLst>
                                      </p:cBhvr>
                                      <p:to>
                                        <p:strVal val="visible"/>
                                      </p:to>
                                    </p:set>
                                    <p:anim calcmode="lin" valueType="num">
                                      <p:cBhvr>
                                        <p:cTn id="43" dur="500" fill="hold"/>
                                        <p:tgtEl>
                                          <p:spTgt spid="14"/>
                                        </p:tgtEl>
                                        <p:attrNameLst>
                                          <p:attrName>ppt_w</p:attrName>
                                        </p:attrNameLst>
                                      </p:cBhvr>
                                      <p:tavLst>
                                        <p:tav tm="0">
                                          <p:val>
                                            <p:fltVal val="0"/>
                                          </p:val>
                                        </p:tav>
                                        <p:tav tm="100000">
                                          <p:val>
                                            <p:strVal val="#ppt_w"/>
                                          </p:val>
                                        </p:tav>
                                      </p:tavLst>
                                    </p:anim>
                                    <p:anim calcmode="lin" valueType="num">
                                      <p:cBhvr>
                                        <p:cTn id="44" dur="500" fill="hold"/>
                                        <p:tgtEl>
                                          <p:spTgt spid="14"/>
                                        </p:tgtEl>
                                        <p:attrNameLst>
                                          <p:attrName>ppt_h</p:attrName>
                                        </p:attrNameLst>
                                      </p:cBhvr>
                                      <p:tavLst>
                                        <p:tav tm="0">
                                          <p:val>
                                            <p:fltVal val="0"/>
                                          </p:val>
                                        </p:tav>
                                        <p:tav tm="100000">
                                          <p:val>
                                            <p:strVal val="#ppt_h"/>
                                          </p:val>
                                        </p:tav>
                                      </p:tavLst>
                                    </p:anim>
                                  </p:childTnLst>
                                </p:cTn>
                              </p:par>
                              <p:par>
                                <p:cTn id="45" presetID="23" presetClass="entr" presetSubtype="16" fill="hold" grpId="0" nodeType="withEffect">
                                  <p:stCondLst>
                                    <p:cond delay="0"/>
                                  </p:stCondLst>
                                  <p:childTnLst>
                                    <p:set>
                                      <p:cBhvr>
                                        <p:cTn id="46" dur="1" fill="hold">
                                          <p:stCondLst>
                                            <p:cond delay="0"/>
                                          </p:stCondLst>
                                        </p:cTn>
                                        <p:tgtEl>
                                          <p:spTgt spid="15"/>
                                        </p:tgtEl>
                                        <p:attrNameLst>
                                          <p:attrName>style.visibility</p:attrName>
                                        </p:attrNameLst>
                                      </p:cBhvr>
                                      <p:to>
                                        <p:strVal val="visible"/>
                                      </p:to>
                                    </p:set>
                                    <p:anim calcmode="lin" valueType="num">
                                      <p:cBhvr>
                                        <p:cTn id="47" dur="500" fill="hold"/>
                                        <p:tgtEl>
                                          <p:spTgt spid="15"/>
                                        </p:tgtEl>
                                        <p:attrNameLst>
                                          <p:attrName>ppt_w</p:attrName>
                                        </p:attrNameLst>
                                      </p:cBhvr>
                                      <p:tavLst>
                                        <p:tav tm="0">
                                          <p:val>
                                            <p:fltVal val="0"/>
                                          </p:val>
                                        </p:tav>
                                        <p:tav tm="100000">
                                          <p:val>
                                            <p:strVal val="#ppt_w"/>
                                          </p:val>
                                        </p:tav>
                                      </p:tavLst>
                                    </p:anim>
                                    <p:anim calcmode="lin" valueType="num">
                                      <p:cBhvr>
                                        <p:cTn id="48" dur="500" fill="hold"/>
                                        <p:tgtEl>
                                          <p:spTgt spid="15"/>
                                        </p:tgtEl>
                                        <p:attrNameLst>
                                          <p:attrName>ppt_h</p:attrName>
                                        </p:attrNameLst>
                                      </p:cBhvr>
                                      <p:tavLst>
                                        <p:tav tm="0">
                                          <p:val>
                                            <p:fltVal val="0"/>
                                          </p:val>
                                        </p:tav>
                                        <p:tav tm="100000">
                                          <p:val>
                                            <p:strVal val="#ppt_h"/>
                                          </p:val>
                                        </p:tav>
                                      </p:tavLst>
                                    </p:anim>
                                  </p:childTnLst>
                                </p:cTn>
                              </p:par>
                              <p:par>
                                <p:cTn id="49" presetID="23" presetClass="entr" presetSubtype="16" fill="hold" grpId="0" nodeType="withEffect">
                                  <p:stCondLst>
                                    <p:cond delay="0"/>
                                  </p:stCondLst>
                                  <p:childTnLst>
                                    <p:set>
                                      <p:cBhvr>
                                        <p:cTn id="50" dur="1" fill="hold">
                                          <p:stCondLst>
                                            <p:cond delay="0"/>
                                          </p:stCondLst>
                                        </p:cTn>
                                        <p:tgtEl>
                                          <p:spTgt spid="16"/>
                                        </p:tgtEl>
                                        <p:attrNameLst>
                                          <p:attrName>style.visibility</p:attrName>
                                        </p:attrNameLst>
                                      </p:cBhvr>
                                      <p:to>
                                        <p:strVal val="visible"/>
                                      </p:to>
                                    </p:set>
                                    <p:anim calcmode="lin" valueType="num">
                                      <p:cBhvr>
                                        <p:cTn id="51" dur="500" fill="hold"/>
                                        <p:tgtEl>
                                          <p:spTgt spid="16"/>
                                        </p:tgtEl>
                                        <p:attrNameLst>
                                          <p:attrName>ppt_w</p:attrName>
                                        </p:attrNameLst>
                                      </p:cBhvr>
                                      <p:tavLst>
                                        <p:tav tm="0">
                                          <p:val>
                                            <p:fltVal val="0"/>
                                          </p:val>
                                        </p:tav>
                                        <p:tav tm="100000">
                                          <p:val>
                                            <p:strVal val="#ppt_w"/>
                                          </p:val>
                                        </p:tav>
                                      </p:tavLst>
                                    </p:anim>
                                    <p:anim calcmode="lin" valueType="num">
                                      <p:cBhvr>
                                        <p:cTn id="52" dur="500" fill="hold"/>
                                        <p:tgtEl>
                                          <p:spTgt spid="16"/>
                                        </p:tgtEl>
                                        <p:attrNameLst>
                                          <p:attrName>ppt_h</p:attrName>
                                        </p:attrNameLst>
                                      </p:cBhvr>
                                      <p:tavLst>
                                        <p:tav tm="0">
                                          <p:val>
                                            <p:fltVal val="0"/>
                                          </p:val>
                                        </p:tav>
                                        <p:tav tm="100000">
                                          <p:val>
                                            <p:strVal val="#ppt_h"/>
                                          </p:val>
                                        </p:tav>
                                      </p:tavLst>
                                    </p:anim>
                                  </p:childTnLst>
                                </p:cTn>
                              </p:par>
                              <p:par>
                                <p:cTn id="53" presetID="23" presetClass="entr" presetSubtype="16" fill="hold" grpId="0" nodeType="withEffect">
                                  <p:stCondLst>
                                    <p:cond delay="0"/>
                                  </p:stCondLst>
                                  <p:childTnLst>
                                    <p:set>
                                      <p:cBhvr>
                                        <p:cTn id="54" dur="1" fill="hold">
                                          <p:stCondLst>
                                            <p:cond delay="0"/>
                                          </p:stCondLst>
                                        </p:cTn>
                                        <p:tgtEl>
                                          <p:spTgt spid="17"/>
                                        </p:tgtEl>
                                        <p:attrNameLst>
                                          <p:attrName>style.visibility</p:attrName>
                                        </p:attrNameLst>
                                      </p:cBhvr>
                                      <p:to>
                                        <p:strVal val="visible"/>
                                      </p:to>
                                    </p:set>
                                    <p:anim calcmode="lin" valueType="num">
                                      <p:cBhvr>
                                        <p:cTn id="55" dur="500" fill="hold"/>
                                        <p:tgtEl>
                                          <p:spTgt spid="17"/>
                                        </p:tgtEl>
                                        <p:attrNameLst>
                                          <p:attrName>ppt_w</p:attrName>
                                        </p:attrNameLst>
                                      </p:cBhvr>
                                      <p:tavLst>
                                        <p:tav tm="0">
                                          <p:val>
                                            <p:fltVal val="0"/>
                                          </p:val>
                                        </p:tav>
                                        <p:tav tm="100000">
                                          <p:val>
                                            <p:strVal val="#ppt_w"/>
                                          </p:val>
                                        </p:tav>
                                      </p:tavLst>
                                    </p:anim>
                                    <p:anim calcmode="lin" valueType="num">
                                      <p:cBhvr>
                                        <p:cTn id="56" dur="500" fill="hold"/>
                                        <p:tgtEl>
                                          <p:spTgt spid="17"/>
                                        </p:tgtEl>
                                        <p:attrNameLst>
                                          <p:attrName>ppt_h</p:attrName>
                                        </p:attrNameLst>
                                      </p:cBhvr>
                                      <p:tavLst>
                                        <p:tav tm="0">
                                          <p:val>
                                            <p:fltVal val="0"/>
                                          </p:val>
                                        </p:tav>
                                        <p:tav tm="100000">
                                          <p:val>
                                            <p:strVal val="#ppt_h"/>
                                          </p:val>
                                        </p:tav>
                                      </p:tavLst>
                                    </p:anim>
                                  </p:childTnLst>
                                </p:cTn>
                              </p:par>
                              <p:par>
                                <p:cTn id="57" presetID="23" presetClass="entr" presetSubtype="16" fill="hold" grpId="0" nodeType="withEffect">
                                  <p:stCondLst>
                                    <p:cond delay="0"/>
                                  </p:stCondLst>
                                  <p:childTnLst>
                                    <p:set>
                                      <p:cBhvr>
                                        <p:cTn id="58" dur="1" fill="hold">
                                          <p:stCondLst>
                                            <p:cond delay="0"/>
                                          </p:stCondLst>
                                        </p:cTn>
                                        <p:tgtEl>
                                          <p:spTgt spid="19"/>
                                        </p:tgtEl>
                                        <p:attrNameLst>
                                          <p:attrName>style.visibility</p:attrName>
                                        </p:attrNameLst>
                                      </p:cBhvr>
                                      <p:to>
                                        <p:strVal val="visible"/>
                                      </p:to>
                                    </p:set>
                                    <p:anim calcmode="lin" valueType="num">
                                      <p:cBhvr>
                                        <p:cTn id="59" dur="500" fill="hold"/>
                                        <p:tgtEl>
                                          <p:spTgt spid="19"/>
                                        </p:tgtEl>
                                        <p:attrNameLst>
                                          <p:attrName>ppt_w</p:attrName>
                                        </p:attrNameLst>
                                      </p:cBhvr>
                                      <p:tavLst>
                                        <p:tav tm="0">
                                          <p:val>
                                            <p:fltVal val="0"/>
                                          </p:val>
                                        </p:tav>
                                        <p:tav tm="100000">
                                          <p:val>
                                            <p:strVal val="#ppt_w"/>
                                          </p:val>
                                        </p:tav>
                                      </p:tavLst>
                                    </p:anim>
                                    <p:anim calcmode="lin" valueType="num">
                                      <p:cBhvr>
                                        <p:cTn id="60" dur="500" fill="hold"/>
                                        <p:tgtEl>
                                          <p:spTgt spid="19"/>
                                        </p:tgtEl>
                                        <p:attrNameLst>
                                          <p:attrName>ppt_h</p:attrName>
                                        </p:attrNameLst>
                                      </p:cBhvr>
                                      <p:tavLst>
                                        <p:tav tm="0">
                                          <p:val>
                                            <p:fltVal val="0"/>
                                          </p:val>
                                        </p:tav>
                                        <p:tav tm="100000">
                                          <p:val>
                                            <p:strVal val="#ppt_h"/>
                                          </p:val>
                                        </p:tav>
                                      </p:tavLst>
                                    </p:anim>
                                  </p:childTnLst>
                                </p:cTn>
                              </p:par>
                              <p:par>
                                <p:cTn id="61" presetID="23" presetClass="entr" presetSubtype="16" fill="hold" grpId="0" nodeType="withEffect">
                                  <p:stCondLst>
                                    <p:cond delay="0"/>
                                  </p:stCondLst>
                                  <p:childTnLst>
                                    <p:set>
                                      <p:cBhvr>
                                        <p:cTn id="62" dur="1" fill="hold">
                                          <p:stCondLst>
                                            <p:cond delay="0"/>
                                          </p:stCondLst>
                                        </p:cTn>
                                        <p:tgtEl>
                                          <p:spTgt spid="28"/>
                                        </p:tgtEl>
                                        <p:attrNameLst>
                                          <p:attrName>style.visibility</p:attrName>
                                        </p:attrNameLst>
                                      </p:cBhvr>
                                      <p:to>
                                        <p:strVal val="visible"/>
                                      </p:to>
                                    </p:set>
                                    <p:anim calcmode="lin" valueType="num">
                                      <p:cBhvr>
                                        <p:cTn id="63" dur="500" fill="hold"/>
                                        <p:tgtEl>
                                          <p:spTgt spid="28"/>
                                        </p:tgtEl>
                                        <p:attrNameLst>
                                          <p:attrName>ppt_w</p:attrName>
                                        </p:attrNameLst>
                                      </p:cBhvr>
                                      <p:tavLst>
                                        <p:tav tm="0">
                                          <p:val>
                                            <p:fltVal val="0"/>
                                          </p:val>
                                        </p:tav>
                                        <p:tav tm="100000">
                                          <p:val>
                                            <p:strVal val="#ppt_w"/>
                                          </p:val>
                                        </p:tav>
                                      </p:tavLst>
                                    </p:anim>
                                    <p:anim calcmode="lin" valueType="num">
                                      <p:cBhvr>
                                        <p:cTn id="64" dur="500" fill="hold"/>
                                        <p:tgtEl>
                                          <p:spTgt spid="28"/>
                                        </p:tgtEl>
                                        <p:attrNameLst>
                                          <p:attrName>ppt_h</p:attrName>
                                        </p:attrNameLst>
                                      </p:cBhvr>
                                      <p:tavLst>
                                        <p:tav tm="0">
                                          <p:val>
                                            <p:fltVal val="0"/>
                                          </p:val>
                                        </p:tav>
                                        <p:tav tm="100000">
                                          <p:val>
                                            <p:strVal val="#ppt_h"/>
                                          </p:val>
                                        </p:tav>
                                      </p:tavLst>
                                    </p:anim>
                                  </p:childTnLst>
                                </p:cTn>
                              </p:par>
                            </p:childTnLst>
                          </p:cTn>
                        </p:par>
                        <p:par>
                          <p:cTn id="65" fill="hold">
                            <p:stCondLst>
                              <p:cond delay="500"/>
                            </p:stCondLst>
                            <p:childTnLst>
                              <p:par>
                                <p:cTn id="66" presetID="29" presetClass="entr" presetSubtype="0" fill="hold" grpId="0" nodeType="afterEffect">
                                  <p:stCondLst>
                                    <p:cond delay="0"/>
                                  </p:stCondLst>
                                  <p:childTnLst>
                                    <p:set>
                                      <p:cBhvr>
                                        <p:cTn id="67" dur="1" fill="hold">
                                          <p:stCondLst>
                                            <p:cond delay="0"/>
                                          </p:stCondLst>
                                        </p:cTn>
                                        <p:tgtEl>
                                          <p:spTgt spid="20"/>
                                        </p:tgtEl>
                                        <p:attrNameLst>
                                          <p:attrName>style.visibility</p:attrName>
                                        </p:attrNameLst>
                                      </p:cBhvr>
                                      <p:to>
                                        <p:strVal val="visible"/>
                                      </p:to>
                                    </p:set>
                                    <p:anim calcmode="lin" valueType="num">
                                      <p:cBhvr>
                                        <p:cTn id="68" dur="500" fill="hold"/>
                                        <p:tgtEl>
                                          <p:spTgt spid="20"/>
                                        </p:tgtEl>
                                        <p:attrNameLst>
                                          <p:attrName>ppt_x</p:attrName>
                                        </p:attrNameLst>
                                      </p:cBhvr>
                                      <p:tavLst>
                                        <p:tav tm="0">
                                          <p:val>
                                            <p:strVal val="#ppt_x-.2"/>
                                          </p:val>
                                        </p:tav>
                                        <p:tav tm="100000">
                                          <p:val>
                                            <p:strVal val="#ppt_x"/>
                                          </p:val>
                                        </p:tav>
                                      </p:tavLst>
                                    </p:anim>
                                    <p:anim calcmode="lin" valueType="num">
                                      <p:cBhvr>
                                        <p:cTn id="69" dur="500" fill="hold"/>
                                        <p:tgtEl>
                                          <p:spTgt spid="20"/>
                                        </p:tgtEl>
                                        <p:attrNameLst>
                                          <p:attrName>ppt_y</p:attrName>
                                        </p:attrNameLst>
                                      </p:cBhvr>
                                      <p:tavLst>
                                        <p:tav tm="0">
                                          <p:val>
                                            <p:strVal val="#ppt_y"/>
                                          </p:val>
                                        </p:tav>
                                        <p:tav tm="100000">
                                          <p:val>
                                            <p:strVal val="#ppt_y"/>
                                          </p:val>
                                        </p:tav>
                                      </p:tavLst>
                                    </p:anim>
                                    <p:animEffect transition="in" filter="wipe(right)" prLst="gradientSize: 0.1">
                                      <p:cBhvr>
                                        <p:cTn id="70" dur="500"/>
                                        <p:tgtEl>
                                          <p:spTgt spid="20"/>
                                        </p:tgtEl>
                                      </p:cBhvr>
                                    </p:animEffect>
                                  </p:childTnLst>
                                </p:cTn>
                              </p:par>
                              <p:par>
                                <p:cTn id="71" presetID="29" presetClass="entr" presetSubtype="0" fill="hold" grpId="0" nodeType="withEffect">
                                  <p:stCondLst>
                                    <p:cond delay="0"/>
                                  </p:stCondLst>
                                  <p:childTnLst>
                                    <p:set>
                                      <p:cBhvr>
                                        <p:cTn id="72" dur="1" fill="hold">
                                          <p:stCondLst>
                                            <p:cond delay="0"/>
                                          </p:stCondLst>
                                        </p:cTn>
                                        <p:tgtEl>
                                          <p:spTgt spid="22"/>
                                        </p:tgtEl>
                                        <p:attrNameLst>
                                          <p:attrName>style.visibility</p:attrName>
                                        </p:attrNameLst>
                                      </p:cBhvr>
                                      <p:to>
                                        <p:strVal val="visible"/>
                                      </p:to>
                                    </p:set>
                                    <p:anim calcmode="lin" valueType="num">
                                      <p:cBhvr>
                                        <p:cTn id="73" dur="500" fill="hold"/>
                                        <p:tgtEl>
                                          <p:spTgt spid="22"/>
                                        </p:tgtEl>
                                        <p:attrNameLst>
                                          <p:attrName>ppt_x</p:attrName>
                                        </p:attrNameLst>
                                      </p:cBhvr>
                                      <p:tavLst>
                                        <p:tav tm="0">
                                          <p:val>
                                            <p:strVal val="#ppt_x-.2"/>
                                          </p:val>
                                        </p:tav>
                                        <p:tav tm="100000">
                                          <p:val>
                                            <p:strVal val="#ppt_x"/>
                                          </p:val>
                                        </p:tav>
                                      </p:tavLst>
                                    </p:anim>
                                    <p:anim calcmode="lin" valueType="num">
                                      <p:cBhvr>
                                        <p:cTn id="74" dur="500" fill="hold"/>
                                        <p:tgtEl>
                                          <p:spTgt spid="22"/>
                                        </p:tgtEl>
                                        <p:attrNameLst>
                                          <p:attrName>ppt_y</p:attrName>
                                        </p:attrNameLst>
                                      </p:cBhvr>
                                      <p:tavLst>
                                        <p:tav tm="0">
                                          <p:val>
                                            <p:strVal val="#ppt_y"/>
                                          </p:val>
                                        </p:tav>
                                        <p:tav tm="100000">
                                          <p:val>
                                            <p:strVal val="#ppt_y"/>
                                          </p:val>
                                        </p:tav>
                                      </p:tavLst>
                                    </p:anim>
                                    <p:animEffect transition="in" filter="wipe(right)" prLst="gradientSize: 0.1">
                                      <p:cBhvr>
                                        <p:cTn id="75" dur="500"/>
                                        <p:tgtEl>
                                          <p:spTgt spid="22"/>
                                        </p:tgtEl>
                                      </p:cBhvr>
                                    </p:animEffect>
                                  </p:childTnLst>
                                </p:cTn>
                              </p:par>
                              <p:par>
                                <p:cTn id="76" presetID="29" presetClass="entr" presetSubtype="0" fill="hold" grpId="0" nodeType="withEffect">
                                  <p:stCondLst>
                                    <p:cond delay="0"/>
                                  </p:stCondLst>
                                  <p:childTnLst>
                                    <p:set>
                                      <p:cBhvr>
                                        <p:cTn id="77" dur="1" fill="hold">
                                          <p:stCondLst>
                                            <p:cond delay="0"/>
                                          </p:stCondLst>
                                        </p:cTn>
                                        <p:tgtEl>
                                          <p:spTgt spid="24"/>
                                        </p:tgtEl>
                                        <p:attrNameLst>
                                          <p:attrName>style.visibility</p:attrName>
                                        </p:attrNameLst>
                                      </p:cBhvr>
                                      <p:to>
                                        <p:strVal val="visible"/>
                                      </p:to>
                                    </p:set>
                                    <p:anim calcmode="lin" valueType="num">
                                      <p:cBhvr>
                                        <p:cTn id="78" dur="500" fill="hold"/>
                                        <p:tgtEl>
                                          <p:spTgt spid="24"/>
                                        </p:tgtEl>
                                        <p:attrNameLst>
                                          <p:attrName>ppt_x</p:attrName>
                                        </p:attrNameLst>
                                      </p:cBhvr>
                                      <p:tavLst>
                                        <p:tav tm="0">
                                          <p:val>
                                            <p:strVal val="#ppt_x-.2"/>
                                          </p:val>
                                        </p:tav>
                                        <p:tav tm="100000">
                                          <p:val>
                                            <p:strVal val="#ppt_x"/>
                                          </p:val>
                                        </p:tav>
                                      </p:tavLst>
                                    </p:anim>
                                    <p:anim calcmode="lin" valueType="num">
                                      <p:cBhvr>
                                        <p:cTn id="79" dur="500" fill="hold"/>
                                        <p:tgtEl>
                                          <p:spTgt spid="24"/>
                                        </p:tgtEl>
                                        <p:attrNameLst>
                                          <p:attrName>ppt_y</p:attrName>
                                        </p:attrNameLst>
                                      </p:cBhvr>
                                      <p:tavLst>
                                        <p:tav tm="0">
                                          <p:val>
                                            <p:strVal val="#ppt_y"/>
                                          </p:val>
                                        </p:tav>
                                        <p:tav tm="100000">
                                          <p:val>
                                            <p:strVal val="#ppt_y"/>
                                          </p:val>
                                        </p:tav>
                                      </p:tavLst>
                                    </p:anim>
                                    <p:animEffect transition="in" filter="wipe(right)" prLst="gradientSize: 0.1">
                                      <p:cBhvr>
                                        <p:cTn id="80" dur="500"/>
                                        <p:tgtEl>
                                          <p:spTgt spid="24"/>
                                        </p:tgtEl>
                                      </p:cBhvr>
                                    </p:animEffect>
                                  </p:childTnLst>
                                </p:cTn>
                              </p:par>
                            </p:childTnLst>
                          </p:cTn>
                        </p:par>
                        <p:par>
                          <p:cTn id="81" fill="hold">
                            <p:stCondLst>
                              <p:cond delay="1000"/>
                            </p:stCondLst>
                            <p:childTnLst>
                              <p:par>
                                <p:cTn id="82" presetID="29" presetClass="entr" presetSubtype="0" fill="hold" grpId="0" nodeType="afterEffect">
                                  <p:stCondLst>
                                    <p:cond delay="0"/>
                                  </p:stCondLst>
                                  <p:childTnLst>
                                    <p:set>
                                      <p:cBhvr>
                                        <p:cTn id="83" dur="1" fill="hold">
                                          <p:stCondLst>
                                            <p:cond delay="0"/>
                                          </p:stCondLst>
                                        </p:cTn>
                                        <p:tgtEl>
                                          <p:spTgt spid="21"/>
                                        </p:tgtEl>
                                        <p:attrNameLst>
                                          <p:attrName>style.visibility</p:attrName>
                                        </p:attrNameLst>
                                      </p:cBhvr>
                                      <p:to>
                                        <p:strVal val="visible"/>
                                      </p:to>
                                    </p:set>
                                    <p:anim calcmode="lin" valueType="num">
                                      <p:cBhvr>
                                        <p:cTn id="84" dur="500" fill="hold"/>
                                        <p:tgtEl>
                                          <p:spTgt spid="21"/>
                                        </p:tgtEl>
                                        <p:attrNameLst>
                                          <p:attrName>ppt_x</p:attrName>
                                        </p:attrNameLst>
                                      </p:cBhvr>
                                      <p:tavLst>
                                        <p:tav tm="0">
                                          <p:val>
                                            <p:strVal val="#ppt_x-.2"/>
                                          </p:val>
                                        </p:tav>
                                        <p:tav tm="100000">
                                          <p:val>
                                            <p:strVal val="#ppt_x"/>
                                          </p:val>
                                        </p:tav>
                                      </p:tavLst>
                                    </p:anim>
                                    <p:anim calcmode="lin" valueType="num">
                                      <p:cBhvr>
                                        <p:cTn id="85" dur="500" fill="hold"/>
                                        <p:tgtEl>
                                          <p:spTgt spid="21"/>
                                        </p:tgtEl>
                                        <p:attrNameLst>
                                          <p:attrName>ppt_y</p:attrName>
                                        </p:attrNameLst>
                                      </p:cBhvr>
                                      <p:tavLst>
                                        <p:tav tm="0">
                                          <p:val>
                                            <p:strVal val="#ppt_y"/>
                                          </p:val>
                                        </p:tav>
                                        <p:tav tm="100000">
                                          <p:val>
                                            <p:strVal val="#ppt_y"/>
                                          </p:val>
                                        </p:tav>
                                      </p:tavLst>
                                    </p:anim>
                                    <p:animEffect transition="in" filter="wipe(right)" prLst="gradientSize: 0.1">
                                      <p:cBhvr>
                                        <p:cTn id="86" dur="500"/>
                                        <p:tgtEl>
                                          <p:spTgt spid="21"/>
                                        </p:tgtEl>
                                      </p:cBhvr>
                                    </p:animEffect>
                                  </p:childTnLst>
                                </p:cTn>
                              </p:par>
                              <p:par>
                                <p:cTn id="87" presetID="29" presetClass="entr" presetSubtype="0" fill="hold" grpId="0" nodeType="withEffect">
                                  <p:stCondLst>
                                    <p:cond delay="0"/>
                                  </p:stCondLst>
                                  <p:childTnLst>
                                    <p:set>
                                      <p:cBhvr>
                                        <p:cTn id="88" dur="1" fill="hold">
                                          <p:stCondLst>
                                            <p:cond delay="0"/>
                                          </p:stCondLst>
                                        </p:cTn>
                                        <p:tgtEl>
                                          <p:spTgt spid="23"/>
                                        </p:tgtEl>
                                        <p:attrNameLst>
                                          <p:attrName>style.visibility</p:attrName>
                                        </p:attrNameLst>
                                      </p:cBhvr>
                                      <p:to>
                                        <p:strVal val="visible"/>
                                      </p:to>
                                    </p:set>
                                    <p:anim calcmode="lin" valueType="num">
                                      <p:cBhvr>
                                        <p:cTn id="89" dur="500" fill="hold"/>
                                        <p:tgtEl>
                                          <p:spTgt spid="23"/>
                                        </p:tgtEl>
                                        <p:attrNameLst>
                                          <p:attrName>ppt_x</p:attrName>
                                        </p:attrNameLst>
                                      </p:cBhvr>
                                      <p:tavLst>
                                        <p:tav tm="0">
                                          <p:val>
                                            <p:strVal val="#ppt_x-.2"/>
                                          </p:val>
                                        </p:tav>
                                        <p:tav tm="100000">
                                          <p:val>
                                            <p:strVal val="#ppt_x"/>
                                          </p:val>
                                        </p:tav>
                                      </p:tavLst>
                                    </p:anim>
                                    <p:anim calcmode="lin" valueType="num">
                                      <p:cBhvr>
                                        <p:cTn id="90" dur="500" fill="hold"/>
                                        <p:tgtEl>
                                          <p:spTgt spid="23"/>
                                        </p:tgtEl>
                                        <p:attrNameLst>
                                          <p:attrName>ppt_y</p:attrName>
                                        </p:attrNameLst>
                                      </p:cBhvr>
                                      <p:tavLst>
                                        <p:tav tm="0">
                                          <p:val>
                                            <p:strVal val="#ppt_y"/>
                                          </p:val>
                                        </p:tav>
                                        <p:tav tm="100000">
                                          <p:val>
                                            <p:strVal val="#ppt_y"/>
                                          </p:val>
                                        </p:tav>
                                      </p:tavLst>
                                    </p:anim>
                                    <p:animEffect transition="in" filter="wipe(right)" prLst="gradientSize: 0.1">
                                      <p:cBhvr>
                                        <p:cTn id="91" dur="500"/>
                                        <p:tgtEl>
                                          <p:spTgt spid="23"/>
                                        </p:tgtEl>
                                      </p:cBhvr>
                                    </p:animEffect>
                                  </p:childTnLst>
                                </p:cTn>
                              </p:par>
                              <p:par>
                                <p:cTn id="92" presetID="29" presetClass="entr" presetSubtype="0" fill="hold" grpId="0" nodeType="withEffect">
                                  <p:stCondLst>
                                    <p:cond delay="0"/>
                                  </p:stCondLst>
                                  <p:childTnLst>
                                    <p:set>
                                      <p:cBhvr>
                                        <p:cTn id="93" dur="1" fill="hold">
                                          <p:stCondLst>
                                            <p:cond delay="0"/>
                                          </p:stCondLst>
                                        </p:cTn>
                                        <p:tgtEl>
                                          <p:spTgt spid="27"/>
                                        </p:tgtEl>
                                        <p:attrNameLst>
                                          <p:attrName>style.visibility</p:attrName>
                                        </p:attrNameLst>
                                      </p:cBhvr>
                                      <p:to>
                                        <p:strVal val="visible"/>
                                      </p:to>
                                    </p:set>
                                    <p:anim calcmode="lin" valueType="num">
                                      <p:cBhvr>
                                        <p:cTn id="94" dur="500" fill="hold"/>
                                        <p:tgtEl>
                                          <p:spTgt spid="27"/>
                                        </p:tgtEl>
                                        <p:attrNameLst>
                                          <p:attrName>ppt_x</p:attrName>
                                        </p:attrNameLst>
                                      </p:cBhvr>
                                      <p:tavLst>
                                        <p:tav tm="0">
                                          <p:val>
                                            <p:strVal val="#ppt_x-.2"/>
                                          </p:val>
                                        </p:tav>
                                        <p:tav tm="100000">
                                          <p:val>
                                            <p:strVal val="#ppt_x"/>
                                          </p:val>
                                        </p:tav>
                                      </p:tavLst>
                                    </p:anim>
                                    <p:anim calcmode="lin" valueType="num">
                                      <p:cBhvr>
                                        <p:cTn id="95" dur="500" fill="hold"/>
                                        <p:tgtEl>
                                          <p:spTgt spid="27"/>
                                        </p:tgtEl>
                                        <p:attrNameLst>
                                          <p:attrName>ppt_y</p:attrName>
                                        </p:attrNameLst>
                                      </p:cBhvr>
                                      <p:tavLst>
                                        <p:tav tm="0">
                                          <p:val>
                                            <p:strVal val="#ppt_y"/>
                                          </p:val>
                                        </p:tav>
                                        <p:tav tm="100000">
                                          <p:val>
                                            <p:strVal val="#ppt_y"/>
                                          </p:val>
                                        </p:tav>
                                      </p:tavLst>
                                    </p:anim>
                                    <p:animEffect transition="in" filter="wipe(right)" prLst="gradientSize: 0.1">
                                      <p:cBhvr>
                                        <p:cTn id="96" dur="5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9" grpId="0" animBg="1"/>
      <p:bldP spid="10" grpId="0" animBg="1"/>
      <p:bldP spid="11" grpId="0" animBg="1"/>
      <p:bldP spid="12" grpId="0" animBg="1"/>
      <p:bldP spid="13" grpId="0" bldLvl="0" autoUpdateAnimBg="0"/>
      <p:bldP spid="14" grpId="0" bldLvl="0" autoUpdateAnimBg="0"/>
      <p:bldP spid="15" grpId="0" bldLvl="0" autoUpdateAnimBg="0"/>
      <p:bldP spid="16" grpId="0" bldLvl="0" autoUpdateAnimBg="0"/>
      <p:bldP spid="17" grpId="0" bldLvl="0" autoUpdateAnimBg="0"/>
      <p:bldP spid="19" grpId="0" bldLvl="0" autoUpdateAnimBg="0"/>
      <p:bldP spid="20" grpId="0" bldLvl="0" autoUpdateAnimBg="0"/>
      <p:bldP spid="21" grpId="0" bldLvl="0" autoUpdateAnimBg="0"/>
      <p:bldP spid="22" grpId="0" bldLvl="0" autoUpdateAnimBg="0"/>
      <p:bldP spid="23" grpId="0" bldLvl="0" autoUpdateAnimBg="0"/>
      <p:bldP spid="24" grpId="0" bldLvl="0" autoUpdateAnimBg="0"/>
      <p:bldP spid="27" grpId="0" bldLvl="0" autoUpdateAnimBg="0"/>
      <p:bldP spid="28" grpId="0" bldLvl="0"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流程图: 延期 8"/>
          <p:cNvSpPr/>
          <p:nvPr/>
        </p:nvSpPr>
        <p:spPr>
          <a:xfrm>
            <a:off x="0" y="2592338"/>
            <a:ext cx="3485258" cy="1902188"/>
          </a:xfrm>
          <a:custGeom>
            <a:avLst/>
            <a:gdLst>
              <a:gd name="connsiteX0" fmla="*/ 0 w 2304653"/>
              <a:gd name="connsiteY0" fmla="*/ 0 h 1872208"/>
              <a:gd name="connsiteX1" fmla="*/ 1152327 w 2304653"/>
              <a:gd name="connsiteY1" fmla="*/ 0 h 1872208"/>
              <a:gd name="connsiteX2" fmla="*/ 2304654 w 2304653"/>
              <a:gd name="connsiteY2" fmla="*/ 936104 h 1872208"/>
              <a:gd name="connsiteX3" fmla="*/ 1152327 w 2304653"/>
              <a:gd name="connsiteY3" fmla="*/ 1872208 h 1872208"/>
              <a:gd name="connsiteX4" fmla="*/ 0 w 2304653"/>
              <a:gd name="connsiteY4" fmla="*/ 1872208 h 1872208"/>
              <a:gd name="connsiteX5" fmla="*/ 0 w 2304653"/>
              <a:gd name="connsiteY5" fmla="*/ 0 h 1872208"/>
              <a:gd name="connsiteX0-1" fmla="*/ 0 w 3204064"/>
              <a:gd name="connsiteY0-2" fmla="*/ 0 h 1887198"/>
              <a:gd name="connsiteX1-3" fmla="*/ 2051737 w 3204064"/>
              <a:gd name="connsiteY1-4" fmla="*/ 14990 h 1887198"/>
              <a:gd name="connsiteX2-5" fmla="*/ 3204064 w 3204064"/>
              <a:gd name="connsiteY2-6" fmla="*/ 951094 h 1887198"/>
              <a:gd name="connsiteX3-7" fmla="*/ 2051737 w 3204064"/>
              <a:gd name="connsiteY3-8" fmla="*/ 1887198 h 1887198"/>
              <a:gd name="connsiteX4-9" fmla="*/ 899410 w 3204064"/>
              <a:gd name="connsiteY4-10" fmla="*/ 1887198 h 1887198"/>
              <a:gd name="connsiteX5-11" fmla="*/ 0 w 3204064"/>
              <a:gd name="connsiteY5-12" fmla="*/ 0 h 1887198"/>
              <a:gd name="connsiteX0-13" fmla="*/ 0 w 3204064"/>
              <a:gd name="connsiteY0-14" fmla="*/ 0 h 1887198"/>
              <a:gd name="connsiteX1-15" fmla="*/ 2051737 w 3204064"/>
              <a:gd name="connsiteY1-16" fmla="*/ 14990 h 1887198"/>
              <a:gd name="connsiteX2-17" fmla="*/ 3204064 w 3204064"/>
              <a:gd name="connsiteY2-18" fmla="*/ 951094 h 1887198"/>
              <a:gd name="connsiteX3-19" fmla="*/ 2051737 w 3204064"/>
              <a:gd name="connsiteY3-20" fmla="*/ 1887198 h 1887198"/>
              <a:gd name="connsiteX4-21" fmla="*/ 29980 w 3204064"/>
              <a:gd name="connsiteY4-22" fmla="*/ 1887198 h 1887198"/>
              <a:gd name="connsiteX5-23" fmla="*/ 0 w 3204064"/>
              <a:gd name="connsiteY5-24" fmla="*/ 0 h 1887198"/>
              <a:gd name="connsiteX0-25" fmla="*/ 0 w 3189073"/>
              <a:gd name="connsiteY0-26" fmla="*/ 0 h 1872208"/>
              <a:gd name="connsiteX1-27" fmla="*/ 2036746 w 3189073"/>
              <a:gd name="connsiteY1-28" fmla="*/ 0 h 1872208"/>
              <a:gd name="connsiteX2-29" fmla="*/ 3189073 w 3189073"/>
              <a:gd name="connsiteY2-30" fmla="*/ 936104 h 1872208"/>
              <a:gd name="connsiteX3-31" fmla="*/ 2036746 w 3189073"/>
              <a:gd name="connsiteY3-32" fmla="*/ 1872208 h 1872208"/>
              <a:gd name="connsiteX4-33" fmla="*/ 14989 w 3189073"/>
              <a:gd name="connsiteY4-34" fmla="*/ 1872208 h 1872208"/>
              <a:gd name="connsiteX5-35" fmla="*/ 0 w 3189073"/>
              <a:gd name="connsiteY5-36" fmla="*/ 0 h 1872208"/>
              <a:gd name="connsiteX0-37" fmla="*/ 0 w 3848302"/>
              <a:gd name="connsiteY0-38" fmla="*/ 14991 h 1872208"/>
              <a:gd name="connsiteX1-39" fmla="*/ 2695975 w 3848302"/>
              <a:gd name="connsiteY1-40" fmla="*/ 0 h 1872208"/>
              <a:gd name="connsiteX2-41" fmla="*/ 3848302 w 3848302"/>
              <a:gd name="connsiteY2-42" fmla="*/ 936104 h 1872208"/>
              <a:gd name="connsiteX3-43" fmla="*/ 2695975 w 3848302"/>
              <a:gd name="connsiteY3-44" fmla="*/ 1872208 h 1872208"/>
              <a:gd name="connsiteX4-45" fmla="*/ 674218 w 3848302"/>
              <a:gd name="connsiteY4-46" fmla="*/ 1872208 h 1872208"/>
              <a:gd name="connsiteX5-47" fmla="*/ 0 w 3848302"/>
              <a:gd name="connsiteY5-48" fmla="*/ 14991 h 1872208"/>
              <a:gd name="connsiteX0-49" fmla="*/ 0 w 3848302"/>
              <a:gd name="connsiteY0-50" fmla="*/ 14991 h 1902188"/>
              <a:gd name="connsiteX1-51" fmla="*/ 2695975 w 3848302"/>
              <a:gd name="connsiteY1-52" fmla="*/ 0 h 1902188"/>
              <a:gd name="connsiteX2-53" fmla="*/ 3848302 w 3848302"/>
              <a:gd name="connsiteY2-54" fmla="*/ 936104 h 1902188"/>
              <a:gd name="connsiteX3-55" fmla="*/ 2695975 w 3848302"/>
              <a:gd name="connsiteY3-56" fmla="*/ 1872208 h 1902188"/>
              <a:gd name="connsiteX4-57" fmla="*/ 31469 w 3848302"/>
              <a:gd name="connsiteY4-58" fmla="*/ 1902188 h 1902188"/>
              <a:gd name="connsiteX5-59" fmla="*/ 0 w 3848302"/>
              <a:gd name="connsiteY5-60" fmla="*/ 14991 h 1902188"/>
              <a:gd name="connsiteX0-61" fmla="*/ 0 w 3864784"/>
              <a:gd name="connsiteY0-62" fmla="*/ 29981 h 1902188"/>
              <a:gd name="connsiteX1-63" fmla="*/ 2712457 w 3864784"/>
              <a:gd name="connsiteY1-64" fmla="*/ 0 h 1902188"/>
              <a:gd name="connsiteX2-65" fmla="*/ 3864784 w 3864784"/>
              <a:gd name="connsiteY2-66" fmla="*/ 936104 h 1902188"/>
              <a:gd name="connsiteX3-67" fmla="*/ 2712457 w 3864784"/>
              <a:gd name="connsiteY3-68" fmla="*/ 1872208 h 1902188"/>
              <a:gd name="connsiteX4-69" fmla="*/ 47951 w 3864784"/>
              <a:gd name="connsiteY4-70" fmla="*/ 1902188 h 1902188"/>
              <a:gd name="connsiteX5-71" fmla="*/ 0 w 3864784"/>
              <a:gd name="connsiteY5-72" fmla="*/ 29981 h 1902188"/>
              <a:gd name="connsiteX0-73" fmla="*/ 0 w 3831822"/>
              <a:gd name="connsiteY0-74" fmla="*/ 14990 h 1902188"/>
              <a:gd name="connsiteX1-75" fmla="*/ 2679495 w 3831822"/>
              <a:gd name="connsiteY1-76" fmla="*/ 0 h 1902188"/>
              <a:gd name="connsiteX2-77" fmla="*/ 3831822 w 3831822"/>
              <a:gd name="connsiteY2-78" fmla="*/ 936104 h 1902188"/>
              <a:gd name="connsiteX3-79" fmla="*/ 2679495 w 3831822"/>
              <a:gd name="connsiteY3-80" fmla="*/ 1872208 h 1902188"/>
              <a:gd name="connsiteX4-81" fmla="*/ 14989 w 3831822"/>
              <a:gd name="connsiteY4-82" fmla="*/ 1902188 h 1902188"/>
              <a:gd name="connsiteX5-83" fmla="*/ 0 w 3831822"/>
              <a:gd name="connsiteY5-84" fmla="*/ 14990 h 1902188"/>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Lst>
            <a:rect l="l" t="t" r="r" b="b"/>
            <a:pathLst>
              <a:path w="3831822" h="1902188">
                <a:moveTo>
                  <a:pt x="0" y="14990"/>
                </a:moveTo>
                <a:lnTo>
                  <a:pt x="2679495" y="0"/>
                </a:lnTo>
                <a:cubicBezTo>
                  <a:pt x="3315908" y="0"/>
                  <a:pt x="3831822" y="419108"/>
                  <a:pt x="3831822" y="936104"/>
                </a:cubicBezTo>
                <a:cubicBezTo>
                  <a:pt x="3831822" y="1453100"/>
                  <a:pt x="3315908" y="1872208"/>
                  <a:pt x="2679495" y="1872208"/>
                </a:cubicBezTo>
                <a:lnTo>
                  <a:pt x="14989" y="1902188"/>
                </a:lnTo>
                <a:lnTo>
                  <a:pt x="0" y="14990"/>
                </a:lnTo>
                <a:close/>
              </a:path>
            </a:pathLst>
          </a:custGeom>
          <a:solidFill>
            <a:srgbClr val="C00000"/>
          </a:solidFill>
          <a:ln>
            <a:noFill/>
          </a:ln>
          <a:effectLst>
            <a:outerShdw blurRad="444500" dist="254000" dir="8100000" algn="tr"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4000" dirty="0">
                <a:solidFill>
                  <a:schemeClr val="bg1"/>
                </a:solidFill>
                <a:latin typeface="微软雅黑" panose="020B0503020204020204" pitchFamily="34" charset="-122"/>
                <a:ea typeface="微软雅黑" panose="020B0503020204020204" pitchFamily="34" charset="-122"/>
              </a:rPr>
              <a:t>前言</a:t>
            </a:r>
            <a:endParaRPr lang="zh-CN" altLang="en-US" sz="4000" dirty="0">
              <a:solidFill>
                <a:schemeClr val="bg1"/>
              </a:solidFill>
              <a:latin typeface="微软雅黑" panose="020B0503020204020204" pitchFamily="34" charset="-122"/>
              <a:ea typeface="微软雅黑" panose="020B0503020204020204" pitchFamily="34" charset="-122"/>
            </a:endParaRPr>
          </a:p>
        </p:txBody>
      </p:sp>
      <p:sp>
        <p:nvSpPr>
          <p:cNvPr id="18" name="圆角矩形 17"/>
          <p:cNvSpPr/>
          <p:nvPr/>
        </p:nvSpPr>
        <p:spPr>
          <a:xfrm>
            <a:off x="2981202" y="1110150"/>
            <a:ext cx="7704856" cy="4752528"/>
          </a:xfrm>
          <a:prstGeom prst="roundRect">
            <a:avLst>
              <a:gd name="adj" fmla="val 10990"/>
            </a:avLst>
          </a:prstGeom>
          <a:solidFill>
            <a:schemeClr val="bg1"/>
          </a:solidFill>
          <a:ln>
            <a:solidFill>
              <a:srgbClr val="C00000"/>
            </a:solidFill>
          </a:ln>
          <a:effectLst>
            <a:outerShdw blurRad="444500" dist="254000" dir="8100000" algn="tr"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106985" tIns="53492" rIns="106985" bIns="53492" rtlCol="0" anchor="ctr"/>
          <a:lstStyle/>
          <a:p>
            <a:pPr algn="ctr" defTabSz="1251585"/>
            <a:endParaRPr lang="zh-CN" altLang="en-US" sz="3700">
              <a:solidFill>
                <a:schemeClr val="bg1"/>
              </a:solidFill>
              <a:latin typeface="微软雅黑" panose="020B0503020204020204" pitchFamily="34" charset="-122"/>
              <a:ea typeface="微软雅黑" panose="020B0503020204020204" pitchFamily="34" charset="-122"/>
            </a:endParaRPr>
          </a:p>
        </p:txBody>
      </p:sp>
      <p:sp>
        <p:nvSpPr>
          <p:cNvPr id="29" name="TextBox 28"/>
          <p:cNvSpPr txBox="1"/>
          <p:nvPr/>
        </p:nvSpPr>
        <p:spPr>
          <a:xfrm>
            <a:off x="3197226" y="1686215"/>
            <a:ext cx="7092000" cy="3759854"/>
          </a:xfrm>
          <a:prstGeom prst="rect">
            <a:avLst/>
          </a:prstGeom>
          <a:noFill/>
        </p:spPr>
        <p:txBody>
          <a:bodyPr wrap="square" lIns="119742" tIns="59870" rIns="119742" bIns="59870" rtlCol="0">
            <a:spAutoFit/>
          </a:bodyPr>
          <a:lstStyle/>
          <a:p>
            <a:pPr lvl="0" fontAlgn="base">
              <a:lnSpc>
                <a:spcPct val="150000"/>
              </a:lnSpc>
              <a:spcBef>
                <a:spcPct val="0"/>
              </a:spcBef>
              <a:spcAft>
                <a:spcPct val="0"/>
              </a:spcAft>
            </a:pPr>
            <a:r>
              <a:rPr lang="zh-CN" altLang="en-US" sz="2000" dirty="0">
                <a:solidFill>
                  <a:schemeClr val="bg2">
                    <a:lumMod val="10000"/>
                  </a:schemeClr>
                </a:solidFill>
                <a:latin typeface="微软雅黑" panose="020B0503020204020204" pitchFamily="34" charset="-122"/>
                <a:ea typeface="微软雅黑" panose="020B0503020204020204" pitchFamily="34" charset="-122"/>
              </a:rPr>
              <a:t>       时光如梭，转眼间</a:t>
            </a:r>
            <a:r>
              <a:rPr lang="en-US" altLang="zh-CN" sz="2000" dirty="0">
                <a:solidFill>
                  <a:schemeClr val="bg2">
                    <a:lumMod val="10000"/>
                  </a:schemeClr>
                </a:solidFill>
                <a:latin typeface="微软雅黑" panose="020B0503020204020204" pitchFamily="34" charset="-122"/>
                <a:ea typeface="微软雅黑" panose="020B0503020204020204" pitchFamily="34" charset="-122"/>
              </a:rPr>
              <a:t>201X</a:t>
            </a:r>
            <a:r>
              <a:rPr lang="zh-CN" altLang="en-US" sz="2000" dirty="0">
                <a:solidFill>
                  <a:schemeClr val="bg2">
                    <a:lumMod val="10000"/>
                  </a:schemeClr>
                </a:solidFill>
                <a:latin typeface="微软雅黑" panose="020B0503020204020204" pitchFamily="34" charset="-122"/>
                <a:ea typeface="微软雅黑" panose="020B0503020204020204" pitchFamily="34" charset="-122"/>
              </a:rPr>
              <a:t>年就要过去了。</a:t>
            </a:r>
            <a:endParaRPr lang="en-US" altLang="zh-CN" sz="2000" dirty="0">
              <a:solidFill>
                <a:schemeClr val="bg2">
                  <a:lumMod val="10000"/>
                </a:schemeClr>
              </a:solidFill>
              <a:latin typeface="微软雅黑" panose="020B0503020204020204" pitchFamily="34" charset="-122"/>
              <a:ea typeface="微软雅黑" panose="020B0503020204020204" pitchFamily="34" charset="-122"/>
            </a:endParaRPr>
          </a:p>
          <a:p>
            <a:pPr lvl="0" fontAlgn="base">
              <a:lnSpc>
                <a:spcPct val="150000"/>
              </a:lnSpc>
              <a:spcBef>
                <a:spcPct val="0"/>
              </a:spcBef>
              <a:spcAft>
                <a:spcPct val="0"/>
              </a:spcAft>
            </a:pPr>
            <a:r>
              <a:rPr lang="en-US" altLang="zh-CN" sz="2000" dirty="0">
                <a:solidFill>
                  <a:schemeClr val="bg2">
                    <a:lumMod val="10000"/>
                  </a:schemeClr>
                </a:solidFill>
                <a:latin typeface="微软雅黑" panose="020B0503020204020204" pitchFamily="34" charset="-122"/>
                <a:ea typeface="微软雅黑" panose="020B0503020204020204" pitchFamily="34" charset="-122"/>
              </a:rPr>
              <a:t>       </a:t>
            </a:r>
            <a:r>
              <a:rPr lang="zh-CN" altLang="en-US" sz="2000" dirty="0">
                <a:solidFill>
                  <a:schemeClr val="bg2">
                    <a:lumMod val="10000"/>
                  </a:schemeClr>
                </a:solidFill>
                <a:latin typeface="微软雅黑" panose="020B0503020204020204" pitchFamily="34" charset="-122"/>
                <a:ea typeface="微软雅黑" panose="020B0503020204020204" pitchFamily="34" charset="-122"/>
              </a:rPr>
              <a:t>我从事销售工作将近一年了，回顾过去的这一年，内心感慨万千。这一年，既有成功签单时的欣喜，也有丧失订单后的沮丧；既有路上的艰辛、汗水和迷茫，也有达成目标后的收获和成长</a:t>
            </a:r>
            <a:r>
              <a:rPr lang="en-US" altLang="zh-CN" sz="2000" dirty="0">
                <a:solidFill>
                  <a:schemeClr val="bg2">
                    <a:lumMod val="10000"/>
                  </a:schemeClr>
                </a:solidFill>
                <a:latin typeface="微软雅黑" panose="020B0503020204020204" pitchFamily="34" charset="-122"/>
                <a:ea typeface="微软雅黑" panose="020B0503020204020204" pitchFamily="34" charset="-122"/>
              </a:rPr>
              <a:t>……</a:t>
            </a:r>
            <a:r>
              <a:rPr lang="zh-CN" altLang="en-US" sz="2000" dirty="0">
                <a:solidFill>
                  <a:schemeClr val="bg2">
                    <a:lumMod val="10000"/>
                  </a:schemeClr>
                </a:solidFill>
                <a:latin typeface="微软雅黑" panose="020B0503020204020204" pitchFamily="34" charset="-122"/>
                <a:ea typeface="微软雅黑" panose="020B0503020204020204" pitchFamily="34" charset="-122"/>
              </a:rPr>
              <a:t>我的这一年，一直在路上。在拜访客户的路上，在回公司加油取暖的路上，在遇见问题和困难时自我总结、迎难而上的路上</a:t>
            </a:r>
            <a:r>
              <a:rPr lang="en-US" altLang="zh-CN" sz="2000" dirty="0">
                <a:solidFill>
                  <a:schemeClr val="bg2">
                    <a:lumMod val="10000"/>
                  </a:schemeClr>
                </a:solidFill>
                <a:latin typeface="微软雅黑" panose="020B0503020204020204" pitchFamily="34" charset="-122"/>
                <a:ea typeface="微软雅黑" panose="020B0503020204020204" pitchFamily="34" charset="-122"/>
              </a:rPr>
              <a:t>……</a:t>
            </a:r>
            <a:br>
              <a:rPr lang="en-US" altLang="zh-CN" sz="2000" dirty="0">
                <a:solidFill>
                  <a:schemeClr val="bg2">
                    <a:lumMod val="10000"/>
                  </a:schemeClr>
                </a:solidFill>
                <a:latin typeface="微软雅黑" panose="020B0503020204020204" pitchFamily="34" charset="-122"/>
                <a:ea typeface="微软雅黑" panose="020B0503020204020204" pitchFamily="34" charset="-122"/>
              </a:rPr>
            </a:br>
            <a:endParaRPr lang="zh-CN" altLang="en-US" sz="2000" dirty="0">
              <a:solidFill>
                <a:schemeClr val="bg2">
                  <a:lumMod val="10000"/>
                </a:schemeClr>
              </a:solidFill>
              <a:latin typeface="微软雅黑" panose="020B0503020204020204" pitchFamily="34" charset="-122"/>
              <a:ea typeface="微软雅黑" panose="020B0503020204020204" pitchFamily="34" charset="-122"/>
            </a:endParaRPr>
          </a:p>
        </p:txBody>
      </p:sp>
      <p:pic>
        <p:nvPicPr>
          <p:cNvPr id="30" name="Picture 2"/>
          <p:cNvPicPr>
            <a:picLocks noChangeAspect="1" noChangeArrowheads="1"/>
          </p:cNvPicPr>
          <p:nvPr/>
        </p:nvPicPr>
        <p:blipFill>
          <a:blip r:embed="rId1" cstate="print">
            <a:extLst>
              <a:ext uri="{28A0092B-C50C-407E-A947-70E740481C1C}">
                <a14:useLocalDpi xmlns:a14="http://schemas.microsoft.com/office/drawing/2010/main" val="0"/>
              </a:ext>
            </a:extLst>
          </a:blip>
          <a:stretch>
            <a:fillRect/>
          </a:stretch>
        </p:blipFill>
        <p:spPr bwMode="auto">
          <a:xfrm>
            <a:off x="6256784" y="5194994"/>
            <a:ext cx="1865625" cy="1243749"/>
          </a:xfrm>
          <a:prstGeom prst="rect">
            <a:avLst/>
          </a:prstGeom>
          <a:solidFill>
            <a:srgbClr val="FFFFFF">
              <a:shade val="85000"/>
            </a:srgbClr>
          </a:solidFill>
          <a:ln w="28575" cap="sq">
            <a:solidFill>
              <a:srgbClr val="C00000"/>
            </a:solidFill>
            <a:miter lim="800000"/>
            <a:headEnd/>
            <a:tailEnd/>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6350" h="19050"/>
            <a:contourClr>
              <a:srgbClr val="969696"/>
            </a:contourClr>
          </a:sp3d>
        </p:spPr>
      </p:pic>
      <p:pic>
        <p:nvPicPr>
          <p:cNvPr id="31" name="Picture 6"/>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rot="854817">
            <a:off x="8715999" y="5350259"/>
            <a:ext cx="1376469" cy="917646"/>
          </a:xfrm>
          <a:prstGeom prst="rect">
            <a:avLst/>
          </a:prstGeom>
          <a:solidFill>
            <a:srgbClr val="FFFFFF">
              <a:shade val="85000"/>
            </a:srgbClr>
          </a:solidFill>
          <a:ln w="28575" cap="sq">
            <a:solidFill>
              <a:schemeClr val="tx1">
                <a:lumMod val="75000"/>
                <a:lumOff val="25000"/>
              </a:schemeClr>
            </a:solidFill>
            <a:miter lim="800000"/>
            <a:headEnd/>
            <a:tailEnd/>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spTree>
  </p:cSld>
  <p:clrMapOvr>
    <a:masterClrMapping/>
  </p:clrMapOvr>
  <p:transition spd="slow">
    <p:pu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wheel(1)">
                                      <p:cBhvr>
                                        <p:cTn id="7" dur="500"/>
                                        <p:tgtEl>
                                          <p:spTgt spid="18"/>
                                        </p:tgtEl>
                                      </p:cBhvr>
                                    </p:animEffect>
                                  </p:childTnLst>
                                </p:cTn>
                              </p:par>
                            </p:childTnLst>
                          </p:cTn>
                        </p:par>
                        <p:par>
                          <p:cTn id="8" fill="hold">
                            <p:stCondLst>
                              <p:cond delay="500"/>
                            </p:stCondLst>
                            <p:childTnLst>
                              <p:par>
                                <p:cTn id="9" presetID="42" presetClass="entr" presetSubtype="0" fill="hold" grpId="0" nodeType="afterEffect">
                                  <p:stCondLst>
                                    <p:cond delay="0"/>
                                  </p:stCondLst>
                                  <p:iterate type="lt">
                                    <p:tmPct val="10000"/>
                                  </p:iterate>
                                  <p:childTnLst>
                                    <p:set>
                                      <p:cBhvr>
                                        <p:cTn id="10" dur="1" fill="hold">
                                          <p:stCondLst>
                                            <p:cond delay="0"/>
                                          </p:stCondLst>
                                        </p:cTn>
                                        <p:tgtEl>
                                          <p:spTgt spid="29"/>
                                        </p:tgtEl>
                                        <p:attrNameLst>
                                          <p:attrName>style.visibility</p:attrName>
                                        </p:attrNameLst>
                                      </p:cBhvr>
                                      <p:to>
                                        <p:strVal val="visible"/>
                                      </p:to>
                                    </p:set>
                                    <p:animEffect transition="in" filter="fade">
                                      <p:cBhvr>
                                        <p:cTn id="11" dur="300"/>
                                        <p:tgtEl>
                                          <p:spTgt spid="29"/>
                                        </p:tgtEl>
                                      </p:cBhvr>
                                    </p:animEffect>
                                    <p:anim calcmode="lin" valueType="num">
                                      <p:cBhvr>
                                        <p:cTn id="12" dur="300" fill="hold"/>
                                        <p:tgtEl>
                                          <p:spTgt spid="29"/>
                                        </p:tgtEl>
                                        <p:attrNameLst>
                                          <p:attrName>ppt_x</p:attrName>
                                        </p:attrNameLst>
                                      </p:cBhvr>
                                      <p:tavLst>
                                        <p:tav tm="0">
                                          <p:val>
                                            <p:strVal val="#ppt_x"/>
                                          </p:val>
                                        </p:tav>
                                        <p:tav tm="100000">
                                          <p:val>
                                            <p:strVal val="#ppt_x"/>
                                          </p:val>
                                        </p:tav>
                                      </p:tavLst>
                                    </p:anim>
                                    <p:anim calcmode="lin" valueType="num">
                                      <p:cBhvr>
                                        <p:cTn id="13" dur="300" fill="hold"/>
                                        <p:tgtEl>
                                          <p:spTgt spid="29"/>
                                        </p:tgtEl>
                                        <p:attrNameLst>
                                          <p:attrName>ppt_y</p:attrName>
                                        </p:attrNameLst>
                                      </p:cBhvr>
                                      <p:tavLst>
                                        <p:tav tm="0">
                                          <p:val>
                                            <p:strVal val="#ppt_y+.1"/>
                                          </p:val>
                                        </p:tav>
                                        <p:tav tm="100000">
                                          <p:val>
                                            <p:strVal val="#ppt_y"/>
                                          </p:val>
                                        </p:tav>
                                      </p:tavLst>
                                    </p:anim>
                                  </p:childTnLst>
                                </p:cTn>
                              </p:par>
                            </p:childTnLst>
                          </p:cTn>
                        </p:par>
                        <p:par>
                          <p:cTn id="14" fill="hold">
                            <p:stCondLst>
                              <p:cond delay="5960"/>
                            </p:stCondLst>
                            <p:childTnLst>
                              <p:par>
                                <p:cTn id="15" presetID="52" presetClass="entr" presetSubtype="0" fill="hold" nodeType="afterEffect">
                                  <p:stCondLst>
                                    <p:cond delay="0"/>
                                  </p:stCondLst>
                                  <p:childTnLst>
                                    <p:set>
                                      <p:cBhvr>
                                        <p:cTn id="16" dur="1" fill="hold">
                                          <p:stCondLst>
                                            <p:cond delay="0"/>
                                          </p:stCondLst>
                                        </p:cTn>
                                        <p:tgtEl>
                                          <p:spTgt spid="30"/>
                                        </p:tgtEl>
                                        <p:attrNameLst>
                                          <p:attrName>style.visibility</p:attrName>
                                        </p:attrNameLst>
                                      </p:cBhvr>
                                      <p:to>
                                        <p:strVal val="visible"/>
                                      </p:to>
                                    </p:set>
                                    <p:animScale>
                                      <p:cBhvr>
                                        <p:cTn id="17" dur="500" decel="50000" fill="hold">
                                          <p:stCondLst>
                                            <p:cond delay="0"/>
                                          </p:stCondLst>
                                        </p:cTn>
                                        <p:tgtEl>
                                          <p:spTgt spid="30"/>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8" dur="500" decel="50000" fill="hold">
                                          <p:stCondLst>
                                            <p:cond delay="0"/>
                                          </p:stCondLst>
                                        </p:cTn>
                                        <p:tgtEl>
                                          <p:spTgt spid="30"/>
                                        </p:tgtEl>
                                        <p:attrNameLst>
                                          <p:attrName>ppt_x</p:attrName>
                                          <p:attrName>ppt_y</p:attrName>
                                        </p:attrNameLst>
                                      </p:cBhvr>
                                    </p:animMotion>
                                    <p:animEffect transition="in" filter="fade">
                                      <p:cBhvr>
                                        <p:cTn id="19" dur="500"/>
                                        <p:tgtEl>
                                          <p:spTgt spid="30"/>
                                        </p:tgtEl>
                                      </p:cBhvr>
                                    </p:animEffect>
                                  </p:childTnLst>
                                </p:cTn>
                              </p:par>
                              <p:par>
                                <p:cTn id="20" presetID="52" presetClass="entr" presetSubtype="0" fill="hold" nodeType="withEffect">
                                  <p:stCondLst>
                                    <p:cond delay="500"/>
                                  </p:stCondLst>
                                  <p:childTnLst>
                                    <p:set>
                                      <p:cBhvr>
                                        <p:cTn id="21" dur="1" fill="hold">
                                          <p:stCondLst>
                                            <p:cond delay="0"/>
                                          </p:stCondLst>
                                        </p:cTn>
                                        <p:tgtEl>
                                          <p:spTgt spid="31"/>
                                        </p:tgtEl>
                                        <p:attrNameLst>
                                          <p:attrName>style.visibility</p:attrName>
                                        </p:attrNameLst>
                                      </p:cBhvr>
                                      <p:to>
                                        <p:strVal val="visible"/>
                                      </p:to>
                                    </p:set>
                                    <p:animScale>
                                      <p:cBhvr>
                                        <p:cTn id="22" dur="500" decel="50000" fill="hold">
                                          <p:stCondLst>
                                            <p:cond delay="0"/>
                                          </p:stCondLst>
                                        </p:cTn>
                                        <p:tgtEl>
                                          <p:spTgt spid="31"/>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3" dur="500" decel="50000" fill="hold">
                                          <p:stCondLst>
                                            <p:cond delay="0"/>
                                          </p:stCondLst>
                                        </p:cTn>
                                        <p:tgtEl>
                                          <p:spTgt spid="31"/>
                                        </p:tgtEl>
                                        <p:attrNameLst>
                                          <p:attrName>ppt_x</p:attrName>
                                          <p:attrName>ppt_y</p:attrName>
                                        </p:attrNameLst>
                                      </p:cBhvr>
                                    </p:animMotion>
                                    <p:animEffect transition="in" filter="fade">
                                      <p:cBhvr>
                                        <p:cTn id="24" dur="500"/>
                                        <p:tgtEl>
                                          <p:spTgt spid="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29"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组合 4"/>
          <p:cNvGrpSpPr/>
          <p:nvPr/>
        </p:nvGrpSpPr>
        <p:grpSpPr>
          <a:xfrm>
            <a:off x="4233564" y="2710230"/>
            <a:ext cx="3028191" cy="3028327"/>
            <a:chOff x="3868719" y="1776670"/>
            <a:chExt cx="2628619" cy="2628031"/>
          </a:xfrm>
          <a:solidFill>
            <a:schemeClr val="accent6">
              <a:lumMod val="50000"/>
            </a:schemeClr>
          </a:solidFill>
        </p:grpSpPr>
        <p:sp>
          <p:nvSpPr>
            <p:cNvPr id="6" name="Freeform 4"/>
            <p:cNvSpPr/>
            <p:nvPr/>
          </p:nvSpPr>
          <p:spPr bwMode="auto">
            <a:xfrm>
              <a:off x="3868719" y="1776670"/>
              <a:ext cx="2628619" cy="2628031"/>
            </a:xfrm>
            <a:custGeom>
              <a:avLst/>
              <a:gdLst>
                <a:gd name="T0" fmla="*/ 800 w 1050"/>
                <a:gd name="T1" fmla="*/ 903 h 1049"/>
                <a:gd name="T2" fmla="*/ 766 w 1050"/>
                <a:gd name="T3" fmla="*/ 996 h 1049"/>
                <a:gd name="T4" fmla="*/ 671 w 1050"/>
                <a:gd name="T5" fmla="*/ 969 h 1049"/>
                <a:gd name="T6" fmla="*/ 625 w 1050"/>
                <a:gd name="T7" fmla="*/ 1044 h 1049"/>
                <a:gd name="T8" fmla="*/ 526 w 1050"/>
                <a:gd name="T9" fmla="*/ 991 h 1049"/>
                <a:gd name="T10" fmla="*/ 443 w 1050"/>
                <a:gd name="T11" fmla="*/ 1047 h 1049"/>
                <a:gd name="T12" fmla="*/ 381 w 1050"/>
                <a:gd name="T13" fmla="*/ 969 h 1049"/>
                <a:gd name="T14" fmla="*/ 301 w 1050"/>
                <a:gd name="T15" fmla="*/ 1003 h 1049"/>
                <a:gd name="T16" fmla="*/ 272 w 1050"/>
                <a:gd name="T17" fmla="*/ 917 h 1049"/>
                <a:gd name="T18" fmla="*/ 232 w 1050"/>
                <a:gd name="T19" fmla="*/ 888 h 1049"/>
                <a:gd name="T20" fmla="*/ 140 w 1050"/>
                <a:gd name="T21" fmla="*/ 886 h 1049"/>
                <a:gd name="T22" fmla="*/ 134 w 1050"/>
                <a:gd name="T23" fmla="*/ 778 h 1049"/>
                <a:gd name="T24" fmla="*/ 47 w 1050"/>
                <a:gd name="T25" fmla="*/ 750 h 1049"/>
                <a:gd name="T26" fmla="*/ 78 w 1050"/>
                <a:gd name="T27" fmla="*/ 657 h 1049"/>
                <a:gd name="T28" fmla="*/ 0 w 1050"/>
                <a:gd name="T29" fmla="*/ 590 h 1049"/>
                <a:gd name="T30" fmla="*/ 60 w 1050"/>
                <a:gd name="T31" fmla="*/ 500 h 1049"/>
                <a:gd name="T32" fmla="*/ 6 w 1050"/>
                <a:gd name="T33" fmla="*/ 426 h 1049"/>
                <a:gd name="T34" fmla="*/ 86 w 1050"/>
                <a:gd name="T35" fmla="*/ 368 h 1049"/>
                <a:gd name="T36" fmla="*/ 55 w 1050"/>
                <a:gd name="T37" fmla="*/ 284 h 1049"/>
                <a:gd name="T38" fmla="*/ 148 w 1050"/>
                <a:gd name="T39" fmla="*/ 250 h 1049"/>
                <a:gd name="T40" fmla="*/ 140 w 1050"/>
                <a:gd name="T41" fmla="*/ 163 h 1049"/>
                <a:gd name="T42" fmla="*/ 232 w 1050"/>
                <a:gd name="T43" fmla="*/ 162 h 1049"/>
                <a:gd name="T44" fmla="*/ 271 w 1050"/>
                <a:gd name="T45" fmla="*/ 61 h 1049"/>
                <a:gd name="T46" fmla="*/ 358 w 1050"/>
                <a:gd name="T47" fmla="*/ 88 h 1049"/>
                <a:gd name="T48" fmla="*/ 405 w 1050"/>
                <a:gd name="T49" fmla="*/ 73 h 1049"/>
                <a:gd name="T50" fmla="*/ 501 w 1050"/>
                <a:gd name="T51" fmla="*/ 58 h 1049"/>
                <a:gd name="T52" fmla="*/ 592 w 1050"/>
                <a:gd name="T53" fmla="*/ 0 h 1049"/>
                <a:gd name="T54" fmla="*/ 646 w 1050"/>
                <a:gd name="T55" fmla="*/ 73 h 1049"/>
                <a:gd name="T56" fmla="*/ 694 w 1050"/>
                <a:gd name="T57" fmla="*/ 88 h 1049"/>
                <a:gd name="T58" fmla="*/ 781 w 1050"/>
                <a:gd name="T59" fmla="*/ 61 h 1049"/>
                <a:gd name="T60" fmla="*/ 810 w 1050"/>
                <a:gd name="T61" fmla="*/ 155 h 1049"/>
                <a:gd name="T62" fmla="*/ 900 w 1050"/>
                <a:gd name="T63" fmla="*/ 151 h 1049"/>
                <a:gd name="T64" fmla="*/ 904 w 1050"/>
                <a:gd name="T65" fmla="*/ 250 h 1049"/>
                <a:gd name="T66" fmla="*/ 997 w 1050"/>
                <a:gd name="T67" fmla="*/ 284 h 1049"/>
                <a:gd name="T68" fmla="*/ 970 w 1050"/>
                <a:gd name="T69" fmla="*/ 380 h 1049"/>
                <a:gd name="T70" fmla="*/ 1045 w 1050"/>
                <a:gd name="T71" fmla="*/ 426 h 1049"/>
                <a:gd name="T72" fmla="*/ 993 w 1050"/>
                <a:gd name="T73" fmla="*/ 524 h 1049"/>
                <a:gd name="T74" fmla="*/ 1048 w 1050"/>
                <a:gd name="T75" fmla="*/ 607 h 1049"/>
                <a:gd name="T76" fmla="*/ 970 w 1050"/>
                <a:gd name="T77" fmla="*/ 669 h 1049"/>
                <a:gd name="T78" fmla="*/ 1005 w 1050"/>
                <a:gd name="T79" fmla="*/ 750 h 1049"/>
                <a:gd name="T80" fmla="*/ 918 w 1050"/>
                <a:gd name="T81" fmla="*/ 778 h 1049"/>
                <a:gd name="T82" fmla="*/ 889 w 1050"/>
                <a:gd name="T83" fmla="*/ 818 h 1049"/>
                <a:gd name="T84" fmla="*/ 888 w 1050"/>
                <a:gd name="T85" fmla="*/ 911 h 10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050" h="1049">
                  <a:moveTo>
                    <a:pt x="888" y="911"/>
                  </a:moveTo>
                  <a:lnTo>
                    <a:pt x="820" y="888"/>
                  </a:lnTo>
                  <a:lnTo>
                    <a:pt x="800" y="903"/>
                  </a:lnTo>
                  <a:lnTo>
                    <a:pt x="780" y="917"/>
                  </a:lnTo>
                  <a:lnTo>
                    <a:pt x="781" y="988"/>
                  </a:lnTo>
                  <a:lnTo>
                    <a:pt x="766" y="996"/>
                  </a:lnTo>
                  <a:lnTo>
                    <a:pt x="751" y="1003"/>
                  </a:lnTo>
                  <a:lnTo>
                    <a:pt x="694" y="961"/>
                  </a:lnTo>
                  <a:lnTo>
                    <a:pt x="671" y="969"/>
                  </a:lnTo>
                  <a:lnTo>
                    <a:pt x="658" y="972"/>
                  </a:lnTo>
                  <a:lnTo>
                    <a:pt x="646" y="976"/>
                  </a:lnTo>
                  <a:lnTo>
                    <a:pt x="625" y="1044"/>
                  </a:lnTo>
                  <a:lnTo>
                    <a:pt x="592" y="1049"/>
                  </a:lnTo>
                  <a:lnTo>
                    <a:pt x="551" y="991"/>
                  </a:lnTo>
                  <a:lnTo>
                    <a:pt x="526" y="991"/>
                  </a:lnTo>
                  <a:lnTo>
                    <a:pt x="501" y="991"/>
                  </a:lnTo>
                  <a:lnTo>
                    <a:pt x="460" y="1049"/>
                  </a:lnTo>
                  <a:lnTo>
                    <a:pt x="443" y="1047"/>
                  </a:lnTo>
                  <a:lnTo>
                    <a:pt x="426" y="1044"/>
                  </a:lnTo>
                  <a:lnTo>
                    <a:pt x="405" y="976"/>
                  </a:lnTo>
                  <a:lnTo>
                    <a:pt x="381" y="969"/>
                  </a:lnTo>
                  <a:lnTo>
                    <a:pt x="369" y="965"/>
                  </a:lnTo>
                  <a:lnTo>
                    <a:pt x="358" y="961"/>
                  </a:lnTo>
                  <a:lnTo>
                    <a:pt x="301" y="1003"/>
                  </a:lnTo>
                  <a:lnTo>
                    <a:pt x="286" y="996"/>
                  </a:lnTo>
                  <a:lnTo>
                    <a:pt x="271" y="988"/>
                  </a:lnTo>
                  <a:lnTo>
                    <a:pt x="272" y="917"/>
                  </a:lnTo>
                  <a:lnTo>
                    <a:pt x="252" y="903"/>
                  </a:lnTo>
                  <a:lnTo>
                    <a:pt x="242" y="895"/>
                  </a:lnTo>
                  <a:lnTo>
                    <a:pt x="232" y="888"/>
                  </a:lnTo>
                  <a:lnTo>
                    <a:pt x="164" y="911"/>
                  </a:lnTo>
                  <a:lnTo>
                    <a:pt x="152" y="899"/>
                  </a:lnTo>
                  <a:lnTo>
                    <a:pt x="140" y="886"/>
                  </a:lnTo>
                  <a:lnTo>
                    <a:pt x="163" y="818"/>
                  </a:lnTo>
                  <a:lnTo>
                    <a:pt x="148" y="799"/>
                  </a:lnTo>
                  <a:lnTo>
                    <a:pt x="134" y="778"/>
                  </a:lnTo>
                  <a:lnTo>
                    <a:pt x="63" y="779"/>
                  </a:lnTo>
                  <a:lnTo>
                    <a:pt x="55" y="765"/>
                  </a:lnTo>
                  <a:lnTo>
                    <a:pt x="47" y="750"/>
                  </a:lnTo>
                  <a:lnTo>
                    <a:pt x="90" y="693"/>
                  </a:lnTo>
                  <a:lnTo>
                    <a:pt x="82" y="669"/>
                  </a:lnTo>
                  <a:lnTo>
                    <a:pt x="78" y="657"/>
                  </a:lnTo>
                  <a:lnTo>
                    <a:pt x="75" y="645"/>
                  </a:lnTo>
                  <a:lnTo>
                    <a:pt x="6" y="623"/>
                  </a:lnTo>
                  <a:lnTo>
                    <a:pt x="0" y="590"/>
                  </a:lnTo>
                  <a:lnTo>
                    <a:pt x="60" y="549"/>
                  </a:lnTo>
                  <a:lnTo>
                    <a:pt x="59" y="524"/>
                  </a:lnTo>
                  <a:lnTo>
                    <a:pt x="60" y="500"/>
                  </a:lnTo>
                  <a:lnTo>
                    <a:pt x="0" y="459"/>
                  </a:lnTo>
                  <a:lnTo>
                    <a:pt x="3" y="442"/>
                  </a:lnTo>
                  <a:lnTo>
                    <a:pt x="6" y="426"/>
                  </a:lnTo>
                  <a:lnTo>
                    <a:pt x="75" y="405"/>
                  </a:lnTo>
                  <a:lnTo>
                    <a:pt x="82" y="380"/>
                  </a:lnTo>
                  <a:lnTo>
                    <a:pt x="86" y="368"/>
                  </a:lnTo>
                  <a:lnTo>
                    <a:pt x="90" y="356"/>
                  </a:lnTo>
                  <a:lnTo>
                    <a:pt x="47" y="299"/>
                  </a:lnTo>
                  <a:lnTo>
                    <a:pt x="55" y="284"/>
                  </a:lnTo>
                  <a:lnTo>
                    <a:pt x="63" y="270"/>
                  </a:lnTo>
                  <a:lnTo>
                    <a:pt x="134" y="271"/>
                  </a:lnTo>
                  <a:lnTo>
                    <a:pt x="148" y="250"/>
                  </a:lnTo>
                  <a:lnTo>
                    <a:pt x="155" y="240"/>
                  </a:lnTo>
                  <a:lnTo>
                    <a:pt x="163" y="231"/>
                  </a:lnTo>
                  <a:lnTo>
                    <a:pt x="140" y="163"/>
                  </a:lnTo>
                  <a:lnTo>
                    <a:pt x="152" y="151"/>
                  </a:lnTo>
                  <a:lnTo>
                    <a:pt x="164" y="139"/>
                  </a:lnTo>
                  <a:lnTo>
                    <a:pt x="232" y="162"/>
                  </a:lnTo>
                  <a:lnTo>
                    <a:pt x="252" y="147"/>
                  </a:lnTo>
                  <a:lnTo>
                    <a:pt x="272" y="133"/>
                  </a:lnTo>
                  <a:lnTo>
                    <a:pt x="271" y="61"/>
                  </a:lnTo>
                  <a:lnTo>
                    <a:pt x="286" y="53"/>
                  </a:lnTo>
                  <a:lnTo>
                    <a:pt x="301" y="46"/>
                  </a:lnTo>
                  <a:lnTo>
                    <a:pt x="358" y="88"/>
                  </a:lnTo>
                  <a:lnTo>
                    <a:pt x="381" y="80"/>
                  </a:lnTo>
                  <a:lnTo>
                    <a:pt x="393" y="76"/>
                  </a:lnTo>
                  <a:lnTo>
                    <a:pt x="405" y="73"/>
                  </a:lnTo>
                  <a:lnTo>
                    <a:pt x="426" y="5"/>
                  </a:lnTo>
                  <a:lnTo>
                    <a:pt x="460" y="0"/>
                  </a:lnTo>
                  <a:lnTo>
                    <a:pt x="501" y="58"/>
                  </a:lnTo>
                  <a:lnTo>
                    <a:pt x="526" y="57"/>
                  </a:lnTo>
                  <a:lnTo>
                    <a:pt x="551" y="58"/>
                  </a:lnTo>
                  <a:lnTo>
                    <a:pt x="592" y="0"/>
                  </a:lnTo>
                  <a:lnTo>
                    <a:pt x="608" y="2"/>
                  </a:lnTo>
                  <a:lnTo>
                    <a:pt x="625" y="5"/>
                  </a:lnTo>
                  <a:lnTo>
                    <a:pt x="646" y="73"/>
                  </a:lnTo>
                  <a:lnTo>
                    <a:pt x="671" y="80"/>
                  </a:lnTo>
                  <a:lnTo>
                    <a:pt x="682" y="84"/>
                  </a:lnTo>
                  <a:lnTo>
                    <a:pt x="694" y="88"/>
                  </a:lnTo>
                  <a:lnTo>
                    <a:pt x="751" y="46"/>
                  </a:lnTo>
                  <a:lnTo>
                    <a:pt x="766" y="53"/>
                  </a:lnTo>
                  <a:lnTo>
                    <a:pt x="781" y="61"/>
                  </a:lnTo>
                  <a:lnTo>
                    <a:pt x="780" y="133"/>
                  </a:lnTo>
                  <a:lnTo>
                    <a:pt x="800" y="147"/>
                  </a:lnTo>
                  <a:lnTo>
                    <a:pt x="810" y="155"/>
                  </a:lnTo>
                  <a:lnTo>
                    <a:pt x="820" y="162"/>
                  </a:lnTo>
                  <a:lnTo>
                    <a:pt x="888" y="139"/>
                  </a:lnTo>
                  <a:lnTo>
                    <a:pt x="900" y="151"/>
                  </a:lnTo>
                  <a:lnTo>
                    <a:pt x="912" y="163"/>
                  </a:lnTo>
                  <a:lnTo>
                    <a:pt x="889" y="231"/>
                  </a:lnTo>
                  <a:lnTo>
                    <a:pt x="904" y="250"/>
                  </a:lnTo>
                  <a:lnTo>
                    <a:pt x="918" y="271"/>
                  </a:lnTo>
                  <a:lnTo>
                    <a:pt x="989" y="270"/>
                  </a:lnTo>
                  <a:lnTo>
                    <a:pt x="997" y="284"/>
                  </a:lnTo>
                  <a:lnTo>
                    <a:pt x="1005" y="299"/>
                  </a:lnTo>
                  <a:lnTo>
                    <a:pt x="962" y="356"/>
                  </a:lnTo>
                  <a:lnTo>
                    <a:pt x="970" y="380"/>
                  </a:lnTo>
                  <a:lnTo>
                    <a:pt x="974" y="393"/>
                  </a:lnTo>
                  <a:lnTo>
                    <a:pt x="977" y="405"/>
                  </a:lnTo>
                  <a:lnTo>
                    <a:pt x="1045" y="426"/>
                  </a:lnTo>
                  <a:lnTo>
                    <a:pt x="1050" y="459"/>
                  </a:lnTo>
                  <a:lnTo>
                    <a:pt x="992" y="500"/>
                  </a:lnTo>
                  <a:lnTo>
                    <a:pt x="993" y="524"/>
                  </a:lnTo>
                  <a:lnTo>
                    <a:pt x="992" y="549"/>
                  </a:lnTo>
                  <a:lnTo>
                    <a:pt x="1050" y="590"/>
                  </a:lnTo>
                  <a:lnTo>
                    <a:pt x="1048" y="607"/>
                  </a:lnTo>
                  <a:lnTo>
                    <a:pt x="1045" y="623"/>
                  </a:lnTo>
                  <a:lnTo>
                    <a:pt x="977" y="645"/>
                  </a:lnTo>
                  <a:lnTo>
                    <a:pt x="970" y="669"/>
                  </a:lnTo>
                  <a:lnTo>
                    <a:pt x="966" y="681"/>
                  </a:lnTo>
                  <a:lnTo>
                    <a:pt x="962" y="693"/>
                  </a:lnTo>
                  <a:lnTo>
                    <a:pt x="1005" y="750"/>
                  </a:lnTo>
                  <a:lnTo>
                    <a:pt x="997" y="765"/>
                  </a:lnTo>
                  <a:lnTo>
                    <a:pt x="989" y="779"/>
                  </a:lnTo>
                  <a:lnTo>
                    <a:pt x="918" y="778"/>
                  </a:lnTo>
                  <a:lnTo>
                    <a:pt x="904" y="799"/>
                  </a:lnTo>
                  <a:lnTo>
                    <a:pt x="897" y="809"/>
                  </a:lnTo>
                  <a:lnTo>
                    <a:pt x="889" y="818"/>
                  </a:lnTo>
                  <a:lnTo>
                    <a:pt x="912" y="886"/>
                  </a:lnTo>
                  <a:lnTo>
                    <a:pt x="900" y="899"/>
                  </a:lnTo>
                  <a:lnTo>
                    <a:pt x="888" y="911"/>
                  </a:lnTo>
                  <a:close/>
                </a:path>
              </a:pathLst>
            </a:custGeom>
            <a:solidFill>
              <a:srgbClr val="C00000"/>
            </a:solidFill>
            <a:ln>
              <a:noFill/>
            </a:ln>
            <a:effectLst>
              <a:outerShdw blurRad="444500" dist="254000" dir="8100000" algn="tr"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latin typeface="微软雅黑" panose="020B0503020204020204" pitchFamily="34" charset="-122"/>
                <a:ea typeface="微软雅黑" panose="020B0503020204020204" pitchFamily="34" charset="-122"/>
              </a:endParaRPr>
            </a:p>
          </p:txBody>
        </p:sp>
        <p:sp>
          <p:nvSpPr>
            <p:cNvPr id="7" name="Oval 5"/>
            <p:cNvSpPr>
              <a:spLocks noChangeArrowheads="1"/>
            </p:cNvSpPr>
            <p:nvPr/>
          </p:nvSpPr>
          <p:spPr bwMode="auto">
            <a:xfrm>
              <a:off x="4274765" y="2177285"/>
              <a:ext cx="1821868" cy="1826802"/>
            </a:xfrm>
            <a:prstGeom prst="ellipse">
              <a:avLst/>
            </a:prstGeom>
            <a:solidFill>
              <a:schemeClr val="bg1"/>
            </a:solidFill>
            <a:ln>
              <a:noFill/>
            </a:ln>
            <a:effectLst>
              <a:outerShdw blurRad="444500" dist="254000" dir="8100000" algn="tr"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dirty="0">
                  <a:solidFill>
                    <a:srgbClr val="760000"/>
                  </a:solidFill>
                  <a:latin typeface="微软雅黑" panose="020B0503020204020204" pitchFamily="34" charset="-122"/>
                  <a:ea typeface="微软雅黑" panose="020B0503020204020204" pitchFamily="34" charset="-122"/>
                </a:rPr>
                <a:t>单击此处添加文本</a:t>
              </a:r>
              <a:endParaRPr lang="en-US" sz="2400" dirty="0">
                <a:solidFill>
                  <a:srgbClr val="760000"/>
                </a:solidFill>
                <a:latin typeface="微软雅黑" panose="020B0503020204020204" pitchFamily="34" charset="-122"/>
                <a:ea typeface="微软雅黑" panose="020B0503020204020204" pitchFamily="34" charset="-122"/>
              </a:endParaRPr>
            </a:p>
          </p:txBody>
        </p:sp>
      </p:grpSp>
      <p:grpSp>
        <p:nvGrpSpPr>
          <p:cNvPr id="8" name="组合 7"/>
          <p:cNvGrpSpPr/>
          <p:nvPr/>
        </p:nvGrpSpPr>
        <p:grpSpPr>
          <a:xfrm>
            <a:off x="6899400" y="2154892"/>
            <a:ext cx="2062537" cy="2062631"/>
            <a:chOff x="6012485" y="1170407"/>
            <a:chExt cx="1487948" cy="1487615"/>
          </a:xfrm>
        </p:grpSpPr>
        <p:sp>
          <p:nvSpPr>
            <p:cNvPr id="9" name="Freeform 6"/>
            <p:cNvSpPr/>
            <p:nvPr/>
          </p:nvSpPr>
          <p:spPr bwMode="auto">
            <a:xfrm>
              <a:off x="6012485" y="1170407"/>
              <a:ext cx="1487948" cy="1487615"/>
            </a:xfrm>
            <a:custGeom>
              <a:avLst/>
              <a:gdLst>
                <a:gd name="T0" fmla="*/ 441 w 637"/>
                <a:gd name="T1" fmla="*/ 550 h 638"/>
                <a:gd name="T2" fmla="*/ 420 w 637"/>
                <a:gd name="T3" fmla="*/ 560 h 638"/>
                <a:gd name="T4" fmla="*/ 397 w 637"/>
                <a:gd name="T5" fmla="*/ 568 h 638"/>
                <a:gd name="T6" fmla="*/ 362 w 637"/>
                <a:gd name="T7" fmla="*/ 636 h 638"/>
                <a:gd name="T8" fmla="*/ 312 w 637"/>
                <a:gd name="T9" fmla="*/ 579 h 638"/>
                <a:gd name="T10" fmla="*/ 288 w 637"/>
                <a:gd name="T11" fmla="*/ 577 h 638"/>
                <a:gd name="T12" fmla="*/ 264 w 637"/>
                <a:gd name="T13" fmla="*/ 573 h 638"/>
                <a:gd name="T14" fmla="*/ 209 w 637"/>
                <a:gd name="T15" fmla="*/ 619 h 638"/>
                <a:gd name="T16" fmla="*/ 181 w 637"/>
                <a:gd name="T17" fmla="*/ 608 h 638"/>
                <a:gd name="T18" fmla="*/ 174 w 637"/>
                <a:gd name="T19" fmla="*/ 533 h 638"/>
                <a:gd name="T20" fmla="*/ 155 w 637"/>
                <a:gd name="T21" fmla="*/ 519 h 638"/>
                <a:gd name="T22" fmla="*/ 79 w 637"/>
                <a:gd name="T23" fmla="*/ 531 h 638"/>
                <a:gd name="T24" fmla="*/ 56 w 637"/>
                <a:gd name="T25" fmla="*/ 502 h 638"/>
                <a:gd name="T26" fmla="*/ 89 w 637"/>
                <a:gd name="T27" fmla="*/ 432 h 638"/>
                <a:gd name="T28" fmla="*/ 78 w 637"/>
                <a:gd name="T29" fmla="*/ 410 h 638"/>
                <a:gd name="T30" fmla="*/ 6 w 637"/>
                <a:gd name="T31" fmla="*/ 383 h 638"/>
                <a:gd name="T32" fmla="*/ 0 w 637"/>
                <a:gd name="T33" fmla="*/ 346 h 638"/>
                <a:gd name="T34" fmla="*/ 64 w 637"/>
                <a:gd name="T35" fmla="*/ 301 h 638"/>
                <a:gd name="T36" fmla="*/ 67 w 637"/>
                <a:gd name="T37" fmla="*/ 276 h 638"/>
                <a:gd name="T38" fmla="*/ 17 w 637"/>
                <a:gd name="T39" fmla="*/ 215 h 638"/>
                <a:gd name="T40" fmla="*/ 30 w 637"/>
                <a:gd name="T41" fmla="*/ 182 h 638"/>
                <a:gd name="T42" fmla="*/ 109 w 637"/>
                <a:gd name="T43" fmla="*/ 175 h 638"/>
                <a:gd name="T44" fmla="*/ 124 w 637"/>
                <a:gd name="T45" fmla="*/ 155 h 638"/>
                <a:gd name="T46" fmla="*/ 111 w 637"/>
                <a:gd name="T47" fmla="*/ 76 h 638"/>
                <a:gd name="T48" fmla="*/ 138 w 637"/>
                <a:gd name="T49" fmla="*/ 55 h 638"/>
                <a:gd name="T50" fmla="*/ 211 w 637"/>
                <a:gd name="T51" fmla="*/ 88 h 638"/>
                <a:gd name="T52" fmla="*/ 234 w 637"/>
                <a:gd name="T53" fmla="*/ 79 h 638"/>
                <a:gd name="T54" fmla="*/ 261 w 637"/>
                <a:gd name="T55" fmla="*/ 4 h 638"/>
                <a:gd name="T56" fmla="*/ 279 w 637"/>
                <a:gd name="T57" fmla="*/ 1 h 638"/>
                <a:gd name="T58" fmla="*/ 330 w 637"/>
                <a:gd name="T59" fmla="*/ 64 h 638"/>
                <a:gd name="T60" fmla="*/ 355 w 637"/>
                <a:gd name="T61" fmla="*/ 66 h 638"/>
                <a:gd name="T62" fmla="*/ 379 w 637"/>
                <a:gd name="T63" fmla="*/ 70 h 638"/>
                <a:gd name="T64" fmla="*/ 436 w 637"/>
                <a:gd name="T65" fmla="*/ 21 h 638"/>
                <a:gd name="T66" fmla="*/ 461 w 637"/>
                <a:gd name="T67" fmla="*/ 32 h 638"/>
                <a:gd name="T68" fmla="*/ 468 w 637"/>
                <a:gd name="T69" fmla="*/ 110 h 638"/>
                <a:gd name="T70" fmla="*/ 488 w 637"/>
                <a:gd name="T71" fmla="*/ 125 h 638"/>
                <a:gd name="T72" fmla="*/ 562 w 637"/>
                <a:gd name="T73" fmla="*/ 112 h 638"/>
                <a:gd name="T74" fmla="*/ 579 w 637"/>
                <a:gd name="T75" fmla="*/ 136 h 638"/>
                <a:gd name="T76" fmla="*/ 548 w 637"/>
                <a:gd name="T77" fmla="*/ 201 h 638"/>
                <a:gd name="T78" fmla="*/ 554 w 637"/>
                <a:gd name="T79" fmla="*/ 213 h 638"/>
                <a:gd name="T80" fmla="*/ 563 w 637"/>
                <a:gd name="T81" fmla="*/ 235 h 638"/>
                <a:gd name="T82" fmla="*/ 632 w 637"/>
                <a:gd name="T83" fmla="*/ 261 h 638"/>
                <a:gd name="T84" fmla="*/ 637 w 637"/>
                <a:gd name="T85" fmla="*/ 301 h 638"/>
                <a:gd name="T86" fmla="*/ 577 w 637"/>
                <a:gd name="T87" fmla="*/ 344 h 638"/>
                <a:gd name="T88" fmla="*/ 574 w 637"/>
                <a:gd name="T89" fmla="*/ 367 h 638"/>
                <a:gd name="T90" fmla="*/ 620 w 637"/>
                <a:gd name="T91" fmla="*/ 424 h 638"/>
                <a:gd name="T92" fmla="*/ 604 w 637"/>
                <a:gd name="T93" fmla="*/ 462 h 638"/>
                <a:gd name="T94" fmla="*/ 532 w 637"/>
                <a:gd name="T95" fmla="*/ 469 h 638"/>
                <a:gd name="T96" fmla="*/ 518 w 637"/>
                <a:gd name="T97" fmla="*/ 488 h 638"/>
                <a:gd name="T98" fmla="*/ 529 w 637"/>
                <a:gd name="T99" fmla="*/ 559 h 638"/>
                <a:gd name="T100" fmla="*/ 505 w 637"/>
                <a:gd name="T101" fmla="*/ 579 h 6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637" h="638">
                  <a:moveTo>
                    <a:pt x="496" y="585"/>
                  </a:moveTo>
                  <a:lnTo>
                    <a:pt x="441" y="550"/>
                  </a:lnTo>
                  <a:lnTo>
                    <a:pt x="431" y="555"/>
                  </a:lnTo>
                  <a:lnTo>
                    <a:pt x="420" y="560"/>
                  </a:lnTo>
                  <a:lnTo>
                    <a:pt x="409" y="564"/>
                  </a:lnTo>
                  <a:lnTo>
                    <a:pt x="397" y="568"/>
                  </a:lnTo>
                  <a:lnTo>
                    <a:pt x="382" y="633"/>
                  </a:lnTo>
                  <a:lnTo>
                    <a:pt x="362" y="636"/>
                  </a:lnTo>
                  <a:lnTo>
                    <a:pt x="342" y="638"/>
                  </a:lnTo>
                  <a:lnTo>
                    <a:pt x="312" y="579"/>
                  </a:lnTo>
                  <a:lnTo>
                    <a:pt x="300" y="579"/>
                  </a:lnTo>
                  <a:lnTo>
                    <a:pt x="288" y="577"/>
                  </a:lnTo>
                  <a:lnTo>
                    <a:pt x="275" y="576"/>
                  </a:lnTo>
                  <a:lnTo>
                    <a:pt x="264" y="573"/>
                  </a:lnTo>
                  <a:lnTo>
                    <a:pt x="219" y="622"/>
                  </a:lnTo>
                  <a:lnTo>
                    <a:pt x="209" y="619"/>
                  </a:lnTo>
                  <a:lnTo>
                    <a:pt x="200" y="616"/>
                  </a:lnTo>
                  <a:lnTo>
                    <a:pt x="181" y="608"/>
                  </a:lnTo>
                  <a:lnTo>
                    <a:pt x="184" y="540"/>
                  </a:lnTo>
                  <a:lnTo>
                    <a:pt x="174" y="533"/>
                  </a:lnTo>
                  <a:lnTo>
                    <a:pt x="164" y="526"/>
                  </a:lnTo>
                  <a:lnTo>
                    <a:pt x="155" y="519"/>
                  </a:lnTo>
                  <a:lnTo>
                    <a:pt x="146" y="511"/>
                  </a:lnTo>
                  <a:lnTo>
                    <a:pt x="79" y="531"/>
                  </a:lnTo>
                  <a:lnTo>
                    <a:pt x="67" y="517"/>
                  </a:lnTo>
                  <a:lnTo>
                    <a:pt x="56" y="502"/>
                  </a:lnTo>
                  <a:lnTo>
                    <a:pt x="94" y="443"/>
                  </a:lnTo>
                  <a:lnTo>
                    <a:pt x="89" y="432"/>
                  </a:lnTo>
                  <a:lnTo>
                    <a:pt x="83" y="421"/>
                  </a:lnTo>
                  <a:lnTo>
                    <a:pt x="78" y="410"/>
                  </a:lnTo>
                  <a:lnTo>
                    <a:pt x="74" y="398"/>
                  </a:lnTo>
                  <a:lnTo>
                    <a:pt x="6" y="383"/>
                  </a:lnTo>
                  <a:lnTo>
                    <a:pt x="3" y="364"/>
                  </a:lnTo>
                  <a:lnTo>
                    <a:pt x="0" y="346"/>
                  </a:lnTo>
                  <a:lnTo>
                    <a:pt x="63" y="314"/>
                  </a:lnTo>
                  <a:lnTo>
                    <a:pt x="64" y="301"/>
                  </a:lnTo>
                  <a:lnTo>
                    <a:pt x="65" y="288"/>
                  </a:lnTo>
                  <a:lnTo>
                    <a:pt x="67" y="276"/>
                  </a:lnTo>
                  <a:lnTo>
                    <a:pt x="69" y="264"/>
                  </a:lnTo>
                  <a:lnTo>
                    <a:pt x="17" y="215"/>
                  </a:lnTo>
                  <a:lnTo>
                    <a:pt x="23" y="198"/>
                  </a:lnTo>
                  <a:lnTo>
                    <a:pt x="30" y="182"/>
                  </a:lnTo>
                  <a:lnTo>
                    <a:pt x="102" y="185"/>
                  </a:lnTo>
                  <a:lnTo>
                    <a:pt x="109" y="175"/>
                  </a:lnTo>
                  <a:lnTo>
                    <a:pt x="117" y="165"/>
                  </a:lnTo>
                  <a:lnTo>
                    <a:pt x="124" y="155"/>
                  </a:lnTo>
                  <a:lnTo>
                    <a:pt x="133" y="146"/>
                  </a:lnTo>
                  <a:lnTo>
                    <a:pt x="111" y="76"/>
                  </a:lnTo>
                  <a:lnTo>
                    <a:pt x="124" y="65"/>
                  </a:lnTo>
                  <a:lnTo>
                    <a:pt x="138" y="55"/>
                  </a:lnTo>
                  <a:lnTo>
                    <a:pt x="200" y="94"/>
                  </a:lnTo>
                  <a:lnTo>
                    <a:pt x="211" y="88"/>
                  </a:lnTo>
                  <a:lnTo>
                    <a:pt x="222" y="83"/>
                  </a:lnTo>
                  <a:lnTo>
                    <a:pt x="234" y="79"/>
                  </a:lnTo>
                  <a:lnTo>
                    <a:pt x="246" y="75"/>
                  </a:lnTo>
                  <a:lnTo>
                    <a:pt x="261" y="4"/>
                  </a:lnTo>
                  <a:lnTo>
                    <a:pt x="270" y="3"/>
                  </a:lnTo>
                  <a:lnTo>
                    <a:pt x="279" y="1"/>
                  </a:lnTo>
                  <a:lnTo>
                    <a:pt x="297" y="0"/>
                  </a:lnTo>
                  <a:lnTo>
                    <a:pt x="330" y="64"/>
                  </a:lnTo>
                  <a:lnTo>
                    <a:pt x="343" y="65"/>
                  </a:lnTo>
                  <a:lnTo>
                    <a:pt x="355" y="66"/>
                  </a:lnTo>
                  <a:lnTo>
                    <a:pt x="367" y="68"/>
                  </a:lnTo>
                  <a:lnTo>
                    <a:pt x="379" y="70"/>
                  </a:lnTo>
                  <a:lnTo>
                    <a:pt x="427" y="18"/>
                  </a:lnTo>
                  <a:lnTo>
                    <a:pt x="436" y="21"/>
                  </a:lnTo>
                  <a:lnTo>
                    <a:pt x="444" y="25"/>
                  </a:lnTo>
                  <a:lnTo>
                    <a:pt x="461" y="32"/>
                  </a:lnTo>
                  <a:lnTo>
                    <a:pt x="458" y="103"/>
                  </a:lnTo>
                  <a:lnTo>
                    <a:pt x="468" y="110"/>
                  </a:lnTo>
                  <a:lnTo>
                    <a:pt x="478" y="117"/>
                  </a:lnTo>
                  <a:lnTo>
                    <a:pt x="488" y="125"/>
                  </a:lnTo>
                  <a:lnTo>
                    <a:pt x="497" y="134"/>
                  </a:lnTo>
                  <a:lnTo>
                    <a:pt x="562" y="112"/>
                  </a:lnTo>
                  <a:lnTo>
                    <a:pt x="574" y="128"/>
                  </a:lnTo>
                  <a:lnTo>
                    <a:pt x="579" y="136"/>
                  </a:lnTo>
                  <a:lnTo>
                    <a:pt x="586" y="144"/>
                  </a:lnTo>
                  <a:lnTo>
                    <a:pt x="548" y="201"/>
                  </a:lnTo>
                  <a:lnTo>
                    <a:pt x="551" y="206"/>
                  </a:lnTo>
                  <a:lnTo>
                    <a:pt x="554" y="213"/>
                  </a:lnTo>
                  <a:lnTo>
                    <a:pt x="559" y="224"/>
                  </a:lnTo>
                  <a:lnTo>
                    <a:pt x="563" y="235"/>
                  </a:lnTo>
                  <a:lnTo>
                    <a:pt x="567" y="247"/>
                  </a:lnTo>
                  <a:lnTo>
                    <a:pt x="632" y="261"/>
                  </a:lnTo>
                  <a:lnTo>
                    <a:pt x="635" y="280"/>
                  </a:lnTo>
                  <a:lnTo>
                    <a:pt x="637" y="301"/>
                  </a:lnTo>
                  <a:lnTo>
                    <a:pt x="578" y="332"/>
                  </a:lnTo>
                  <a:lnTo>
                    <a:pt x="577" y="344"/>
                  </a:lnTo>
                  <a:lnTo>
                    <a:pt x="576" y="356"/>
                  </a:lnTo>
                  <a:lnTo>
                    <a:pt x="574" y="367"/>
                  </a:lnTo>
                  <a:lnTo>
                    <a:pt x="571" y="380"/>
                  </a:lnTo>
                  <a:lnTo>
                    <a:pt x="620" y="424"/>
                  </a:lnTo>
                  <a:lnTo>
                    <a:pt x="613" y="443"/>
                  </a:lnTo>
                  <a:lnTo>
                    <a:pt x="604" y="462"/>
                  </a:lnTo>
                  <a:lnTo>
                    <a:pt x="539" y="458"/>
                  </a:lnTo>
                  <a:lnTo>
                    <a:pt x="532" y="469"/>
                  </a:lnTo>
                  <a:lnTo>
                    <a:pt x="525" y="479"/>
                  </a:lnTo>
                  <a:lnTo>
                    <a:pt x="518" y="488"/>
                  </a:lnTo>
                  <a:lnTo>
                    <a:pt x="510" y="497"/>
                  </a:lnTo>
                  <a:lnTo>
                    <a:pt x="529" y="559"/>
                  </a:lnTo>
                  <a:lnTo>
                    <a:pt x="513" y="573"/>
                  </a:lnTo>
                  <a:lnTo>
                    <a:pt x="505" y="579"/>
                  </a:lnTo>
                  <a:lnTo>
                    <a:pt x="496" y="585"/>
                  </a:lnTo>
                  <a:close/>
                </a:path>
              </a:pathLst>
            </a:custGeom>
            <a:solidFill>
              <a:schemeClr val="tx1">
                <a:lumMod val="75000"/>
                <a:lumOff val="25000"/>
              </a:schemeClr>
            </a:solidFill>
            <a:ln w="3175" cap="flat" cmpd="sng" algn="ctr">
              <a:solidFill>
                <a:srgbClr val="D7D7D7"/>
              </a:solidFill>
              <a:prstDash val="solid"/>
            </a:ln>
            <a:effectLst/>
          </p:spPr>
          <p:txBody>
            <a:bodyPr lIns="0" rIns="0"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defTabSz="1052830" fontAlgn="base">
                <a:lnSpc>
                  <a:spcPct val="120000"/>
                </a:lnSpc>
                <a:spcBef>
                  <a:spcPts val="690"/>
                </a:spcBef>
                <a:spcAft>
                  <a:spcPts val="690"/>
                </a:spcAft>
                <a:defRPr/>
              </a:pPr>
              <a:endParaRPr lang="en-US" sz="3200" kern="0" dirty="0">
                <a:solidFill>
                  <a:srgbClr val="C00000"/>
                </a:solidFill>
                <a:latin typeface="微软雅黑" panose="020B0503020204020204" pitchFamily="34" charset="-122"/>
                <a:ea typeface="微软雅黑" panose="020B0503020204020204" pitchFamily="34" charset="-122"/>
              </a:endParaRPr>
            </a:p>
          </p:txBody>
        </p:sp>
        <p:sp>
          <p:nvSpPr>
            <p:cNvPr id="10" name="Oval 7"/>
            <p:cNvSpPr>
              <a:spLocks noChangeArrowheads="1"/>
            </p:cNvSpPr>
            <p:nvPr/>
          </p:nvSpPr>
          <p:spPr bwMode="auto">
            <a:xfrm>
              <a:off x="6307671" y="1468197"/>
              <a:ext cx="897577" cy="892035"/>
            </a:xfrm>
            <a:prstGeom prst="ellipse">
              <a:avLst/>
            </a:prstGeom>
            <a:solidFill>
              <a:schemeClr val="bg1">
                <a:lumMod val="95000"/>
              </a:schemeClr>
            </a:solidFill>
            <a:ln w="22225">
              <a:noFill/>
              <a:rou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nchorCtr="1"/>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r>
                <a:rPr lang="zh-CN" altLang="en-US" sz="1300" kern="0" dirty="0">
                  <a:latin typeface="微软雅黑" panose="020B0503020204020204" pitchFamily="34" charset="-122"/>
                  <a:ea typeface="微软雅黑" panose="020B0503020204020204" pitchFamily="34" charset="-122"/>
                </a:rPr>
                <a:t>单击此处添加文本</a:t>
              </a:r>
              <a:endParaRPr lang="en-US" altLang="zh-CN" sz="1300" kern="0" dirty="0">
                <a:latin typeface="微软雅黑" panose="020B0503020204020204" pitchFamily="34" charset="-122"/>
                <a:ea typeface="微软雅黑" panose="020B0503020204020204" pitchFamily="34" charset="-122"/>
              </a:endParaRPr>
            </a:p>
          </p:txBody>
        </p:sp>
      </p:grpSp>
      <p:grpSp>
        <p:nvGrpSpPr>
          <p:cNvPr id="11" name="组合 10"/>
          <p:cNvGrpSpPr/>
          <p:nvPr/>
        </p:nvGrpSpPr>
        <p:grpSpPr>
          <a:xfrm>
            <a:off x="2008312" y="2463633"/>
            <a:ext cx="2391162" cy="2397424"/>
            <a:chOff x="2057536" y="1194444"/>
            <a:chExt cx="2075647" cy="2080525"/>
          </a:xfrm>
        </p:grpSpPr>
        <p:sp>
          <p:nvSpPr>
            <p:cNvPr id="12" name="Freeform 8"/>
            <p:cNvSpPr/>
            <p:nvPr/>
          </p:nvSpPr>
          <p:spPr bwMode="auto">
            <a:xfrm>
              <a:off x="2057536" y="1194444"/>
              <a:ext cx="2075647" cy="2080525"/>
            </a:xfrm>
            <a:custGeom>
              <a:avLst/>
              <a:gdLst>
                <a:gd name="T0" fmla="*/ 587 w 808"/>
                <a:gd name="T1" fmla="*/ 691 h 810"/>
                <a:gd name="T2" fmla="*/ 553 w 808"/>
                <a:gd name="T3" fmla="*/ 710 h 810"/>
                <a:gd name="T4" fmla="*/ 535 w 808"/>
                <a:gd name="T5" fmla="*/ 789 h 810"/>
                <a:gd name="T6" fmla="*/ 509 w 808"/>
                <a:gd name="T7" fmla="*/ 797 h 810"/>
                <a:gd name="T8" fmla="*/ 450 w 808"/>
                <a:gd name="T9" fmla="*/ 741 h 810"/>
                <a:gd name="T10" fmla="*/ 425 w 808"/>
                <a:gd name="T11" fmla="*/ 744 h 810"/>
                <a:gd name="T12" fmla="*/ 378 w 808"/>
                <a:gd name="T13" fmla="*/ 810 h 810"/>
                <a:gd name="T14" fmla="*/ 351 w 808"/>
                <a:gd name="T15" fmla="*/ 807 h 810"/>
                <a:gd name="T16" fmla="*/ 317 w 808"/>
                <a:gd name="T17" fmla="*/ 733 h 810"/>
                <a:gd name="T18" fmla="*/ 292 w 808"/>
                <a:gd name="T19" fmla="*/ 726 h 810"/>
                <a:gd name="T20" fmla="*/ 225 w 808"/>
                <a:gd name="T21" fmla="*/ 769 h 810"/>
                <a:gd name="T22" fmla="*/ 199 w 808"/>
                <a:gd name="T23" fmla="*/ 755 h 810"/>
                <a:gd name="T24" fmla="*/ 197 w 808"/>
                <a:gd name="T25" fmla="*/ 675 h 810"/>
                <a:gd name="T26" fmla="*/ 177 w 808"/>
                <a:gd name="T27" fmla="*/ 658 h 810"/>
                <a:gd name="T28" fmla="*/ 99 w 808"/>
                <a:gd name="T29" fmla="*/ 672 h 810"/>
                <a:gd name="T30" fmla="*/ 81 w 808"/>
                <a:gd name="T31" fmla="*/ 649 h 810"/>
                <a:gd name="T32" fmla="*/ 103 w 808"/>
                <a:gd name="T33" fmla="*/ 563 h 810"/>
                <a:gd name="T34" fmla="*/ 92 w 808"/>
                <a:gd name="T35" fmla="*/ 540 h 810"/>
                <a:gd name="T36" fmla="*/ 16 w 808"/>
                <a:gd name="T37" fmla="*/ 521 h 810"/>
                <a:gd name="T38" fmla="*/ 67 w 808"/>
                <a:gd name="T39" fmla="*/ 461 h 810"/>
                <a:gd name="T40" fmla="*/ 64 w 808"/>
                <a:gd name="T41" fmla="*/ 436 h 810"/>
                <a:gd name="T42" fmla="*/ 62 w 808"/>
                <a:gd name="T43" fmla="*/ 410 h 810"/>
                <a:gd name="T44" fmla="*/ 1 w 808"/>
                <a:gd name="T45" fmla="*/ 362 h 810"/>
                <a:gd name="T46" fmla="*/ 70 w 808"/>
                <a:gd name="T47" fmla="*/ 328 h 810"/>
                <a:gd name="T48" fmla="*/ 78 w 808"/>
                <a:gd name="T49" fmla="*/ 303 h 810"/>
                <a:gd name="T50" fmla="*/ 86 w 808"/>
                <a:gd name="T51" fmla="*/ 278 h 810"/>
                <a:gd name="T52" fmla="*/ 48 w 808"/>
                <a:gd name="T53" fmla="*/ 212 h 810"/>
                <a:gd name="T54" fmla="*/ 125 w 808"/>
                <a:gd name="T55" fmla="*/ 206 h 810"/>
                <a:gd name="T56" fmla="*/ 140 w 808"/>
                <a:gd name="T57" fmla="*/ 186 h 810"/>
                <a:gd name="T58" fmla="*/ 157 w 808"/>
                <a:gd name="T59" fmla="*/ 166 h 810"/>
                <a:gd name="T60" fmla="*/ 148 w 808"/>
                <a:gd name="T61" fmla="*/ 91 h 810"/>
                <a:gd name="T62" fmla="*/ 221 w 808"/>
                <a:gd name="T63" fmla="*/ 114 h 810"/>
                <a:gd name="T64" fmla="*/ 255 w 808"/>
                <a:gd name="T65" fmla="*/ 95 h 810"/>
                <a:gd name="T66" fmla="*/ 272 w 808"/>
                <a:gd name="T67" fmla="*/ 21 h 810"/>
                <a:gd name="T68" fmla="*/ 302 w 808"/>
                <a:gd name="T69" fmla="*/ 12 h 810"/>
                <a:gd name="T70" fmla="*/ 358 w 808"/>
                <a:gd name="T71" fmla="*/ 63 h 810"/>
                <a:gd name="T72" fmla="*/ 383 w 808"/>
                <a:gd name="T73" fmla="*/ 61 h 810"/>
                <a:gd name="T74" fmla="*/ 427 w 808"/>
                <a:gd name="T75" fmla="*/ 0 h 810"/>
                <a:gd name="T76" fmla="*/ 459 w 808"/>
                <a:gd name="T77" fmla="*/ 3 h 810"/>
                <a:gd name="T78" fmla="*/ 491 w 808"/>
                <a:gd name="T79" fmla="*/ 71 h 810"/>
                <a:gd name="T80" fmla="*/ 515 w 808"/>
                <a:gd name="T81" fmla="*/ 78 h 810"/>
                <a:gd name="T82" fmla="*/ 579 w 808"/>
                <a:gd name="T83" fmla="*/ 39 h 810"/>
                <a:gd name="T84" fmla="*/ 607 w 808"/>
                <a:gd name="T85" fmla="*/ 54 h 810"/>
                <a:gd name="T86" fmla="*/ 611 w 808"/>
                <a:gd name="T87" fmla="*/ 130 h 810"/>
                <a:gd name="T88" fmla="*/ 630 w 808"/>
                <a:gd name="T89" fmla="*/ 146 h 810"/>
                <a:gd name="T90" fmla="*/ 705 w 808"/>
                <a:gd name="T91" fmla="*/ 134 h 810"/>
                <a:gd name="T92" fmla="*/ 725 w 808"/>
                <a:gd name="T93" fmla="*/ 158 h 810"/>
                <a:gd name="T94" fmla="*/ 705 w 808"/>
                <a:gd name="T95" fmla="*/ 241 h 810"/>
                <a:gd name="T96" fmla="*/ 716 w 808"/>
                <a:gd name="T97" fmla="*/ 264 h 810"/>
                <a:gd name="T98" fmla="*/ 791 w 808"/>
                <a:gd name="T99" fmla="*/ 285 h 810"/>
                <a:gd name="T100" fmla="*/ 740 w 808"/>
                <a:gd name="T101" fmla="*/ 343 h 810"/>
                <a:gd name="T102" fmla="*/ 744 w 808"/>
                <a:gd name="T103" fmla="*/ 368 h 810"/>
                <a:gd name="T104" fmla="*/ 745 w 808"/>
                <a:gd name="T105" fmla="*/ 395 h 810"/>
                <a:gd name="T106" fmla="*/ 807 w 808"/>
                <a:gd name="T107" fmla="*/ 442 h 810"/>
                <a:gd name="T108" fmla="*/ 737 w 808"/>
                <a:gd name="T109" fmla="*/ 477 h 810"/>
                <a:gd name="T110" fmla="*/ 730 w 808"/>
                <a:gd name="T111" fmla="*/ 502 h 810"/>
                <a:gd name="T112" fmla="*/ 722 w 808"/>
                <a:gd name="T113" fmla="*/ 526 h 810"/>
                <a:gd name="T114" fmla="*/ 762 w 808"/>
                <a:gd name="T115" fmla="*/ 595 h 810"/>
                <a:gd name="T116" fmla="*/ 683 w 808"/>
                <a:gd name="T117" fmla="*/ 599 h 810"/>
                <a:gd name="T118" fmla="*/ 668 w 808"/>
                <a:gd name="T119" fmla="*/ 620 h 810"/>
                <a:gd name="T120" fmla="*/ 651 w 808"/>
                <a:gd name="T121" fmla="*/ 639 h 810"/>
                <a:gd name="T122" fmla="*/ 662 w 808"/>
                <a:gd name="T123" fmla="*/ 718 h 8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808" h="810">
                  <a:moveTo>
                    <a:pt x="651" y="726"/>
                  </a:moveTo>
                  <a:lnTo>
                    <a:pt x="587" y="691"/>
                  </a:lnTo>
                  <a:lnTo>
                    <a:pt x="565" y="704"/>
                  </a:lnTo>
                  <a:lnTo>
                    <a:pt x="553" y="710"/>
                  </a:lnTo>
                  <a:lnTo>
                    <a:pt x="542" y="716"/>
                  </a:lnTo>
                  <a:lnTo>
                    <a:pt x="535" y="789"/>
                  </a:lnTo>
                  <a:lnTo>
                    <a:pt x="522" y="794"/>
                  </a:lnTo>
                  <a:lnTo>
                    <a:pt x="509" y="797"/>
                  </a:lnTo>
                  <a:lnTo>
                    <a:pt x="462" y="739"/>
                  </a:lnTo>
                  <a:lnTo>
                    <a:pt x="450" y="741"/>
                  </a:lnTo>
                  <a:lnTo>
                    <a:pt x="437" y="743"/>
                  </a:lnTo>
                  <a:lnTo>
                    <a:pt x="425" y="744"/>
                  </a:lnTo>
                  <a:lnTo>
                    <a:pt x="412" y="744"/>
                  </a:lnTo>
                  <a:lnTo>
                    <a:pt x="378" y="810"/>
                  </a:lnTo>
                  <a:lnTo>
                    <a:pt x="364" y="809"/>
                  </a:lnTo>
                  <a:lnTo>
                    <a:pt x="351" y="807"/>
                  </a:lnTo>
                  <a:lnTo>
                    <a:pt x="329" y="736"/>
                  </a:lnTo>
                  <a:lnTo>
                    <a:pt x="317" y="733"/>
                  </a:lnTo>
                  <a:lnTo>
                    <a:pt x="304" y="730"/>
                  </a:lnTo>
                  <a:lnTo>
                    <a:pt x="292" y="726"/>
                  </a:lnTo>
                  <a:lnTo>
                    <a:pt x="280" y="721"/>
                  </a:lnTo>
                  <a:lnTo>
                    <a:pt x="225" y="769"/>
                  </a:lnTo>
                  <a:lnTo>
                    <a:pt x="212" y="763"/>
                  </a:lnTo>
                  <a:lnTo>
                    <a:pt x="199" y="755"/>
                  </a:lnTo>
                  <a:lnTo>
                    <a:pt x="207" y="683"/>
                  </a:lnTo>
                  <a:lnTo>
                    <a:pt x="197" y="675"/>
                  </a:lnTo>
                  <a:lnTo>
                    <a:pt x="187" y="667"/>
                  </a:lnTo>
                  <a:lnTo>
                    <a:pt x="177" y="658"/>
                  </a:lnTo>
                  <a:lnTo>
                    <a:pt x="168" y="650"/>
                  </a:lnTo>
                  <a:lnTo>
                    <a:pt x="99" y="672"/>
                  </a:lnTo>
                  <a:lnTo>
                    <a:pt x="90" y="661"/>
                  </a:lnTo>
                  <a:lnTo>
                    <a:pt x="81" y="649"/>
                  </a:lnTo>
                  <a:lnTo>
                    <a:pt x="116" y="586"/>
                  </a:lnTo>
                  <a:lnTo>
                    <a:pt x="103" y="563"/>
                  </a:lnTo>
                  <a:lnTo>
                    <a:pt x="97" y="552"/>
                  </a:lnTo>
                  <a:lnTo>
                    <a:pt x="92" y="540"/>
                  </a:lnTo>
                  <a:lnTo>
                    <a:pt x="20" y="534"/>
                  </a:lnTo>
                  <a:lnTo>
                    <a:pt x="16" y="521"/>
                  </a:lnTo>
                  <a:lnTo>
                    <a:pt x="12" y="507"/>
                  </a:lnTo>
                  <a:lnTo>
                    <a:pt x="67" y="461"/>
                  </a:lnTo>
                  <a:lnTo>
                    <a:pt x="65" y="449"/>
                  </a:lnTo>
                  <a:lnTo>
                    <a:pt x="64" y="436"/>
                  </a:lnTo>
                  <a:lnTo>
                    <a:pt x="63" y="423"/>
                  </a:lnTo>
                  <a:lnTo>
                    <a:pt x="62" y="410"/>
                  </a:lnTo>
                  <a:lnTo>
                    <a:pt x="0" y="378"/>
                  </a:lnTo>
                  <a:lnTo>
                    <a:pt x="1" y="362"/>
                  </a:lnTo>
                  <a:lnTo>
                    <a:pt x="3" y="348"/>
                  </a:lnTo>
                  <a:lnTo>
                    <a:pt x="70" y="328"/>
                  </a:lnTo>
                  <a:lnTo>
                    <a:pt x="73" y="316"/>
                  </a:lnTo>
                  <a:lnTo>
                    <a:pt x="78" y="303"/>
                  </a:lnTo>
                  <a:lnTo>
                    <a:pt x="82" y="291"/>
                  </a:lnTo>
                  <a:lnTo>
                    <a:pt x="86" y="278"/>
                  </a:lnTo>
                  <a:lnTo>
                    <a:pt x="41" y="225"/>
                  </a:lnTo>
                  <a:lnTo>
                    <a:pt x="48" y="212"/>
                  </a:lnTo>
                  <a:lnTo>
                    <a:pt x="55" y="199"/>
                  </a:lnTo>
                  <a:lnTo>
                    <a:pt x="125" y="206"/>
                  </a:lnTo>
                  <a:lnTo>
                    <a:pt x="132" y="196"/>
                  </a:lnTo>
                  <a:lnTo>
                    <a:pt x="140" y="186"/>
                  </a:lnTo>
                  <a:lnTo>
                    <a:pt x="148" y="175"/>
                  </a:lnTo>
                  <a:lnTo>
                    <a:pt x="157" y="166"/>
                  </a:lnTo>
                  <a:lnTo>
                    <a:pt x="136" y="101"/>
                  </a:lnTo>
                  <a:lnTo>
                    <a:pt x="148" y="91"/>
                  </a:lnTo>
                  <a:lnTo>
                    <a:pt x="160" y="80"/>
                  </a:lnTo>
                  <a:lnTo>
                    <a:pt x="221" y="114"/>
                  </a:lnTo>
                  <a:lnTo>
                    <a:pt x="243" y="101"/>
                  </a:lnTo>
                  <a:lnTo>
                    <a:pt x="255" y="95"/>
                  </a:lnTo>
                  <a:lnTo>
                    <a:pt x="266" y="90"/>
                  </a:lnTo>
                  <a:lnTo>
                    <a:pt x="272" y="21"/>
                  </a:lnTo>
                  <a:lnTo>
                    <a:pt x="287" y="16"/>
                  </a:lnTo>
                  <a:lnTo>
                    <a:pt x="302" y="12"/>
                  </a:lnTo>
                  <a:lnTo>
                    <a:pt x="345" y="65"/>
                  </a:lnTo>
                  <a:lnTo>
                    <a:pt x="358" y="63"/>
                  </a:lnTo>
                  <a:lnTo>
                    <a:pt x="371" y="62"/>
                  </a:lnTo>
                  <a:lnTo>
                    <a:pt x="383" y="61"/>
                  </a:lnTo>
                  <a:lnTo>
                    <a:pt x="396" y="60"/>
                  </a:lnTo>
                  <a:lnTo>
                    <a:pt x="427" y="0"/>
                  </a:lnTo>
                  <a:lnTo>
                    <a:pt x="443" y="1"/>
                  </a:lnTo>
                  <a:lnTo>
                    <a:pt x="459" y="3"/>
                  </a:lnTo>
                  <a:lnTo>
                    <a:pt x="479" y="68"/>
                  </a:lnTo>
                  <a:lnTo>
                    <a:pt x="491" y="71"/>
                  </a:lnTo>
                  <a:lnTo>
                    <a:pt x="503" y="75"/>
                  </a:lnTo>
                  <a:lnTo>
                    <a:pt x="515" y="78"/>
                  </a:lnTo>
                  <a:lnTo>
                    <a:pt x="527" y="83"/>
                  </a:lnTo>
                  <a:lnTo>
                    <a:pt x="579" y="39"/>
                  </a:lnTo>
                  <a:lnTo>
                    <a:pt x="593" y="46"/>
                  </a:lnTo>
                  <a:lnTo>
                    <a:pt x="607" y="54"/>
                  </a:lnTo>
                  <a:lnTo>
                    <a:pt x="599" y="122"/>
                  </a:lnTo>
                  <a:lnTo>
                    <a:pt x="611" y="130"/>
                  </a:lnTo>
                  <a:lnTo>
                    <a:pt x="621" y="138"/>
                  </a:lnTo>
                  <a:lnTo>
                    <a:pt x="630" y="146"/>
                  </a:lnTo>
                  <a:lnTo>
                    <a:pt x="640" y="155"/>
                  </a:lnTo>
                  <a:lnTo>
                    <a:pt x="705" y="134"/>
                  </a:lnTo>
                  <a:lnTo>
                    <a:pt x="715" y="146"/>
                  </a:lnTo>
                  <a:lnTo>
                    <a:pt x="725" y="158"/>
                  </a:lnTo>
                  <a:lnTo>
                    <a:pt x="692" y="219"/>
                  </a:lnTo>
                  <a:lnTo>
                    <a:pt x="705" y="241"/>
                  </a:lnTo>
                  <a:lnTo>
                    <a:pt x="710" y="252"/>
                  </a:lnTo>
                  <a:lnTo>
                    <a:pt x="716" y="264"/>
                  </a:lnTo>
                  <a:lnTo>
                    <a:pt x="786" y="270"/>
                  </a:lnTo>
                  <a:lnTo>
                    <a:pt x="791" y="285"/>
                  </a:lnTo>
                  <a:lnTo>
                    <a:pt x="795" y="300"/>
                  </a:lnTo>
                  <a:lnTo>
                    <a:pt x="740" y="343"/>
                  </a:lnTo>
                  <a:lnTo>
                    <a:pt x="742" y="356"/>
                  </a:lnTo>
                  <a:lnTo>
                    <a:pt x="744" y="368"/>
                  </a:lnTo>
                  <a:lnTo>
                    <a:pt x="745" y="382"/>
                  </a:lnTo>
                  <a:lnTo>
                    <a:pt x="745" y="395"/>
                  </a:lnTo>
                  <a:lnTo>
                    <a:pt x="808" y="427"/>
                  </a:lnTo>
                  <a:lnTo>
                    <a:pt x="807" y="442"/>
                  </a:lnTo>
                  <a:lnTo>
                    <a:pt x="805" y="457"/>
                  </a:lnTo>
                  <a:lnTo>
                    <a:pt x="737" y="477"/>
                  </a:lnTo>
                  <a:lnTo>
                    <a:pt x="734" y="490"/>
                  </a:lnTo>
                  <a:lnTo>
                    <a:pt x="730" y="502"/>
                  </a:lnTo>
                  <a:lnTo>
                    <a:pt x="726" y="514"/>
                  </a:lnTo>
                  <a:lnTo>
                    <a:pt x="722" y="526"/>
                  </a:lnTo>
                  <a:lnTo>
                    <a:pt x="769" y="582"/>
                  </a:lnTo>
                  <a:lnTo>
                    <a:pt x="762" y="595"/>
                  </a:lnTo>
                  <a:lnTo>
                    <a:pt x="756" y="607"/>
                  </a:lnTo>
                  <a:lnTo>
                    <a:pt x="683" y="599"/>
                  </a:lnTo>
                  <a:lnTo>
                    <a:pt x="676" y="609"/>
                  </a:lnTo>
                  <a:lnTo>
                    <a:pt x="668" y="620"/>
                  </a:lnTo>
                  <a:lnTo>
                    <a:pt x="659" y="629"/>
                  </a:lnTo>
                  <a:lnTo>
                    <a:pt x="651" y="639"/>
                  </a:lnTo>
                  <a:lnTo>
                    <a:pt x="673" y="709"/>
                  </a:lnTo>
                  <a:lnTo>
                    <a:pt x="662" y="718"/>
                  </a:lnTo>
                  <a:lnTo>
                    <a:pt x="651" y="726"/>
                  </a:lnTo>
                  <a:close/>
                </a:path>
              </a:pathLst>
            </a:custGeom>
            <a:solidFill>
              <a:schemeClr val="tx1">
                <a:lumMod val="75000"/>
                <a:lumOff val="25000"/>
              </a:schemeClr>
            </a:solidFill>
            <a:ln w="3175" cap="flat" cmpd="sng" algn="ctr">
              <a:solidFill>
                <a:srgbClr val="D7D7D7"/>
              </a:solidFill>
              <a:prstDash val="solid"/>
            </a:ln>
            <a:effectLst/>
          </p:spPr>
          <p:txBody>
            <a:bodyPr lIns="0" rIns="0"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defTabSz="1052830" fontAlgn="base">
                <a:lnSpc>
                  <a:spcPct val="120000"/>
                </a:lnSpc>
                <a:spcBef>
                  <a:spcPts val="690"/>
                </a:spcBef>
                <a:spcAft>
                  <a:spcPts val="690"/>
                </a:spcAft>
                <a:defRPr/>
              </a:pPr>
              <a:endParaRPr lang="en-US" sz="3200" kern="0" dirty="0">
                <a:solidFill>
                  <a:srgbClr val="C00000"/>
                </a:solidFill>
                <a:latin typeface="微软雅黑" panose="020B0503020204020204" pitchFamily="34" charset="-122"/>
                <a:ea typeface="微软雅黑" panose="020B0503020204020204" pitchFamily="34" charset="-122"/>
              </a:endParaRPr>
            </a:p>
          </p:txBody>
        </p:sp>
        <p:sp>
          <p:nvSpPr>
            <p:cNvPr id="13" name="Oval 9"/>
            <p:cNvSpPr>
              <a:spLocks noChangeArrowheads="1"/>
            </p:cNvSpPr>
            <p:nvPr/>
          </p:nvSpPr>
          <p:spPr bwMode="auto">
            <a:xfrm>
              <a:off x="2404813" y="1544314"/>
              <a:ext cx="1378422" cy="1378114"/>
            </a:xfrm>
            <a:prstGeom prst="ellipse">
              <a:avLst/>
            </a:prstGeom>
            <a:solidFill>
              <a:schemeClr val="bg1">
                <a:lumMod val="95000"/>
              </a:schemeClr>
            </a:solidFill>
            <a:ln w="22225">
              <a:noFill/>
              <a:rou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nchorCtr="0"/>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defTabSz="1052830">
                <a:defRPr/>
              </a:pPr>
              <a:r>
                <a:rPr lang="zh-CN" altLang="en-US" sz="1700" kern="0" dirty="0">
                  <a:latin typeface="微软雅黑" panose="020B0503020204020204" pitchFamily="34" charset="-122"/>
                  <a:ea typeface="微软雅黑" panose="020B0503020204020204" pitchFamily="34" charset="-122"/>
                </a:rPr>
                <a:t>单击此处添加文本</a:t>
              </a:r>
              <a:endParaRPr lang="en-US" sz="1700" kern="0" dirty="0">
                <a:latin typeface="微软雅黑" panose="020B0503020204020204" pitchFamily="34" charset="-122"/>
                <a:ea typeface="微软雅黑" panose="020B0503020204020204" pitchFamily="34" charset="-122"/>
              </a:endParaRPr>
            </a:p>
          </p:txBody>
        </p:sp>
      </p:grpSp>
      <p:sp>
        <p:nvSpPr>
          <p:cNvPr id="14" name="Freeform 10"/>
          <p:cNvSpPr/>
          <p:nvPr/>
        </p:nvSpPr>
        <p:spPr bwMode="auto">
          <a:xfrm>
            <a:off x="2704260" y="5735118"/>
            <a:ext cx="5671700" cy="390850"/>
          </a:xfrm>
          <a:custGeom>
            <a:avLst/>
            <a:gdLst>
              <a:gd name="T0" fmla="*/ 0 w 3686"/>
              <a:gd name="T1" fmla="*/ 85 h 254"/>
              <a:gd name="T2" fmla="*/ 129 w 3686"/>
              <a:gd name="T3" fmla="*/ 85 h 254"/>
              <a:gd name="T4" fmla="*/ 185 w 3686"/>
              <a:gd name="T5" fmla="*/ 0 h 254"/>
              <a:gd name="T6" fmla="*/ 279 w 3686"/>
              <a:gd name="T7" fmla="*/ 0 h 254"/>
              <a:gd name="T8" fmla="*/ 336 w 3686"/>
              <a:gd name="T9" fmla="*/ 85 h 254"/>
              <a:gd name="T10" fmla="*/ 421 w 3686"/>
              <a:gd name="T11" fmla="*/ 85 h 254"/>
              <a:gd name="T12" fmla="*/ 477 w 3686"/>
              <a:gd name="T13" fmla="*/ 0 h 254"/>
              <a:gd name="T14" fmla="*/ 571 w 3686"/>
              <a:gd name="T15" fmla="*/ 0 h 254"/>
              <a:gd name="T16" fmla="*/ 629 w 3686"/>
              <a:gd name="T17" fmla="*/ 85 h 254"/>
              <a:gd name="T18" fmla="*/ 709 w 3686"/>
              <a:gd name="T19" fmla="*/ 85 h 254"/>
              <a:gd name="T20" fmla="*/ 764 w 3686"/>
              <a:gd name="T21" fmla="*/ 0 h 254"/>
              <a:gd name="T22" fmla="*/ 862 w 3686"/>
              <a:gd name="T23" fmla="*/ 0 h 254"/>
              <a:gd name="T24" fmla="*/ 916 w 3686"/>
              <a:gd name="T25" fmla="*/ 85 h 254"/>
              <a:gd name="T26" fmla="*/ 1001 w 3686"/>
              <a:gd name="T27" fmla="*/ 85 h 254"/>
              <a:gd name="T28" fmla="*/ 1058 w 3686"/>
              <a:gd name="T29" fmla="*/ 0 h 254"/>
              <a:gd name="T30" fmla="*/ 1154 w 3686"/>
              <a:gd name="T31" fmla="*/ 0 h 254"/>
              <a:gd name="T32" fmla="*/ 1208 w 3686"/>
              <a:gd name="T33" fmla="*/ 85 h 254"/>
              <a:gd name="T34" fmla="*/ 1299 w 3686"/>
              <a:gd name="T35" fmla="*/ 85 h 254"/>
              <a:gd name="T36" fmla="*/ 1353 w 3686"/>
              <a:gd name="T37" fmla="*/ 0 h 254"/>
              <a:gd name="T38" fmla="*/ 1449 w 3686"/>
              <a:gd name="T39" fmla="*/ 0 h 254"/>
              <a:gd name="T40" fmla="*/ 1507 w 3686"/>
              <a:gd name="T41" fmla="*/ 85 h 254"/>
              <a:gd name="T42" fmla="*/ 1591 w 3686"/>
              <a:gd name="T43" fmla="*/ 85 h 254"/>
              <a:gd name="T44" fmla="*/ 1645 w 3686"/>
              <a:gd name="T45" fmla="*/ 0 h 254"/>
              <a:gd name="T46" fmla="*/ 1743 w 3686"/>
              <a:gd name="T47" fmla="*/ 0 h 254"/>
              <a:gd name="T48" fmla="*/ 1799 w 3686"/>
              <a:gd name="T49" fmla="*/ 85 h 254"/>
              <a:gd name="T50" fmla="*/ 1890 w 3686"/>
              <a:gd name="T51" fmla="*/ 85 h 254"/>
              <a:gd name="T52" fmla="*/ 1946 w 3686"/>
              <a:gd name="T53" fmla="*/ 0 h 254"/>
              <a:gd name="T54" fmla="*/ 2044 w 3686"/>
              <a:gd name="T55" fmla="*/ 0 h 254"/>
              <a:gd name="T56" fmla="*/ 2099 w 3686"/>
              <a:gd name="T57" fmla="*/ 85 h 254"/>
              <a:gd name="T58" fmla="*/ 2184 w 3686"/>
              <a:gd name="T59" fmla="*/ 85 h 254"/>
              <a:gd name="T60" fmla="*/ 2240 w 3686"/>
              <a:gd name="T61" fmla="*/ 0 h 254"/>
              <a:gd name="T62" fmla="*/ 2336 w 3686"/>
              <a:gd name="T63" fmla="*/ 0 h 254"/>
              <a:gd name="T64" fmla="*/ 2391 w 3686"/>
              <a:gd name="T65" fmla="*/ 85 h 254"/>
              <a:gd name="T66" fmla="*/ 2472 w 3686"/>
              <a:gd name="T67" fmla="*/ 85 h 254"/>
              <a:gd name="T68" fmla="*/ 2529 w 3686"/>
              <a:gd name="T69" fmla="*/ 0 h 254"/>
              <a:gd name="T70" fmla="*/ 2623 w 3686"/>
              <a:gd name="T71" fmla="*/ 0 h 254"/>
              <a:gd name="T72" fmla="*/ 2681 w 3686"/>
              <a:gd name="T73" fmla="*/ 85 h 254"/>
              <a:gd name="T74" fmla="*/ 2765 w 3686"/>
              <a:gd name="T75" fmla="*/ 85 h 254"/>
              <a:gd name="T76" fmla="*/ 2821 w 3686"/>
              <a:gd name="T77" fmla="*/ 0 h 254"/>
              <a:gd name="T78" fmla="*/ 2917 w 3686"/>
              <a:gd name="T79" fmla="*/ 0 h 254"/>
              <a:gd name="T80" fmla="*/ 2973 w 3686"/>
              <a:gd name="T81" fmla="*/ 85 h 254"/>
              <a:gd name="T82" fmla="*/ 3062 w 3686"/>
              <a:gd name="T83" fmla="*/ 85 h 254"/>
              <a:gd name="T84" fmla="*/ 3118 w 3686"/>
              <a:gd name="T85" fmla="*/ 0 h 254"/>
              <a:gd name="T86" fmla="*/ 3214 w 3686"/>
              <a:gd name="T87" fmla="*/ 0 h 254"/>
              <a:gd name="T88" fmla="*/ 3269 w 3686"/>
              <a:gd name="T89" fmla="*/ 85 h 254"/>
              <a:gd name="T90" fmla="*/ 3356 w 3686"/>
              <a:gd name="T91" fmla="*/ 85 h 254"/>
              <a:gd name="T92" fmla="*/ 3410 w 3686"/>
              <a:gd name="T93" fmla="*/ 0 h 254"/>
              <a:gd name="T94" fmla="*/ 3506 w 3686"/>
              <a:gd name="T95" fmla="*/ 0 h 254"/>
              <a:gd name="T96" fmla="*/ 3561 w 3686"/>
              <a:gd name="T97" fmla="*/ 85 h 254"/>
              <a:gd name="T98" fmla="*/ 3686 w 3686"/>
              <a:gd name="T99" fmla="*/ 85 h 254"/>
              <a:gd name="T100" fmla="*/ 3686 w 3686"/>
              <a:gd name="T101" fmla="*/ 254 h 254"/>
              <a:gd name="T102" fmla="*/ 0 w 3686"/>
              <a:gd name="T103" fmla="*/ 254 h 254"/>
              <a:gd name="T104" fmla="*/ 0 w 3686"/>
              <a:gd name="T105" fmla="*/ 85 h 2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3686" h="254">
                <a:moveTo>
                  <a:pt x="0" y="85"/>
                </a:moveTo>
                <a:lnTo>
                  <a:pt x="129" y="85"/>
                </a:lnTo>
                <a:lnTo>
                  <a:pt x="185" y="0"/>
                </a:lnTo>
                <a:lnTo>
                  <a:pt x="279" y="0"/>
                </a:lnTo>
                <a:lnTo>
                  <a:pt x="336" y="85"/>
                </a:lnTo>
                <a:lnTo>
                  <a:pt x="421" y="85"/>
                </a:lnTo>
                <a:lnTo>
                  <a:pt x="477" y="0"/>
                </a:lnTo>
                <a:lnTo>
                  <a:pt x="571" y="0"/>
                </a:lnTo>
                <a:lnTo>
                  <a:pt x="629" y="85"/>
                </a:lnTo>
                <a:lnTo>
                  <a:pt x="709" y="85"/>
                </a:lnTo>
                <a:lnTo>
                  <a:pt x="764" y="0"/>
                </a:lnTo>
                <a:lnTo>
                  <a:pt x="862" y="0"/>
                </a:lnTo>
                <a:lnTo>
                  <a:pt x="916" y="85"/>
                </a:lnTo>
                <a:lnTo>
                  <a:pt x="1001" y="85"/>
                </a:lnTo>
                <a:lnTo>
                  <a:pt x="1058" y="0"/>
                </a:lnTo>
                <a:lnTo>
                  <a:pt x="1154" y="0"/>
                </a:lnTo>
                <a:lnTo>
                  <a:pt x="1208" y="85"/>
                </a:lnTo>
                <a:lnTo>
                  <a:pt x="1299" y="85"/>
                </a:lnTo>
                <a:lnTo>
                  <a:pt x="1353" y="0"/>
                </a:lnTo>
                <a:lnTo>
                  <a:pt x="1449" y="0"/>
                </a:lnTo>
                <a:lnTo>
                  <a:pt x="1507" y="85"/>
                </a:lnTo>
                <a:lnTo>
                  <a:pt x="1591" y="85"/>
                </a:lnTo>
                <a:lnTo>
                  <a:pt x="1645" y="0"/>
                </a:lnTo>
                <a:lnTo>
                  <a:pt x="1743" y="0"/>
                </a:lnTo>
                <a:lnTo>
                  <a:pt x="1799" y="85"/>
                </a:lnTo>
                <a:lnTo>
                  <a:pt x="1890" y="85"/>
                </a:lnTo>
                <a:lnTo>
                  <a:pt x="1946" y="0"/>
                </a:lnTo>
                <a:lnTo>
                  <a:pt x="2044" y="0"/>
                </a:lnTo>
                <a:lnTo>
                  <a:pt x="2099" y="85"/>
                </a:lnTo>
                <a:lnTo>
                  <a:pt x="2184" y="85"/>
                </a:lnTo>
                <a:lnTo>
                  <a:pt x="2240" y="0"/>
                </a:lnTo>
                <a:lnTo>
                  <a:pt x="2336" y="0"/>
                </a:lnTo>
                <a:lnTo>
                  <a:pt x="2391" y="85"/>
                </a:lnTo>
                <a:lnTo>
                  <a:pt x="2472" y="85"/>
                </a:lnTo>
                <a:lnTo>
                  <a:pt x="2529" y="0"/>
                </a:lnTo>
                <a:lnTo>
                  <a:pt x="2623" y="0"/>
                </a:lnTo>
                <a:lnTo>
                  <a:pt x="2681" y="85"/>
                </a:lnTo>
                <a:lnTo>
                  <a:pt x="2765" y="85"/>
                </a:lnTo>
                <a:lnTo>
                  <a:pt x="2821" y="0"/>
                </a:lnTo>
                <a:lnTo>
                  <a:pt x="2917" y="0"/>
                </a:lnTo>
                <a:lnTo>
                  <a:pt x="2973" y="85"/>
                </a:lnTo>
                <a:lnTo>
                  <a:pt x="3062" y="85"/>
                </a:lnTo>
                <a:lnTo>
                  <a:pt x="3118" y="0"/>
                </a:lnTo>
                <a:lnTo>
                  <a:pt x="3214" y="0"/>
                </a:lnTo>
                <a:lnTo>
                  <a:pt x="3269" y="85"/>
                </a:lnTo>
                <a:lnTo>
                  <a:pt x="3356" y="85"/>
                </a:lnTo>
                <a:lnTo>
                  <a:pt x="3410" y="0"/>
                </a:lnTo>
                <a:lnTo>
                  <a:pt x="3506" y="0"/>
                </a:lnTo>
                <a:lnTo>
                  <a:pt x="3561" y="85"/>
                </a:lnTo>
                <a:lnTo>
                  <a:pt x="3686" y="85"/>
                </a:lnTo>
                <a:lnTo>
                  <a:pt x="3686" y="254"/>
                </a:lnTo>
                <a:lnTo>
                  <a:pt x="0" y="254"/>
                </a:lnTo>
                <a:lnTo>
                  <a:pt x="0" y="85"/>
                </a:lnTo>
                <a:close/>
              </a:path>
            </a:pathLst>
          </a:custGeom>
          <a:solidFill>
            <a:schemeClr val="tx1">
              <a:lumMod val="75000"/>
              <a:lumOff val="25000"/>
            </a:schemeClr>
          </a:solidFill>
          <a:ln w="9525" cap="rnd">
            <a:solidFill>
              <a:srgbClr val="E6E6E6"/>
            </a:solidFill>
            <a:prstDash val="solid"/>
            <a:round/>
          </a:ln>
        </p:spPr>
        <p:txBody>
          <a:bodyPr vert="eaVert" lIns="105283" tIns="52642" rIns="105283" bIns="52642"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1052830" fontAlgn="base">
              <a:spcBef>
                <a:spcPct val="0"/>
              </a:spcBef>
              <a:spcAft>
                <a:spcPct val="0"/>
              </a:spcAft>
              <a:defRPr/>
            </a:pPr>
            <a:endParaRPr lang="en-US" sz="1700" kern="0" dirty="0">
              <a:solidFill>
                <a:srgbClr val="C00000"/>
              </a:solidFill>
              <a:latin typeface="微软雅黑" panose="020B0503020204020204" pitchFamily="34" charset="-122"/>
              <a:ea typeface="微软雅黑" panose="020B0503020204020204" pitchFamily="34" charset="-122"/>
            </a:endParaRPr>
          </a:p>
        </p:txBody>
      </p:sp>
      <p:sp>
        <p:nvSpPr>
          <p:cNvPr id="15" name="TextBox 53"/>
          <p:cNvSpPr txBox="1">
            <a:spLocks noChangeArrowheads="1"/>
          </p:cNvSpPr>
          <p:nvPr/>
        </p:nvSpPr>
        <p:spPr bwMode="auto">
          <a:xfrm>
            <a:off x="2159665" y="2037396"/>
            <a:ext cx="1990944" cy="3648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05283" tIns="52642" rIns="105283" bIns="52642" numCol="1" anchor="t" anchorCtr="0" compatLnSpc="1">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defTabSz="1052830" fontAlgn="base">
              <a:spcBef>
                <a:spcPct val="0"/>
              </a:spcBef>
              <a:spcAft>
                <a:spcPct val="0"/>
              </a:spcAft>
              <a:defRPr/>
            </a:pPr>
            <a:r>
              <a:rPr lang="zh-CN" altLang="en-US" sz="1700" b="1" kern="0" dirty="0">
                <a:latin typeface="微软雅黑" panose="020B0503020204020204" pitchFamily="34" charset="-122"/>
                <a:ea typeface="微软雅黑" panose="020B0503020204020204" pitchFamily="34" charset="-122"/>
                <a:cs typeface="宋体" panose="02010600030101010101" pitchFamily="2" charset="-122"/>
              </a:rPr>
              <a:t>单击添加标题</a:t>
            </a:r>
            <a:endParaRPr lang="zh-CN" altLang="en-US" sz="2300" kern="0" dirty="0">
              <a:latin typeface="微软雅黑" panose="020B0503020204020204" pitchFamily="34" charset="-122"/>
              <a:ea typeface="微软雅黑" panose="020B0503020204020204" pitchFamily="34" charset="-122"/>
              <a:cs typeface="宋体" panose="02010600030101010101" pitchFamily="2" charset="-122"/>
            </a:endParaRPr>
          </a:p>
        </p:txBody>
      </p:sp>
      <p:sp>
        <p:nvSpPr>
          <p:cNvPr id="16" name="TextBox 53"/>
          <p:cNvSpPr txBox="1">
            <a:spLocks noChangeArrowheads="1"/>
          </p:cNvSpPr>
          <p:nvPr/>
        </p:nvSpPr>
        <p:spPr bwMode="auto">
          <a:xfrm>
            <a:off x="4648332" y="2309076"/>
            <a:ext cx="1990944" cy="3648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05283" tIns="52642" rIns="105283" bIns="52642" numCol="1" anchor="t" anchorCtr="0" compatLnSpc="1">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defTabSz="1052830" fontAlgn="base">
              <a:spcBef>
                <a:spcPct val="0"/>
              </a:spcBef>
              <a:spcAft>
                <a:spcPct val="0"/>
              </a:spcAft>
              <a:defRPr/>
            </a:pPr>
            <a:r>
              <a:rPr lang="zh-CN" altLang="en-US" sz="1700" b="1" kern="0" dirty="0">
                <a:latin typeface="微软雅黑" panose="020B0503020204020204" pitchFamily="34" charset="-122"/>
                <a:ea typeface="微软雅黑" panose="020B0503020204020204" pitchFamily="34" charset="-122"/>
                <a:cs typeface="宋体" panose="02010600030101010101" pitchFamily="2" charset="-122"/>
              </a:rPr>
              <a:t>单击添加标题</a:t>
            </a:r>
            <a:endParaRPr lang="zh-CN" altLang="en-US" sz="2300" kern="0" dirty="0">
              <a:latin typeface="微软雅黑" panose="020B0503020204020204" pitchFamily="34" charset="-122"/>
              <a:ea typeface="微软雅黑" panose="020B0503020204020204" pitchFamily="34" charset="-122"/>
              <a:cs typeface="宋体" panose="02010600030101010101" pitchFamily="2" charset="-122"/>
            </a:endParaRPr>
          </a:p>
        </p:txBody>
      </p:sp>
      <p:sp>
        <p:nvSpPr>
          <p:cNvPr id="17" name="TextBox 53"/>
          <p:cNvSpPr txBox="1">
            <a:spLocks noChangeArrowheads="1"/>
          </p:cNvSpPr>
          <p:nvPr/>
        </p:nvSpPr>
        <p:spPr bwMode="auto">
          <a:xfrm>
            <a:off x="8713073" y="2701205"/>
            <a:ext cx="1742029" cy="3648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05283" tIns="52642" rIns="105283" bIns="52642" numCol="1" anchor="t" anchorCtr="0" compatLnSpc="1">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defTabSz="1052830" fontAlgn="base">
              <a:spcBef>
                <a:spcPct val="0"/>
              </a:spcBef>
              <a:spcAft>
                <a:spcPct val="0"/>
              </a:spcAft>
              <a:defRPr/>
            </a:pPr>
            <a:r>
              <a:rPr lang="zh-CN" altLang="en-US" sz="1700" b="1" kern="0" dirty="0">
                <a:latin typeface="微软雅黑" panose="020B0503020204020204" pitchFamily="34" charset="-122"/>
                <a:ea typeface="微软雅黑" panose="020B0503020204020204" pitchFamily="34" charset="-122"/>
                <a:cs typeface="宋体" panose="02010600030101010101" pitchFamily="2" charset="-122"/>
              </a:rPr>
              <a:t>单击添加标题</a:t>
            </a:r>
            <a:endParaRPr lang="zh-CN" altLang="en-US" sz="2300" kern="0" dirty="0">
              <a:latin typeface="微软雅黑" panose="020B0503020204020204" pitchFamily="34" charset="-122"/>
              <a:ea typeface="微软雅黑" panose="020B0503020204020204" pitchFamily="34" charset="-122"/>
              <a:cs typeface="宋体" panose="02010600030101010101" pitchFamily="2" charset="-122"/>
            </a:endParaRPr>
          </a:p>
        </p:txBody>
      </p:sp>
      <p:grpSp>
        <p:nvGrpSpPr>
          <p:cNvPr id="19" name="组合 18"/>
          <p:cNvGrpSpPr/>
          <p:nvPr/>
        </p:nvGrpSpPr>
        <p:grpSpPr>
          <a:xfrm>
            <a:off x="8630119" y="3217325"/>
            <a:ext cx="1907937" cy="1912935"/>
            <a:chOff x="2057536" y="1194444"/>
            <a:chExt cx="2075647" cy="2080525"/>
          </a:xfrm>
          <a:solidFill>
            <a:schemeClr val="accent6">
              <a:lumMod val="50000"/>
            </a:schemeClr>
          </a:solidFill>
        </p:grpSpPr>
        <p:sp>
          <p:nvSpPr>
            <p:cNvPr id="20" name="Freeform 8"/>
            <p:cNvSpPr/>
            <p:nvPr/>
          </p:nvSpPr>
          <p:spPr bwMode="auto">
            <a:xfrm>
              <a:off x="2057536" y="1194444"/>
              <a:ext cx="2075647" cy="2080525"/>
            </a:xfrm>
            <a:custGeom>
              <a:avLst/>
              <a:gdLst>
                <a:gd name="T0" fmla="*/ 587 w 808"/>
                <a:gd name="T1" fmla="*/ 691 h 810"/>
                <a:gd name="T2" fmla="*/ 553 w 808"/>
                <a:gd name="T3" fmla="*/ 710 h 810"/>
                <a:gd name="T4" fmla="*/ 535 w 808"/>
                <a:gd name="T5" fmla="*/ 789 h 810"/>
                <a:gd name="T6" fmla="*/ 509 w 808"/>
                <a:gd name="T7" fmla="*/ 797 h 810"/>
                <a:gd name="T8" fmla="*/ 450 w 808"/>
                <a:gd name="T9" fmla="*/ 741 h 810"/>
                <a:gd name="T10" fmla="*/ 425 w 808"/>
                <a:gd name="T11" fmla="*/ 744 h 810"/>
                <a:gd name="T12" fmla="*/ 378 w 808"/>
                <a:gd name="T13" fmla="*/ 810 h 810"/>
                <a:gd name="T14" fmla="*/ 351 w 808"/>
                <a:gd name="T15" fmla="*/ 807 h 810"/>
                <a:gd name="T16" fmla="*/ 317 w 808"/>
                <a:gd name="T17" fmla="*/ 733 h 810"/>
                <a:gd name="T18" fmla="*/ 292 w 808"/>
                <a:gd name="T19" fmla="*/ 726 h 810"/>
                <a:gd name="T20" fmla="*/ 225 w 808"/>
                <a:gd name="T21" fmla="*/ 769 h 810"/>
                <a:gd name="T22" fmla="*/ 199 w 808"/>
                <a:gd name="T23" fmla="*/ 755 h 810"/>
                <a:gd name="T24" fmla="*/ 197 w 808"/>
                <a:gd name="T25" fmla="*/ 675 h 810"/>
                <a:gd name="T26" fmla="*/ 177 w 808"/>
                <a:gd name="T27" fmla="*/ 658 h 810"/>
                <a:gd name="T28" fmla="*/ 99 w 808"/>
                <a:gd name="T29" fmla="*/ 672 h 810"/>
                <a:gd name="T30" fmla="*/ 81 w 808"/>
                <a:gd name="T31" fmla="*/ 649 h 810"/>
                <a:gd name="T32" fmla="*/ 103 w 808"/>
                <a:gd name="T33" fmla="*/ 563 h 810"/>
                <a:gd name="T34" fmla="*/ 92 w 808"/>
                <a:gd name="T35" fmla="*/ 540 h 810"/>
                <a:gd name="T36" fmla="*/ 16 w 808"/>
                <a:gd name="T37" fmla="*/ 521 h 810"/>
                <a:gd name="T38" fmla="*/ 67 w 808"/>
                <a:gd name="T39" fmla="*/ 461 h 810"/>
                <a:gd name="T40" fmla="*/ 64 w 808"/>
                <a:gd name="T41" fmla="*/ 436 h 810"/>
                <a:gd name="T42" fmla="*/ 62 w 808"/>
                <a:gd name="T43" fmla="*/ 410 h 810"/>
                <a:gd name="T44" fmla="*/ 1 w 808"/>
                <a:gd name="T45" fmla="*/ 362 h 810"/>
                <a:gd name="T46" fmla="*/ 70 w 808"/>
                <a:gd name="T47" fmla="*/ 328 h 810"/>
                <a:gd name="T48" fmla="*/ 78 w 808"/>
                <a:gd name="T49" fmla="*/ 303 h 810"/>
                <a:gd name="T50" fmla="*/ 86 w 808"/>
                <a:gd name="T51" fmla="*/ 278 h 810"/>
                <a:gd name="T52" fmla="*/ 48 w 808"/>
                <a:gd name="T53" fmla="*/ 212 h 810"/>
                <a:gd name="T54" fmla="*/ 125 w 808"/>
                <a:gd name="T55" fmla="*/ 206 h 810"/>
                <a:gd name="T56" fmla="*/ 140 w 808"/>
                <a:gd name="T57" fmla="*/ 186 h 810"/>
                <a:gd name="T58" fmla="*/ 157 w 808"/>
                <a:gd name="T59" fmla="*/ 166 h 810"/>
                <a:gd name="T60" fmla="*/ 148 w 808"/>
                <a:gd name="T61" fmla="*/ 91 h 810"/>
                <a:gd name="T62" fmla="*/ 221 w 808"/>
                <a:gd name="T63" fmla="*/ 114 h 810"/>
                <a:gd name="T64" fmla="*/ 255 w 808"/>
                <a:gd name="T65" fmla="*/ 95 h 810"/>
                <a:gd name="T66" fmla="*/ 272 w 808"/>
                <a:gd name="T67" fmla="*/ 21 h 810"/>
                <a:gd name="T68" fmla="*/ 302 w 808"/>
                <a:gd name="T69" fmla="*/ 12 h 810"/>
                <a:gd name="T70" fmla="*/ 358 w 808"/>
                <a:gd name="T71" fmla="*/ 63 h 810"/>
                <a:gd name="T72" fmla="*/ 383 w 808"/>
                <a:gd name="T73" fmla="*/ 61 h 810"/>
                <a:gd name="T74" fmla="*/ 427 w 808"/>
                <a:gd name="T75" fmla="*/ 0 h 810"/>
                <a:gd name="T76" fmla="*/ 459 w 808"/>
                <a:gd name="T77" fmla="*/ 3 h 810"/>
                <a:gd name="T78" fmla="*/ 491 w 808"/>
                <a:gd name="T79" fmla="*/ 71 h 810"/>
                <a:gd name="T80" fmla="*/ 515 w 808"/>
                <a:gd name="T81" fmla="*/ 78 h 810"/>
                <a:gd name="T82" fmla="*/ 579 w 808"/>
                <a:gd name="T83" fmla="*/ 39 h 810"/>
                <a:gd name="T84" fmla="*/ 607 w 808"/>
                <a:gd name="T85" fmla="*/ 54 h 810"/>
                <a:gd name="T86" fmla="*/ 611 w 808"/>
                <a:gd name="T87" fmla="*/ 130 h 810"/>
                <a:gd name="T88" fmla="*/ 630 w 808"/>
                <a:gd name="T89" fmla="*/ 146 h 810"/>
                <a:gd name="T90" fmla="*/ 705 w 808"/>
                <a:gd name="T91" fmla="*/ 134 h 810"/>
                <a:gd name="T92" fmla="*/ 725 w 808"/>
                <a:gd name="T93" fmla="*/ 158 h 810"/>
                <a:gd name="T94" fmla="*/ 705 w 808"/>
                <a:gd name="T95" fmla="*/ 241 h 810"/>
                <a:gd name="T96" fmla="*/ 716 w 808"/>
                <a:gd name="T97" fmla="*/ 264 h 810"/>
                <a:gd name="T98" fmla="*/ 791 w 808"/>
                <a:gd name="T99" fmla="*/ 285 h 810"/>
                <a:gd name="T100" fmla="*/ 740 w 808"/>
                <a:gd name="T101" fmla="*/ 343 h 810"/>
                <a:gd name="T102" fmla="*/ 744 w 808"/>
                <a:gd name="T103" fmla="*/ 368 h 810"/>
                <a:gd name="T104" fmla="*/ 745 w 808"/>
                <a:gd name="T105" fmla="*/ 395 h 810"/>
                <a:gd name="T106" fmla="*/ 807 w 808"/>
                <a:gd name="T107" fmla="*/ 442 h 810"/>
                <a:gd name="T108" fmla="*/ 737 w 808"/>
                <a:gd name="T109" fmla="*/ 477 h 810"/>
                <a:gd name="T110" fmla="*/ 730 w 808"/>
                <a:gd name="T111" fmla="*/ 502 h 810"/>
                <a:gd name="T112" fmla="*/ 722 w 808"/>
                <a:gd name="T113" fmla="*/ 526 h 810"/>
                <a:gd name="T114" fmla="*/ 762 w 808"/>
                <a:gd name="T115" fmla="*/ 595 h 810"/>
                <a:gd name="T116" fmla="*/ 683 w 808"/>
                <a:gd name="T117" fmla="*/ 599 h 810"/>
                <a:gd name="T118" fmla="*/ 668 w 808"/>
                <a:gd name="T119" fmla="*/ 620 h 810"/>
                <a:gd name="T120" fmla="*/ 651 w 808"/>
                <a:gd name="T121" fmla="*/ 639 h 810"/>
                <a:gd name="T122" fmla="*/ 662 w 808"/>
                <a:gd name="T123" fmla="*/ 718 h 8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808" h="810">
                  <a:moveTo>
                    <a:pt x="651" y="726"/>
                  </a:moveTo>
                  <a:lnTo>
                    <a:pt x="587" y="691"/>
                  </a:lnTo>
                  <a:lnTo>
                    <a:pt x="565" y="704"/>
                  </a:lnTo>
                  <a:lnTo>
                    <a:pt x="553" y="710"/>
                  </a:lnTo>
                  <a:lnTo>
                    <a:pt x="542" y="716"/>
                  </a:lnTo>
                  <a:lnTo>
                    <a:pt x="535" y="789"/>
                  </a:lnTo>
                  <a:lnTo>
                    <a:pt x="522" y="794"/>
                  </a:lnTo>
                  <a:lnTo>
                    <a:pt x="509" y="797"/>
                  </a:lnTo>
                  <a:lnTo>
                    <a:pt x="462" y="739"/>
                  </a:lnTo>
                  <a:lnTo>
                    <a:pt x="450" y="741"/>
                  </a:lnTo>
                  <a:lnTo>
                    <a:pt x="437" y="743"/>
                  </a:lnTo>
                  <a:lnTo>
                    <a:pt x="425" y="744"/>
                  </a:lnTo>
                  <a:lnTo>
                    <a:pt x="412" y="744"/>
                  </a:lnTo>
                  <a:lnTo>
                    <a:pt x="378" y="810"/>
                  </a:lnTo>
                  <a:lnTo>
                    <a:pt x="364" y="809"/>
                  </a:lnTo>
                  <a:lnTo>
                    <a:pt x="351" y="807"/>
                  </a:lnTo>
                  <a:lnTo>
                    <a:pt x="329" y="736"/>
                  </a:lnTo>
                  <a:lnTo>
                    <a:pt x="317" y="733"/>
                  </a:lnTo>
                  <a:lnTo>
                    <a:pt x="304" y="730"/>
                  </a:lnTo>
                  <a:lnTo>
                    <a:pt x="292" y="726"/>
                  </a:lnTo>
                  <a:lnTo>
                    <a:pt x="280" y="721"/>
                  </a:lnTo>
                  <a:lnTo>
                    <a:pt x="225" y="769"/>
                  </a:lnTo>
                  <a:lnTo>
                    <a:pt x="212" y="763"/>
                  </a:lnTo>
                  <a:lnTo>
                    <a:pt x="199" y="755"/>
                  </a:lnTo>
                  <a:lnTo>
                    <a:pt x="207" y="683"/>
                  </a:lnTo>
                  <a:lnTo>
                    <a:pt x="197" y="675"/>
                  </a:lnTo>
                  <a:lnTo>
                    <a:pt x="187" y="667"/>
                  </a:lnTo>
                  <a:lnTo>
                    <a:pt x="177" y="658"/>
                  </a:lnTo>
                  <a:lnTo>
                    <a:pt x="168" y="650"/>
                  </a:lnTo>
                  <a:lnTo>
                    <a:pt x="99" y="672"/>
                  </a:lnTo>
                  <a:lnTo>
                    <a:pt x="90" y="661"/>
                  </a:lnTo>
                  <a:lnTo>
                    <a:pt x="81" y="649"/>
                  </a:lnTo>
                  <a:lnTo>
                    <a:pt x="116" y="586"/>
                  </a:lnTo>
                  <a:lnTo>
                    <a:pt x="103" y="563"/>
                  </a:lnTo>
                  <a:lnTo>
                    <a:pt x="97" y="552"/>
                  </a:lnTo>
                  <a:lnTo>
                    <a:pt x="92" y="540"/>
                  </a:lnTo>
                  <a:lnTo>
                    <a:pt x="20" y="534"/>
                  </a:lnTo>
                  <a:lnTo>
                    <a:pt x="16" y="521"/>
                  </a:lnTo>
                  <a:lnTo>
                    <a:pt x="12" y="507"/>
                  </a:lnTo>
                  <a:lnTo>
                    <a:pt x="67" y="461"/>
                  </a:lnTo>
                  <a:lnTo>
                    <a:pt x="65" y="449"/>
                  </a:lnTo>
                  <a:lnTo>
                    <a:pt x="64" y="436"/>
                  </a:lnTo>
                  <a:lnTo>
                    <a:pt x="63" y="423"/>
                  </a:lnTo>
                  <a:lnTo>
                    <a:pt x="62" y="410"/>
                  </a:lnTo>
                  <a:lnTo>
                    <a:pt x="0" y="378"/>
                  </a:lnTo>
                  <a:lnTo>
                    <a:pt x="1" y="362"/>
                  </a:lnTo>
                  <a:lnTo>
                    <a:pt x="3" y="348"/>
                  </a:lnTo>
                  <a:lnTo>
                    <a:pt x="70" y="328"/>
                  </a:lnTo>
                  <a:lnTo>
                    <a:pt x="73" y="316"/>
                  </a:lnTo>
                  <a:lnTo>
                    <a:pt x="78" y="303"/>
                  </a:lnTo>
                  <a:lnTo>
                    <a:pt x="82" y="291"/>
                  </a:lnTo>
                  <a:lnTo>
                    <a:pt x="86" y="278"/>
                  </a:lnTo>
                  <a:lnTo>
                    <a:pt x="41" y="225"/>
                  </a:lnTo>
                  <a:lnTo>
                    <a:pt x="48" y="212"/>
                  </a:lnTo>
                  <a:lnTo>
                    <a:pt x="55" y="199"/>
                  </a:lnTo>
                  <a:lnTo>
                    <a:pt x="125" y="206"/>
                  </a:lnTo>
                  <a:lnTo>
                    <a:pt x="132" y="196"/>
                  </a:lnTo>
                  <a:lnTo>
                    <a:pt x="140" y="186"/>
                  </a:lnTo>
                  <a:lnTo>
                    <a:pt x="148" y="175"/>
                  </a:lnTo>
                  <a:lnTo>
                    <a:pt x="157" y="166"/>
                  </a:lnTo>
                  <a:lnTo>
                    <a:pt x="136" y="101"/>
                  </a:lnTo>
                  <a:lnTo>
                    <a:pt x="148" y="91"/>
                  </a:lnTo>
                  <a:lnTo>
                    <a:pt x="160" y="80"/>
                  </a:lnTo>
                  <a:lnTo>
                    <a:pt x="221" y="114"/>
                  </a:lnTo>
                  <a:lnTo>
                    <a:pt x="243" y="101"/>
                  </a:lnTo>
                  <a:lnTo>
                    <a:pt x="255" y="95"/>
                  </a:lnTo>
                  <a:lnTo>
                    <a:pt x="266" y="90"/>
                  </a:lnTo>
                  <a:lnTo>
                    <a:pt x="272" y="21"/>
                  </a:lnTo>
                  <a:lnTo>
                    <a:pt x="287" y="16"/>
                  </a:lnTo>
                  <a:lnTo>
                    <a:pt x="302" y="12"/>
                  </a:lnTo>
                  <a:lnTo>
                    <a:pt x="345" y="65"/>
                  </a:lnTo>
                  <a:lnTo>
                    <a:pt x="358" y="63"/>
                  </a:lnTo>
                  <a:lnTo>
                    <a:pt x="371" y="62"/>
                  </a:lnTo>
                  <a:lnTo>
                    <a:pt x="383" y="61"/>
                  </a:lnTo>
                  <a:lnTo>
                    <a:pt x="396" y="60"/>
                  </a:lnTo>
                  <a:lnTo>
                    <a:pt x="427" y="0"/>
                  </a:lnTo>
                  <a:lnTo>
                    <a:pt x="443" y="1"/>
                  </a:lnTo>
                  <a:lnTo>
                    <a:pt x="459" y="3"/>
                  </a:lnTo>
                  <a:lnTo>
                    <a:pt x="479" y="68"/>
                  </a:lnTo>
                  <a:lnTo>
                    <a:pt x="491" y="71"/>
                  </a:lnTo>
                  <a:lnTo>
                    <a:pt x="503" y="75"/>
                  </a:lnTo>
                  <a:lnTo>
                    <a:pt x="515" y="78"/>
                  </a:lnTo>
                  <a:lnTo>
                    <a:pt x="527" y="83"/>
                  </a:lnTo>
                  <a:lnTo>
                    <a:pt x="579" y="39"/>
                  </a:lnTo>
                  <a:lnTo>
                    <a:pt x="593" y="46"/>
                  </a:lnTo>
                  <a:lnTo>
                    <a:pt x="607" y="54"/>
                  </a:lnTo>
                  <a:lnTo>
                    <a:pt x="599" y="122"/>
                  </a:lnTo>
                  <a:lnTo>
                    <a:pt x="611" y="130"/>
                  </a:lnTo>
                  <a:lnTo>
                    <a:pt x="621" y="138"/>
                  </a:lnTo>
                  <a:lnTo>
                    <a:pt x="630" y="146"/>
                  </a:lnTo>
                  <a:lnTo>
                    <a:pt x="640" y="155"/>
                  </a:lnTo>
                  <a:lnTo>
                    <a:pt x="705" y="134"/>
                  </a:lnTo>
                  <a:lnTo>
                    <a:pt x="715" y="146"/>
                  </a:lnTo>
                  <a:lnTo>
                    <a:pt x="725" y="158"/>
                  </a:lnTo>
                  <a:lnTo>
                    <a:pt x="692" y="219"/>
                  </a:lnTo>
                  <a:lnTo>
                    <a:pt x="705" y="241"/>
                  </a:lnTo>
                  <a:lnTo>
                    <a:pt x="710" y="252"/>
                  </a:lnTo>
                  <a:lnTo>
                    <a:pt x="716" y="264"/>
                  </a:lnTo>
                  <a:lnTo>
                    <a:pt x="786" y="270"/>
                  </a:lnTo>
                  <a:lnTo>
                    <a:pt x="791" y="285"/>
                  </a:lnTo>
                  <a:lnTo>
                    <a:pt x="795" y="300"/>
                  </a:lnTo>
                  <a:lnTo>
                    <a:pt x="740" y="343"/>
                  </a:lnTo>
                  <a:lnTo>
                    <a:pt x="742" y="356"/>
                  </a:lnTo>
                  <a:lnTo>
                    <a:pt x="744" y="368"/>
                  </a:lnTo>
                  <a:lnTo>
                    <a:pt x="745" y="382"/>
                  </a:lnTo>
                  <a:lnTo>
                    <a:pt x="745" y="395"/>
                  </a:lnTo>
                  <a:lnTo>
                    <a:pt x="808" y="427"/>
                  </a:lnTo>
                  <a:lnTo>
                    <a:pt x="807" y="442"/>
                  </a:lnTo>
                  <a:lnTo>
                    <a:pt x="805" y="457"/>
                  </a:lnTo>
                  <a:lnTo>
                    <a:pt x="737" y="477"/>
                  </a:lnTo>
                  <a:lnTo>
                    <a:pt x="734" y="490"/>
                  </a:lnTo>
                  <a:lnTo>
                    <a:pt x="730" y="502"/>
                  </a:lnTo>
                  <a:lnTo>
                    <a:pt x="726" y="514"/>
                  </a:lnTo>
                  <a:lnTo>
                    <a:pt x="722" y="526"/>
                  </a:lnTo>
                  <a:lnTo>
                    <a:pt x="769" y="582"/>
                  </a:lnTo>
                  <a:lnTo>
                    <a:pt x="762" y="595"/>
                  </a:lnTo>
                  <a:lnTo>
                    <a:pt x="756" y="607"/>
                  </a:lnTo>
                  <a:lnTo>
                    <a:pt x="683" y="599"/>
                  </a:lnTo>
                  <a:lnTo>
                    <a:pt x="676" y="609"/>
                  </a:lnTo>
                  <a:lnTo>
                    <a:pt x="668" y="620"/>
                  </a:lnTo>
                  <a:lnTo>
                    <a:pt x="659" y="629"/>
                  </a:lnTo>
                  <a:lnTo>
                    <a:pt x="651" y="639"/>
                  </a:lnTo>
                  <a:lnTo>
                    <a:pt x="673" y="709"/>
                  </a:lnTo>
                  <a:lnTo>
                    <a:pt x="662" y="718"/>
                  </a:lnTo>
                  <a:lnTo>
                    <a:pt x="651" y="726"/>
                  </a:lnTo>
                  <a:close/>
                </a:path>
              </a:pathLst>
            </a:custGeom>
            <a:solidFill>
              <a:srgbClr val="C00000"/>
            </a:solidFill>
            <a:ln>
              <a:noFill/>
            </a:ln>
            <a:effectLst>
              <a:outerShdw blurRad="444500" dist="254000" dir="8100000" algn="tr"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solidFill>
                  <a:schemeClr val="bg1"/>
                </a:solidFill>
                <a:latin typeface="微软雅黑" panose="020B0503020204020204" pitchFamily="34" charset="-122"/>
                <a:ea typeface="微软雅黑" panose="020B0503020204020204" pitchFamily="34" charset="-122"/>
              </a:endParaRPr>
            </a:p>
          </p:txBody>
        </p:sp>
        <p:sp>
          <p:nvSpPr>
            <p:cNvPr id="21" name="Oval 9"/>
            <p:cNvSpPr>
              <a:spLocks noChangeArrowheads="1"/>
            </p:cNvSpPr>
            <p:nvPr/>
          </p:nvSpPr>
          <p:spPr bwMode="auto">
            <a:xfrm>
              <a:off x="2404813" y="1544314"/>
              <a:ext cx="1378422" cy="1378114"/>
            </a:xfrm>
            <a:prstGeom prst="ellipse">
              <a:avLst/>
            </a:prstGeom>
            <a:solidFill>
              <a:schemeClr val="bg1"/>
            </a:solidFill>
            <a:ln>
              <a:noFill/>
            </a:ln>
            <a:effectLst>
              <a:outerShdw blurRad="444500" dist="254000" dir="8100000" algn="tr"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600" dirty="0">
                  <a:solidFill>
                    <a:srgbClr val="760000"/>
                  </a:solidFill>
                  <a:latin typeface="微软雅黑" panose="020B0503020204020204" pitchFamily="34" charset="-122"/>
                  <a:ea typeface="微软雅黑" panose="020B0503020204020204" pitchFamily="34" charset="-122"/>
                </a:rPr>
                <a:t>单击此处添加文本</a:t>
              </a:r>
              <a:endParaRPr lang="en-US" sz="1600" dirty="0">
                <a:solidFill>
                  <a:srgbClr val="760000"/>
                </a:solidFill>
                <a:latin typeface="微软雅黑" panose="020B0503020204020204" pitchFamily="34" charset="-122"/>
                <a:ea typeface="微软雅黑" panose="020B0503020204020204" pitchFamily="34" charset="-122"/>
              </a:endParaRPr>
            </a:p>
          </p:txBody>
        </p:sp>
      </p:grpSp>
      <p:sp>
        <p:nvSpPr>
          <p:cNvPr id="22" name="TextBox 53"/>
          <p:cNvSpPr txBox="1">
            <a:spLocks noChangeArrowheads="1"/>
          </p:cNvSpPr>
          <p:nvPr/>
        </p:nvSpPr>
        <p:spPr bwMode="auto">
          <a:xfrm>
            <a:off x="6899392" y="1728243"/>
            <a:ext cx="1990944" cy="3648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05283" tIns="52642" rIns="105283" bIns="52642" numCol="1" anchor="t" anchorCtr="0" compatLnSpc="1">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defTabSz="1052830" fontAlgn="base">
              <a:spcBef>
                <a:spcPct val="0"/>
              </a:spcBef>
              <a:spcAft>
                <a:spcPct val="0"/>
              </a:spcAft>
              <a:defRPr/>
            </a:pPr>
            <a:r>
              <a:rPr lang="zh-CN" altLang="en-US" sz="1700" b="1" kern="0" dirty="0">
                <a:latin typeface="微软雅黑" panose="020B0503020204020204" pitchFamily="34" charset="-122"/>
                <a:ea typeface="微软雅黑" panose="020B0503020204020204" pitchFamily="34" charset="-122"/>
                <a:cs typeface="宋体" panose="02010600030101010101" pitchFamily="2" charset="-122"/>
              </a:rPr>
              <a:t>单击添加标题</a:t>
            </a:r>
            <a:endParaRPr lang="zh-CN" altLang="en-US" sz="2300" kern="0" dirty="0">
              <a:latin typeface="微软雅黑" panose="020B0503020204020204" pitchFamily="34" charset="-122"/>
              <a:ea typeface="微软雅黑" panose="020B0503020204020204" pitchFamily="34" charset="-122"/>
              <a:cs typeface="宋体" panose="02010600030101010101" pitchFamily="2" charset="-122"/>
            </a:endParaRPr>
          </a:p>
        </p:txBody>
      </p:sp>
      <p:sp>
        <p:nvSpPr>
          <p:cNvPr id="3" name="标题 2"/>
          <p:cNvSpPr>
            <a:spLocks noGrp="1"/>
          </p:cNvSpPr>
          <p:nvPr>
            <p:ph type="title"/>
          </p:nvPr>
        </p:nvSpPr>
        <p:spPr/>
        <p:txBody>
          <a:bodyPr/>
          <a:lstStyle/>
          <a:p>
            <a:r>
              <a:rPr lang="zh-CN" altLang="en-US" dirty="0">
                <a:solidFill>
                  <a:srgbClr val="000000">
                    <a:lumMod val="75000"/>
                    <a:lumOff val="25000"/>
                  </a:srgbClr>
                </a:solidFill>
              </a:rPr>
              <a:t>单击此处添加标题</a:t>
            </a:r>
            <a:endParaRPr lang="zh-CN" altLang="en-US" dirty="0"/>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par>
                                <p:cTn id="8" presetID="10" presetClass="entr" presetSubtype="0" fill="hold" nodeType="withEffect">
                                  <p:stCondLst>
                                    <p:cond delay="400"/>
                                  </p:stCondLst>
                                  <p:childTnLst>
                                    <p:set>
                                      <p:cBhvr>
                                        <p:cTn id="9" dur="1" fill="hold">
                                          <p:stCondLst>
                                            <p:cond delay="0"/>
                                          </p:stCondLst>
                                        </p:cTn>
                                        <p:tgtEl>
                                          <p:spTgt spid="11"/>
                                        </p:tgtEl>
                                        <p:attrNameLst>
                                          <p:attrName>style.visibility</p:attrName>
                                        </p:attrNameLst>
                                      </p:cBhvr>
                                      <p:to>
                                        <p:strVal val="visible"/>
                                      </p:to>
                                    </p:set>
                                    <p:animEffect transition="in" filter="fade">
                                      <p:cBhvr>
                                        <p:cTn id="10" dur="500"/>
                                        <p:tgtEl>
                                          <p:spTgt spid="11"/>
                                        </p:tgtEl>
                                      </p:cBhvr>
                                    </p:animEffect>
                                  </p:childTnLst>
                                </p:cTn>
                              </p:par>
                              <p:par>
                                <p:cTn id="11" presetID="10" presetClass="entr" presetSubtype="0" fill="hold" nodeType="withEffect">
                                  <p:stCondLst>
                                    <p:cond delay="600"/>
                                  </p:stCondLst>
                                  <p:childTnLst>
                                    <p:set>
                                      <p:cBhvr>
                                        <p:cTn id="12" dur="1" fill="hold">
                                          <p:stCondLst>
                                            <p:cond delay="0"/>
                                          </p:stCondLst>
                                        </p:cTn>
                                        <p:tgtEl>
                                          <p:spTgt spid="8"/>
                                        </p:tgtEl>
                                        <p:attrNameLst>
                                          <p:attrName>style.visibility</p:attrName>
                                        </p:attrNameLst>
                                      </p:cBhvr>
                                      <p:to>
                                        <p:strVal val="visible"/>
                                      </p:to>
                                    </p:set>
                                    <p:animEffect transition="in" filter="fade">
                                      <p:cBhvr>
                                        <p:cTn id="13" dur="500"/>
                                        <p:tgtEl>
                                          <p:spTgt spid="8"/>
                                        </p:tgtEl>
                                      </p:cBhvr>
                                    </p:animEffect>
                                  </p:childTnLst>
                                </p:cTn>
                              </p:par>
                              <p:par>
                                <p:cTn id="14" presetID="10" presetClass="entr" presetSubtype="0" fill="hold" nodeType="withEffect">
                                  <p:stCondLst>
                                    <p:cond delay="1000"/>
                                  </p:stCondLst>
                                  <p:childTnLst>
                                    <p:set>
                                      <p:cBhvr>
                                        <p:cTn id="15" dur="1" fill="hold">
                                          <p:stCondLst>
                                            <p:cond delay="0"/>
                                          </p:stCondLst>
                                        </p:cTn>
                                        <p:tgtEl>
                                          <p:spTgt spid="19"/>
                                        </p:tgtEl>
                                        <p:attrNameLst>
                                          <p:attrName>style.visibility</p:attrName>
                                        </p:attrNameLst>
                                      </p:cBhvr>
                                      <p:to>
                                        <p:strVal val="visible"/>
                                      </p:to>
                                    </p:set>
                                    <p:animEffect transition="in" filter="fade">
                                      <p:cBhvr>
                                        <p:cTn id="16" dur="500"/>
                                        <p:tgtEl>
                                          <p:spTgt spid="19"/>
                                        </p:tgtEl>
                                      </p:cBhvr>
                                    </p:animEffect>
                                  </p:childTnLst>
                                </p:cTn>
                              </p:par>
                            </p:childTnLst>
                          </p:cTn>
                        </p:par>
                        <p:par>
                          <p:cTn id="17" fill="hold">
                            <p:stCondLst>
                              <p:cond delay="500"/>
                            </p:stCondLst>
                            <p:childTnLst>
                              <p:par>
                                <p:cTn id="18" presetID="12" presetClass="entr" presetSubtype="8" fill="hold" grpId="0" nodeType="afterEffect">
                                  <p:stCondLst>
                                    <p:cond delay="0"/>
                                  </p:stCondLst>
                                  <p:childTnLst>
                                    <p:set>
                                      <p:cBhvr>
                                        <p:cTn id="19" dur="1" fill="hold">
                                          <p:stCondLst>
                                            <p:cond delay="0"/>
                                          </p:stCondLst>
                                        </p:cTn>
                                        <p:tgtEl>
                                          <p:spTgt spid="14"/>
                                        </p:tgtEl>
                                        <p:attrNameLst>
                                          <p:attrName>style.visibility</p:attrName>
                                        </p:attrNameLst>
                                      </p:cBhvr>
                                      <p:to>
                                        <p:strVal val="visible"/>
                                      </p:to>
                                    </p:set>
                                    <p:anim calcmode="lin" valueType="num">
                                      <p:cBhvr additive="base">
                                        <p:cTn id="20" dur="500"/>
                                        <p:tgtEl>
                                          <p:spTgt spid="14"/>
                                        </p:tgtEl>
                                        <p:attrNameLst>
                                          <p:attrName>ppt_x</p:attrName>
                                        </p:attrNameLst>
                                      </p:cBhvr>
                                      <p:tavLst>
                                        <p:tav tm="0">
                                          <p:val>
                                            <p:strVal val="#ppt_x-#ppt_w*1.125000"/>
                                          </p:val>
                                        </p:tav>
                                        <p:tav tm="100000">
                                          <p:val>
                                            <p:strVal val="#ppt_x"/>
                                          </p:val>
                                        </p:tav>
                                      </p:tavLst>
                                    </p:anim>
                                    <p:animEffect transition="in" filter="wipe(right)">
                                      <p:cBhvr>
                                        <p:cTn id="21" dur="500"/>
                                        <p:tgtEl>
                                          <p:spTgt spid="14"/>
                                        </p:tgtEl>
                                      </p:cBhvr>
                                    </p:animEffect>
                                  </p:childTnLst>
                                </p:cTn>
                              </p:par>
                            </p:childTnLst>
                          </p:cTn>
                        </p:par>
                        <p:par>
                          <p:cTn id="22" fill="hold">
                            <p:stCondLst>
                              <p:cond delay="1000"/>
                            </p:stCondLst>
                            <p:childTnLst>
                              <p:par>
                                <p:cTn id="23" presetID="8" presetClass="emph" presetSubtype="0" fill="hold" nodeType="afterEffect">
                                  <p:stCondLst>
                                    <p:cond delay="0"/>
                                  </p:stCondLst>
                                  <p:childTnLst>
                                    <p:animRot by="21600000">
                                      <p:cBhvr>
                                        <p:cTn id="24" dur="2000" fill="hold"/>
                                        <p:tgtEl>
                                          <p:spTgt spid="5"/>
                                        </p:tgtEl>
                                        <p:attrNameLst>
                                          <p:attrName>r</p:attrName>
                                        </p:attrNameLst>
                                      </p:cBhvr>
                                    </p:animRot>
                                  </p:childTnLst>
                                </p:cTn>
                              </p:par>
                              <p:par>
                                <p:cTn id="25" presetID="8" presetClass="emph" presetSubtype="0" fill="hold" nodeType="withEffect">
                                  <p:stCondLst>
                                    <p:cond delay="0"/>
                                  </p:stCondLst>
                                  <p:childTnLst>
                                    <p:animRot by="21600000">
                                      <p:cBhvr>
                                        <p:cTn id="26" dur="1500" fill="hold"/>
                                        <p:tgtEl>
                                          <p:spTgt spid="11"/>
                                        </p:tgtEl>
                                        <p:attrNameLst>
                                          <p:attrName>r</p:attrName>
                                        </p:attrNameLst>
                                      </p:cBhvr>
                                    </p:animRot>
                                  </p:childTnLst>
                                </p:cTn>
                              </p:par>
                              <p:par>
                                <p:cTn id="27" presetID="8" presetClass="emph" presetSubtype="0" fill="hold" nodeType="withEffect">
                                  <p:stCondLst>
                                    <p:cond delay="0"/>
                                  </p:stCondLst>
                                  <p:childTnLst>
                                    <p:animRot by="21600000">
                                      <p:cBhvr>
                                        <p:cTn id="28" dur="1000" fill="hold"/>
                                        <p:tgtEl>
                                          <p:spTgt spid="8"/>
                                        </p:tgtEl>
                                        <p:attrNameLst>
                                          <p:attrName>r</p:attrName>
                                        </p:attrNameLst>
                                      </p:cBhvr>
                                    </p:animRot>
                                  </p:childTnLst>
                                </p:cTn>
                              </p:par>
                              <p:par>
                                <p:cTn id="29" presetID="8" presetClass="emph" presetSubtype="0" fill="hold" nodeType="withEffect">
                                  <p:stCondLst>
                                    <p:cond delay="0"/>
                                  </p:stCondLst>
                                  <p:childTnLst>
                                    <p:animRot by="21600000">
                                      <p:cBhvr>
                                        <p:cTn id="30" dur="1500" fill="hold"/>
                                        <p:tgtEl>
                                          <p:spTgt spid="19"/>
                                        </p:tgtEl>
                                        <p:attrNameLst>
                                          <p:attrName>r</p:attrName>
                                        </p:attrNameLst>
                                      </p:cBhvr>
                                    </p:animRot>
                                  </p:childTnLst>
                                </p:cTn>
                              </p:par>
                              <p:par>
                                <p:cTn id="31" presetID="42" presetClass="entr" presetSubtype="0" fill="hold" grpId="0" nodeType="withEffect">
                                  <p:stCondLst>
                                    <p:cond delay="600"/>
                                  </p:stCondLst>
                                  <p:childTnLst>
                                    <p:set>
                                      <p:cBhvr>
                                        <p:cTn id="32" dur="1" fill="hold">
                                          <p:stCondLst>
                                            <p:cond delay="0"/>
                                          </p:stCondLst>
                                        </p:cTn>
                                        <p:tgtEl>
                                          <p:spTgt spid="15"/>
                                        </p:tgtEl>
                                        <p:attrNameLst>
                                          <p:attrName>style.visibility</p:attrName>
                                        </p:attrNameLst>
                                      </p:cBhvr>
                                      <p:to>
                                        <p:strVal val="visible"/>
                                      </p:to>
                                    </p:set>
                                    <p:animEffect transition="in" filter="fade">
                                      <p:cBhvr>
                                        <p:cTn id="33" dur="500"/>
                                        <p:tgtEl>
                                          <p:spTgt spid="15"/>
                                        </p:tgtEl>
                                      </p:cBhvr>
                                    </p:animEffect>
                                    <p:anim calcmode="lin" valueType="num">
                                      <p:cBhvr>
                                        <p:cTn id="34" dur="500" fill="hold"/>
                                        <p:tgtEl>
                                          <p:spTgt spid="15"/>
                                        </p:tgtEl>
                                        <p:attrNameLst>
                                          <p:attrName>ppt_x</p:attrName>
                                        </p:attrNameLst>
                                      </p:cBhvr>
                                      <p:tavLst>
                                        <p:tav tm="0">
                                          <p:val>
                                            <p:strVal val="#ppt_x"/>
                                          </p:val>
                                        </p:tav>
                                        <p:tav tm="100000">
                                          <p:val>
                                            <p:strVal val="#ppt_x"/>
                                          </p:val>
                                        </p:tav>
                                      </p:tavLst>
                                    </p:anim>
                                    <p:anim calcmode="lin" valueType="num">
                                      <p:cBhvr>
                                        <p:cTn id="35" dur="500" fill="hold"/>
                                        <p:tgtEl>
                                          <p:spTgt spid="15"/>
                                        </p:tgtEl>
                                        <p:attrNameLst>
                                          <p:attrName>ppt_y</p:attrName>
                                        </p:attrNameLst>
                                      </p:cBhvr>
                                      <p:tavLst>
                                        <p:tav tm="0">
                                          <p:val>
                                            <p:strVal val="#ppt_y+.1"/>
                                          </p:val>
                                        </p:tav>
                                        <p:tav tm="100000">
                                          <p:val>
                                            <p:strVal val="#ppt_y"/>
                                          </p:val>
                                        </p:tav>
                                      </p:tavLst>
                                    </p:anim>
                                  </p:childTnLst>
                                </p:cTn>
                              </p:par>
                              <p:par>
                                <p:cTn id="36" presetID="42" presetClass="entr" presetSubtype="0" fill="hold" grpId="0" nodeType="withEffect">
                                  <p:stCondLst>
                                    <p:cond delay="1100"/>
                                  </p:stCondLst>
                                  <p:childTnLst>
                                    <p:set>
                                      <p:cBhvr>
                                        <p:cTn id="37" dur="1" fill="hold">
                                          <p:stCondLst>
                                            <p:cond delay="0"/>
                                          </p:stCondLst>
                                        </p:cTn>
                                        <p:tgtEl>
                                          <p:spTgt spid="16"/>
                                        </p:tgtEl>
                                        <p:attrNameLst>
                                          <p:attrName>style.visibility</p:attrName>
                                        </p:attrNameLst>
                                      </p:cBhvr>
                                      <p:to>
                                        <p:strVal val="visible"/>
                                      </p:to>
                                    </p:set>
                                    <p:animEffect transition="in" filter="fade">
                                      <p:cBhvr>
                                        <p:cTn id="38" dur="500"/>
                                        <p:tgtEl>
                                          <p:spTgt spid="16"/>
                                        </p:tgtEl>
                                      </p:cBhvr>
                                    </p:animEffect>
                                    <p:anim calcmode="lin" valueType="num">
                                      <p:cBhvr>
                                        <p:cTn id="39" dur="500" fill="hold"/>
                                        <p:tgtEl>
                                          <p:spTgt spid="16"/>
                                        </p:tgtEl>
                                        <p:attrNameLst>
                                          <p:attrName>ppt_x</p:attrName>
                                        </p:attrNameLst>
                                      </p:cBhvr>
                                      <p:tavLst>
                                        <p:tav tm="0">
                                          <p:val>
                                            <p:strVal val="#ppt_x"/>
                                          </p:val>
                                        </p:tav>
                                        <p:tav tm="100000">
                                          <p:val>
                                            <p:strVal val="#ppt_x"/>
                                          </p:val>
                                        </p:tav>
                                      </p:tavLst>
                                    </p:anim>
                                    <p:anim calcmode="lin" valueType="num">
                                      <p:cBhvr>
                                        <p:cTn id="40" dur="500" fill="hold"/>
                                        <p:tgtEl>
                                          <p:spTgt spid="16"/>
                                        </p:tgtEl>
                                        <p:attrNameLst>
                                          <p:attrName>ppt_y</p:attrName>
                                        </p:attrNameLst>
                                      </p:cBhvr>
                                      <p:tavLst>
                                        <p:tav tm="0">
                                          <p:val>
                                            <p:strVal val="#ppt_y+.1"/>
                                          </p:val>
                                        </p:tav>
                                        <p:tav tm="100000">
                                          <p:val>
                                            <p:strVal val="#ppt_y"/>
                                          </p:val>
                                        </p:tav>
                                      </p:tavLst>
                                    </p:anim>
                                  </p:childTnLst>
                                </p:cTn>
                              </p:par>
                              <p:par>
                                <p:cTn id="41" presetID="42" presetClass="entr" presetSubtype="0" fill="hold" grpId="0" nodeType="withEffect">
                                  <p:stCondLst>
                                    <p:cond delay="1300"/>
                                  </p:stCondLst>
                                  <p:childTnLst>
                                    <p:set>
                                      <p:cBhvr>
                                        <p:cTn id="42" dur="1" fill="hold">
                                          <p:stCondLst>
                                            <p:cond delay="0"/>
                                          </p:stCondLst>
                                        </p:cTn>
                                        <p:tgtEl>
                                          <p:spTgt spid="17"/>
                                        </p:tgtEl>
                                        <p:attrNameLst>
                                          <p:attrName>style.visibility</p:attrName>
                                        </p:attrNameLst>
                                      </p:cBhvr>
                                      <p:to>
                                        <p:strVal val="visible"/>
                                      </p:to>
                                    </p:set>
                                    <p:animEffect transition="in" filter="fade">
                                      <p:cBhvr>
                                        <p:cTn id="43" dur="500"/>
                                        <p:tgtEl>
                                          <p:spTgt spid="17"/>
                                        </p:tgtEl>
                                      </p:cBhvr>
                                    </p:animEffect>
                                    <p:anim calcmode="lin" valueType="num">
                                      <p:cBhvr>
                                        <p:cTn id="44" dur="500" fill="hold"/>
                                        <p:tgtEl>
                                          <p:spTgt spid="17"/>
                                        </p:tgtEl>
                                        <p:attrNameLst>
                                          <p:attrName>ppt_x</p:attrName>
                                        </p:attrNameLst>
                                      </p:cBhvr>
                                      <p:tavLst>
                                        <p:tav tm="0">
                                          <p:val>
                                            <p:strVal val="#ppt_x"/>
                                          </p:val>
                                        </p:tav>
                                        <p:tav tm="100000">
                                          <p:val>
                                            <p:strVal val="#ppt_x"/>
                                          </p:val>
                                        </p:tav>
                                      </p:tavLst>
                                    </p:anim>
                                    <p:anim calcmode="lin" valueType="num">
                                      <p:cBhvr>
                                        <p:cTn id="45" dur="500" fill="hold"/>
                                        <p:tgtEl>
                                          <p:spTgt spid="17"/>
                                        </p:tgtEl>
                                        <p:attrNameLst>
                                          <p:attrName>ppt_y</p:attrName>
                                        </p:attrNameLst>
                                      </p:cBhvr>
                                      <p:tavLst>
                                        <p:tav tm="0">
                                          <p:val>
                                            <p:strVal val="#ppt_y+.1"/>
                                          </p:val>
                                        </p:tav>
                                        <p:tav tm="100000">
                                          <p:val>
                                            <p:strVal val="#ppt_y"/>
                                          </p:val>
                                        </p:tav>
                                      </p:tavLst>
                                    </p:anim>
                                  </p:childTnLst>
                                </p:cTn>
                              </p:par>
                              <p:par>
                                <p:cTn id="46" presetID="42" presetClass="entr" presetSubtype="0" fill="hold" grpId="0" nodeType="withEffect">
                                  <p:stCondLst>
                                    <p:cond delay="1600"/>
                                  </p:stCondLst>
                                  <p:childTnLst>
                                    <p:set>
                                      <p:cBhvr>
                                        <p:cTn id="47" dur="1" fill="hold">
                                          <p:stCondLst>
                                            <p:cond delay="0"/>
                                          </p:stCondLst>
                                        </p:cTn>
                                        <p:tgtEl>
                                          <p:spTgt spid="22"/>
                                        </p:tgtEl>
                                        <p:attrNameLst>
                                          <p:attrName>style.visibility</p:attrName>
                                        </p:attrNameLst>
                                      </p:cBhvr>
                                      <p:to>
                                        <p:strVal val="visible"/>
                                      </p:to>
                                    </p:set>
                                    <p:animEffect transition="in" filter="fade">
                                      <p:cBhvr>
                                        <p:cTn id="48" dur="500"/>
                                        <p:tgtEl>
                                          <p:spTgt spid="22"/>
                                        </p:tgtEl>
                                      </p:cBhvr>
                                    </p:animEffect>
                                    <p:anim calcmode="lin" valueType="num">
                                      <p:cBhvr>
                                        <p:cTn id="49" dur="500" fill="hold"/>
                                        <p:tgtEl>
                                          <p:spTgt spid="22"/>
                                        </p:tgtEl>
                                        <p:attrNameLst>
                                          <p:attrName>ppt_x</p:attrName>
                                        </p:attrNameLst>
                                      </p:cBhvr>
                                      <p:tavLst>
                                        <p:tav tm="0">
                                          <p:val>
                                            <p:strVal val="#ppt_x"/>
                                          </p:val>
                                        </p:tav>
                                        <p:tav tm="100000">
                                          <p:val>
                                            <p:strVal val="#ppt_x"/>
                                          </p:val>
                                        </p:tav>
                                      </p:tavLst>
                                    </p:anim>
                                    <p:anim calcmode="lin" valueType="num">
                                      <p:cBhvr>
                                        <p:cTn id="50" dur="500" fill="hold"/>
                                        <p:tgtEl>
                                          <p:spTgt spid="2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5" grpId="0"/>
      <p:bldP spid="16" grpId="0"/>
      <p:bldP spid="17" grpId="0"/>
      <p:bldP spid="22"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utoShape 56"/>
          <p:cNvSpPr>
            <a:spLocks noChangeArrowheads="1"/>
          </p:cNvSpPr>
          <p:nvPr/>
        </p:nvSpPr>
        <p:spPr bwMode="gray">
          <a:xfrm>
            <a:off x="3658877" y="1728242"/>
            <a:ext cx="5564668" cy="4645238"/>
          </a:xfrm>
          <a:prstGeom prst="diamond">
            <a:avLst/>
          </a:prstGeom>
          <a:solidFill>
            <a:schemeClr val="bg1">
              <a:lumMod val="75000"/>
              <a:alpha val="30196"/>
            </a:schemeClr>
          </a:solidFill>
          <a:ln w="9525">
            <a:miter lim="800000"/>
          </a:ln>
        </p:spPr>
        <p:txBody>
          <a:bodyPr wrap="none" lIns="87722" tIns="43861" rIns="87722" bIns="43861" anchor="ctr">
            <a:flatTx/>
          </a:bodyPr>
          <a:lstStyle/>
          <a:p>
            <a:endParaRPr lang="zh-CN" altLang="en-US" dirty="0">
              <a:solidFill>
                <a:srgbClr val="000000"/>
              </a:solidFill>
              <a:latin typeface="微软雅黑" panose="020B0503020204020204" pitchFamily="34" charset="-122"/>
              <a:ea typeface="微软雅黑" panose="020B0503020204020204" pitchFamily="34" charset="-122"/>
            </a:endParaRPr>
          </a:p>
        </p:txBody>
      </p:sp>
      <p:grpSp>
        <p:nvGrpSpPr>
          <p:cNvPr id="6" name="组合 5"/>
          <p:cNvGrpSpPr/>
          <p:nvPr/>
        </p:nvGrpSpPr>
        <p:grpSpPr>
          <a:xfrm>
            <a:off x="5046996" y="2842311"/>
            <a:ext cx="1295810" cy="1135401"/>
            <a:chOff x="3949252" y="2730526"/>
            <a:chExt cx="1349988" cy="1182687"/>
          </a:xfrm>
          <a:solidFill>
            <a:srgbClr val="FCA304"/>
          </a:solidFill>
        </p:grpSpPr>
        <p:sp>
          <p:nvSpPr>
            <p:cNvPr id="7" name="AutoShape 57"/>
            <p:cNvSpPr>
              <a:spLocks noChangeArrowheads="1"/>
            </p:cNvSpPr>
            <p:nvPr/>
          </p:nvSpPr>
          <p:spPr bwMode="gray">
            <a:xfrm>
              <a:off x="3949252" y="2730526"/>
              <a:ext cx="1349988" cy="1182687"/>
            </a:xfrm>
            <a:prstGeom prst="roundRect">
              <a:avLst>
                <a:gd name="adj" fmla="val 16667"/>
              </a:avLst>
            </a:prstGeom>
            <a:solidFill>
              <a:schemeClr val="tx1">
                <a:lumMod val="75000"/>
                <a:lumOff val="25000"/>
              </a:schemeClr>
            </a:solidFill>
            <a:ln>
              <a:noFill/>
            </a:ln>
            <a:effectLst>
              <a:outerShdw blurRad="444500" dist="254000" dir="8100000" algn="tr"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dirty="0">
                <a:solidFill>
                  <a:schemeClr val="bg1"/>
                </a:solidFill>
                <a:latin typeface="微软雅黑" panose="020B0503020204020204" pitchFamily="34" charset="-122"/>
                <a:ea typeface="微软雅黑" panose="020B0503020204020204" pitchFamily="34" charset="-122"/>
              </a:endParaRPr>
            </a:p>
          </p:txBody>
        </p:sp>
        <p:sp>
          <p:nvSpPr>
            <p:cNvPr id="8" name="Text Box 61"/>
            <p:cNvSpPr txBox="1">
              <a:spLocks noChangeArrowheads="1"/>
            </p:cNvSpPr>
            <p:nvPr/>
          </p:nvSpPr>
          <p:spPr bwMode="black">
            <a:xfrm>
              <a:off x="4073273" y="2808559"/>
              <a:ext cx="1091041" cy="865606"/>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algn="ctr">
                <a:defRPr sz="4000">
                  <a:solidFill>
                    <a:schemeClr val="bg1"/>
                  </a:solidFill>
                  <a:latin typeface="微软雅黑" panose="020B0503020204020204" pitchFamily="34" charset="-122"/>
                  <a:ea typeface="微软雅黑" panose="020B0503020204020204" pitchFamily="34" charset="-122"/>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zh-CN" altLang="en-US" sz="2400" dirty="0"/>
                <a:t>您的文本</a:t>
              </a:r>
              <a:endParaRPr lang="en-US" altLang="zh-CN" sz="2400" dirty="0"/>
            </a:p>
          </p:txBody>
        </p:sp>
      </p:grpSp>
      <p:grpSp>
        <p:nvGrpSpPr>
          <p:cNvPr id="9" name="组合 8"/>
          <p:cNvGrpSpPr/>
          <p:nvPr/>
        </p:nvGrpSpPr>
        <p:grpSpPr>
          <a:xfrm>
            <a:off x="6506524" y="2842311"/>
            <a:ext cx="1295810" cy="1135401"/>
            <a:chOff x="5469803" y="2730526"/>
            <a:chExt cx="1349988" cy="1182687"/>
          </a:xfrm>
          <a:solidFill>
            <a:srgbClr val="C00000"/>
          </a:solidFill>
        </p:grpSpPr>
        <p:sp>
          <p:nvSpPr>
            <p:cNvPr id="10" name="AutoShape 59"/>
            <p:cNvSpPr>
              <a:spLocks noChangeArrowheads="1"/>
            </p:cNvSpPr>
            <p:nvPr/>
          </p:nvSpPr>
          <p:spPr bwMode="gray">
            <a:xfrm>
              <a:off x="5469803" y="2730526"/>
              <a:ext cx="1349988" cy="1182687"/>
            </a:xfrm>
            <a:prstGeom prst="roundRect">
              <a:avLst>
                <a:gd name="adj" fmla="val 16667"/>
              </a:avLst>
            </a:prstGeom>
            <a:grpFill/>
            <a:ln>
              <a:noFill/>
            </a:ln>
            <a:effectLst>
              <a:outerShdw blurRad="444500" dist="254000" dir="8100000" algn="tr"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dirty="0">
                <a:solidFill>
                  <a:schemeClr val="bg1"/>
                </a:solidFill>
                <a:latin typeface="微软雅黑" panose="020B0503020204020204" pitchFamily="34" charset="-122"/>
                <a:ea typeface="微软雅黑" panose="020B0503020204020204" pitchFamily="34" charset="-122"/>
              </a:endParaRPr>
            </a:p>
          </p:txBody>
        </p:sp>
        <p:sp>
          <p:nvSpPr>
            <p:cNvPr id="11" name="Text Box 62"/>
            <p:cNvSpPr txBox="1">
              <a:spLocks noChangeArrowheads="1"/>
            </p:cNvSpPr>
            <p:nvPr/>
          </p:nvSpPr>
          <p:spPr bwMode="black">
            <a:xfrm>
              <a:off x="5588642" y="2808559"/>
              <a:ext cx="1105947" cy="865605"/>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algn="ctr">
                <a:defRPr sz="2400">
                  <a:solidFill>
                    <a:schemeClr val="bg1"/>
                  </a:solidFill>
                  <a:latin typeface="微软雅黑" panose="020B0503020204020204" pitchFamily="34" charset="-122"/>
                  <a:ea typeface="微软雅黑" panose="020B0503020204020204" pitchFamily="34" charset="-122"/>
                </a:defRPr>
              </a:lvl1pPr>
            </a:lstStyle>
            <a:p>
              <a:r>
                <a:rPr lang="zh-CN" altLang="en-US" dirty="0"/>
                <a:t>您的文本</a:t>
              </a:r>
              <a:endParaRPr lang="en-US" altLang="zh-CN" dirty="0"/>
            </a:p>
          </p:txBody>
        </p:sp>
      </p:grpSp>
      <p:grpSp>
        <p:nvGrpSpPr>
          <p:cNvPr id="12" name="组合 11"/>
          <p:cNvGrpSpPr/>
          <p:nvPr/>
        </p:nvGrpSpPr>
        <p:grpSpPr>
          <a:xfrm>
            <a:off x="5046996" y="4122496"/>
            <a:ext cx="1295810" cy="1135401"/>
            <a:chOff x="3949252" y="4064026"/>
            <a:chExt cx="1349988" cy="1182687"/>
          </a:xfrm>
          <a:solidFill>
            <a:srgbClr val="C00000"/>
          </a:solidFill>
        </p:grpSpPr>
        <p:sp>
          <p:nvSpPr>
            <p:cNvPr id="13" name="AutoShape 58"/>
            <p:cNvSpPr>
              <a:spLocks noChangeArrowheads="1"/>
            </p:cNvSpPr>
            <p:nvPr/>
          </p:nvSpPr>
          <p:spPr bwMode="gray">
            <a:xfrm>
              <a:off x="3949252" y="4064026"/>
              <a:ext cx="1349988" cy="1182687"/>
            </a:xfrm>
            <a:prstGeom prst="roundRect">
              <a:avLst>
                <a:gd name="adj" fmla="val 16667"/>
              </a:avLst>
            </a:prstGeom>
            <a:grpFill/>
            <a:ln>
              <a:noFill/>
            </a:ln>
            <a:effectLst>
              <a:outerShdw blurRad="444500" dist="254000" dir="8100000" algn="tr"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dirty="0">
                <a:solidFill>
                  <a:schemeClr val="bg1"/>
                </a:solidFill>
                <a:latin typeface="微软雅黑" panose="020B0503020204020204" pitchFamily="34" charset="-122"/>
                <a:ea typeface="微软雅黑" panose="020B0503020204020204" pitchFamily="34" charset="-122"/>
              </a:endParaRPr>
            </a:p>
          </p:txBody>
        </p:sp>
        <p:sp>
          <p:nvSpPr>
            <p:cNvPr id="14" name="Text Box 63"/>
            <p:cNvSpPr txBox="1">
              <a:spLocks noChangeArrowheads="1"/>
            </p:cNvSpPr>
            <p:nvPr/>
          </p:nvSpPr>
          <p:spPr bwMode="black">
            <a:xfrm>
              <a:off x="4073273" y="4158633"/>
              <a:ext cx="1091041" cy="865605"/>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algn="ctr">
                <a:defRPr sz="2400">
                  <a:solidFill>
                    <a:schemeClr val="bg1"/>
                  </a:solidFill>
                  <a:latin typeface="微软雅黑" panose="020B0503020204020204" pitchFamily="34" charset="-122"/>
                  <a:ea typeface="微软雅黑" panose="020B0503020204020204" pitchFamily="34" charset="-122"/>
                </a:defRPr>
              </a:lvl1pPr>
            </a:lstStyle>
            <a:p>
              <a:r>
                <a:rPr lang="zh-CN" altLang="en-US" dirty="0"/>
                <a:t>您的文本</a:t>
              </a:r>
              <a:endParaRPr lang="en-US" altLang="zh-CN" dirty="0"/>
            </a:p>
          </p:txBody>
        </p:sp>
      </p:grpSp>
      <p:grpSp>
        <p:nvGrpSpPr>
          <p:cNvPr id="15" name="组合 14"/>
          <p:cNvGrpSpPr/>
          <p:nvPr/>
        </p:nvGrpSpPr>
        <p:grpSpPr>
          <a:xfrm>
            <a:off x="6506524" y="4122496"/>
            <a:ext cx="1295810" cy="1135401"/>
            <a:chOff x="5469803" y="4064026"/>
            <a:chExt cx="1349988" cy="1182687"/>
          </a:xfrm>
          <a:solidFill>
            <a:srgbClr val="FCA304"/>
          </a:solidFill>
        </p:grpSpPr>
        <p:sp>
          <p:nvSpPr>
            <p:cNvPr id="16" name="AutoShape 60"/>
            <p:cNvSpPr>
              <a:spLocks noChangeArrowheads="1"/>
            </p:cNvSpPr>
            <p:nvPr/>
          </p:nvSpPr>
          <p:spPr bwMode="gray">
            <a:xfrm>
              <a:off x="5469803" y="4064026"/>
              <a:ext cx="1349988" cy="1182687"/>
            </a:xfrm>
            <a:prstGeom prst="roundRect">
              <a:avLst>
                <a:gd name="adj" fmla="val 16667"/>
              </a:avLst>
            </a:prstGeom>
            <a:solidFill>
              <a:schemeClr val="tx1">
                <a:lumMod val="75000"/>
                <a:lumOff val="25000"/>
              </a:schemeClr>
            </a:solidFill>
            <a:ln>
              <a:noFill/>
            </a:ln>
            <a:effectLst>
              <a:outerShdw blurRad="444500" dist="254000" dir="8100000" algn="tr"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dirty="0">
                <a:solidFill>
                  <a:schemeClr val="bg1"/>
                </a:solidFill>
                <a:latin typeface="微软雅黑" panose="020B0503020204020204" pitchFamily="34" charset="-122"/>
                <a:ea typeface="微软雅黑" panose="020B0503020204020204" pitchFamily="34" charset="-122"/>
              </a:endParaRPr>
            </a:p>
          </p:txBody>
        </p:sp>
        <p:sp>
          <p:nvSpPr>
            <p:cNvPr id="17" name="Text Box 64"/>
            <p:cNvSpPr txBox="1">
              <a:spLocks noChangeArrowheads="1"/>
            </p:cNvSpPr>
            <p:nvPr/>
          </p:nvSpPr>
          <p:spPr bwMode="black">
            <a:xfrm>
              <a:off x="5588642" y="4158633"/>
              <a:ext cx="1105947" cy="865605"/>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algn="ctr">
                <a:defRPr sz="2400">
                  <a:solidFill>
                    <a:schemeClr val="bg1"/>
                  </a:solidFill>
                  <a:latin typeface="微软雅黑" panose="020B0503020204020204" pitchFamily="34" charset="-122"/>
                  <a:ea typeface="微软雅黑" panose="020B0503020204020204" pitchFamily="34" charset="-122"/>
                </a:defRPr>
              </a:lvl1pPr>
            </a:lstStyle>
            <a:p>
              <a:r>
                <a:rPr lang="zh-CN" altLang="en-US" dirty="0"/>
                <a:t>您的文本</a:t>
              </a:r>
              <a:endParaRPr lang="en-US" altLang="zh-CN" dirty="0"/>
            </a:p>
          </p:txBody>
        </p:sp>
      </p:grpSp>
      <p:sp>
        <p:nvSpPr>
          <p:cNvPr id="19" name="Text Box 65"/>
          <p:cNvSpPr txBox="1">
            <a:spLocks noChangeArrowheads="1"/>
          </p:cNvSpPr>
          <p:nvPr/>
        </p:nvSpPr>
        <p:spPr bwMode="gray">
          <a:xfrm>
            <a:off x="5778502" y="2229652"/>
            <a:ext cx="1393344" cy="443206"/>
          </a:xfrm>
          <a:prstGeom prst="rect">
            <a:avLst/>
          </a:prstGeom>
          <a:noFill/>
          <a:ln w="9525" algn="ctr">
            <a:noFill/>
            <a:miter lim="800000"/>
          </a:ln>
        </p:spPr>
        <p:txBody>
          <a:bodyPr lIns="87722" tIns="43861" rIns="87722" bIns="43861">
            <a:spAutoFit/>
          </a:bodyPr>
          <a:lstStyle/>
          <a:p>
            <a:pPr algn="ctr">
              <a:spcBef>
                <a:spcPct val="50000"/>
              </a:spcBef>
            </a:pPr>
            <a:r>
              <a:rPr lang="zh-CN" altLang="en-US" sz="2300" b="1" dirty="0">
                <a:solidFill>
                  <a:srgbClr val="760000"/>
                </a:solidFill>
                <a:latin typeface="微软雅黑" panose="020B0503020204020204" pitchFamily="34" charset="-122"/>
                <a:ea typeface="微软雅黑" panose="020B0503020204020204" pitchFamily="34" charset="-122"/>
              </a:rPr>
              <a:t>文本</a:t>
            </a:r>
            <a:endParaRPr lang="en-US" altLang="zh-CN" sz="2300" b="1" dirty="0">
              <a:solidFill>
                <a:srgbClr val="760000"/>
              </a:solidFill>
              <a:latin typeface="微软雅黑" panose="020B0503020204020204" pitchFamily="34" charset="-122"/>
              <a:ea typeface="微软雅黑" panose="020B0503020204020204" pitchFamily="34" charset="-122"/>
            </a:endParaRPr>
          </a:p>
        </p:txBody>
      </p:sp>
      <p:sp>
        <p:nvSpPr>
          <p:cNvPr id="20" name="Text Box 66"/>
          <p:cNvSpPr txBox="1">
            <a:spLocks noChangeArrowheads="1"/>
          </p:cNvSpPr>
          <p:nvPr/>
        </p:nvSpPr>
        <p:spPr bwMode="gray">
          <a:xfrm>
            <a:off x="5701868" y="5516980"/>
            <a:ext cx="1393344" cy="443206"/>
          </a:xfrm>
          <a:prstGeom prst="rect">
            <a:avLst/>
          </a:prstGeom>
          <a:noFill/>
          <a:ln w="9525" algn="ctr">
            <a:noFill/>
            <a:miter lim="800000"/>
          </a:ln>
        </p:spPr>
        <p:txBody>
          <a:bodyPr lIns="87722" tIns="43861" rIns="87722" bIns="43861">
            <a:spAutoFit/>
          </a:bodyPr>
          <a:lstStyle/>
          <a:p>
            <a:pPr algn="ctr">
              <a:spcBef>
                <a:spcPct val="50000"/>
              </a:spcBef>
            </a:pPr>
            <a:r>
              <a:rPr lang="zh-CN" altLang="en-US" sz="2300" b="1" dirty="0">
                <a:solidFill>
                  <a:srgbClr val="760000"/>
                </a:solidFill>
                <a:latin typeface="微软雅黑" panose="020B0503020204020204" pitchFamily="34" charset="-122"/>
                <a:ea typeface="微软雅黑" panose="020B0503020204020204" pitchFamily="34" charset="-122"/>
              </a:rPr>
              <a:t>文本</a:t>
            </a:r>
            <a:endParaRPr lang="en-US" altLang="zh-CN" sz="2300" b="1" dirty="0">
              <a:solidFill>
                <a:srgbClr val="760000"/>
              </a:solidFill>
              <a:latin typeface="微软雅黑" panose="020B0503020204020204" pitchFamily="34" charset="-122"/>
              <a:ea typeface="微软雅黑" panose="020B0503020204020204" pitchFamily="34" charset="-122"/>
            </a:endParaRPr>
          </a:p>
        </p:txBody>
      </p:sp>
      <p:sp>
        <p:nvSpPr>
          <p:cNvPr id="21" name="Text Box 67"/>
          <p:cNvSpPr txBox="1">
            <a:spLocks noChangeArrowheads="1"/>
          </p:cNvSpPr>
          <p:nvPr/>
        </p:nvSpPr>
        <p:spPr bwMode="gray">
          <a:xfrm>
            <a:off x="7957349" y="3829880"/>
            <a:ext cx="992758" cy="443206"/>
          </a:xfrm>
          <a:prstGeom prst="rect">
            <a:avLst/>
          </a:prstGeom>
          <a:noFill/>
          <a:ln w="9525" algn="ctr">
            <a:noFill/>
            <a:miter lim="800000"/>
          </a:ln>
        </p:spPr>
        <p:txBody>
          <a:bodyPr lIns="87722" tIns="43861" rIns="87722" bIns="43861">
            <a:spAutoFit/>
          </a:bodyPr>
          <a:lstStyle/>
          <a:p>
            <a:pPr algn="ctr">
              <a:spcBef>
                <a:spcPct val="50000"/>
              </a:spcBef>
            </a:pPr>
            <a:r>
              <a:rPr lang="zh-CN" altLang="en-US" sz="2300" b="1" dirty="0">
                <a:solidFill>
                  <a:srgbClr val="760000"/>
                </a:solidFill>
                <a:latin typeface="微软雅黑" panose="020B0503020204020204" pitchFamily="34" charset="-122"/>
                <a:ea typeface="微软雅黑" panose="020B0503020204020204" pitchFamily="34" charset="-122"/>
              </a:rPr>
              <a:t>文本</a:t>
            </a:r>
            <a:endParaRPr lang="en-US" altLang="zh-CN" sz="2300" b="1" dirty="0">
              <a:solidFill>
                <a:srgbClr val="760000"/>
              </a:solidFill>
              <a:latin typeface="微软雅黑" panose="020B0503020204020204" pitchFamily="34" charset="-122"/>
              <a:ea typeface="微软雅黑" panose="020B0503020204020204" pitchFamily="34" charset="-122"/>
            </a:endParaRPr>
          </a:p>
        </p:txBody>
      </p:sp>
      <p:sp>
        <p:nvSpPr>
          <p:cNvPr id="22" name="Text Box 68"/>
          <p:cNvSpPr txBox="1">
            <a:spLocks noChangeArrowheads="1"/>
          </p:cNvSpPr>
          <p:nvPr/>
        </p:nvSpPr>
        <p:spPr bwMode="gray">
          <a:xfrm>
            <a:off x="3897487" y="3829880"/>
            <a:ext cx="1116418" cy="443206"/>
          </a:xfrm>
          <a:prstGeom prst="rect">
            <a:avLst/>
          </a:prstGeom>
          <a:noFill/>
          <a:ln w="9525" algn="ctr">
            <a:noFill/>
            <a:miter lim="800000"/>
          </a:ln>
        </p:spPr>
        <p:txBody>
          <a:bodyPr lIns="87722" tIns="43861" rIns="87722" bIns="43861">
            <a:spAutoFit/>
          </a:bodyPr>
          <a:lstStyle/>
          <a:p>
            <a:pPr algn="ctr">
              <a:spcBef>
                <a:spcPct val="50000"/>
              </a:spcBef>
            </a:pPr>
            <a:r>
              <a:rPr lang="zh-CN" altLang="en-US" sz="2300" b="1" dirty="0">
                <a:solidFill>
                  <a:srgbClr val="760000"/>
                </a:solidFill>
                <a:latin typeface="微软雅黑" panose="020B0503020204020204" pitchFamily="34" charset="-122"/>
                <a:ea typeface="微软雅黑" panose="020B0503020204020204" pitchFamily="34" charset="-122"/>
              </a:rPr>
              <a:t>文本</a:t>
            </a:r>
            <a:endParaRPr lang="en-US" altLang="zh-CN" sz="2300" b="1" dirty="0">
              <a:solidFill>
                <a:srgbClr val="760000"/>
              </a:solidFill>
              <a:latin typeface="微软雅黑" panose="020B0503020204020204" pitchFamily="34" charset="-122"/>
              <a:ea typeface="微软雅黑" panose="020B0503020204020204" pitchFamily="34" charset="-122"/>
            </a:endParaRPr>
          </a:p>
        </p:txBody>
      </p:sp>
      <p:sp>
        <p:nvSpPr>
          <p:cNvPr id="23" name="Text Box 69"/>
          <p:cNvSpPr txBox="1">
            <a:spLocks noChangeArrowheads="1"/>
          </p:cNvSpPr>
          <p:nvPr/>
        </p:nvSpPr>
        <p:spPr bwMode="gray">
          <a:xfrm>
            <a:off x="2235929" y="2430824"/>
            <a:ext cx="3070583" cy="384112"/>
          </a:xfrm>
          <a:prstGeom prst="rect">
            <a:avLst/>
          </a:prstGeom>
          <a:noFill/>
          <a:ln w="9525" algn="ctr">
            <a:noFill/>
            <a:miter lim="800000"/>
          </a:ln>
        </p:spPr>
        <p:txBody>
          <a:bodyPr lIns="87722" tIns="43861" rIns="87722" bIns="43861">
            <a:spAutoFit/>
          </a:bodyPr>
          <a:lstStyle/>
          <a:p>
            <a:pPr algn="ctr">
              <a:spcBef>
                <a:spcPct val="50000"/>
              </a:spcBef>
            </a:pPr>
            <a:r>
              <a:rPr lang="zh-CN" altLang="en-US" sz="1900" b="1" dirty="0">
                <a:solidFill>
                  <a:srgbClr val="000000"/>
                </a:solidFill>
                <a:latin typeface="微软雅黑" panose="020B0503020204020204" pitchFamily="34" charset="-122"/>
                <a:ea typeface="微软雅黑" panose="020B0503020204020204" pitchFamily="34" charset="-122"/>
              </a:rPr>
              <a:t>您的文本您的文本</a:t>
            </a:r>
            <a:endParaRPr lang="en-US" altLang="zh-CN" sz="1900" b="1" dirty="0">
              <a:solidFill>
                <a:srgbClr val="000000"/>
              </a:solidFill>
              <a:latin typeface="微软雅黑" panose="020B0503020204020204" pitchFamily="34" charset="-122"/>
              <a:ea typeface="微软雅黑" panose="020B0503020204020204" pitchFamily="34" charset="-122"/>
            </a:endParaRPr>
          </a:p>
        </p:txBody>
      </p:sp>
      <p:sp>
        <p:nvSpPr>
          <p:cNvPr id="24" name="Text Box 70"/>
          <p:cNvSpPr txBox="1">
            <a:spLocks noChangeArrowheads="1"/>
          </p:cNvSpPr>
          <p:nvPr/>
        </p:nvSpPr>
        <p:spPr bwMode="gray">
          <a:xfrm>
            <a:off x="7609012" y="2430824"/>
            <a:ext cx="3070583" cy="384112"/>
          </a:xfrm>
          <a:prstGeom prst="rect">
            <a:avLst/>
          </a:prstGeom>
          <a:noFill/>
          <a:ln w="9525" algn="ctr">
            <a:noFill/>
            <a:miter lim="800000"/>
          </a:ln>
        </p:spPr>
        <p:txBody>
          <a:bodyPr lIns="87722" tIns="43861" rIns="87722" bIns="43861">
            <a:spAutoFit/>
          </a:bodyPr>
          <a:lstStyle/>
          <a:p>
            <a:pPr algn="ctr">
              <a:spcBef>
                <a:spcPct val="50000"/>
              </a:spcBef>
            </a:pPr>
            <a:r>
              <a:rPr lang="zh-CN" altLang="en-US" sz="1900" b="1" dirty="0">
                <a:solidFill>
                  <a:srgbClr val="000000"/>
                </a:solidFill>
                <a:latin typeface="微软雅黑" panose="020B0503020204020204" pitchFamily="34" charset="-122"/>
                <a:ea typeface="微软雅黑" panose="020B0503020204020204" pitchFamily="34" charset="-122"/>
              </a:rPr>
              <a:t>您的文本您的文本</a:t>
            </a:r>
            <a:endParaRPr lang="en-US" altLang="zh-CN" sz="1900" b="1" dirty="0">
              <a:solidFill>
                <a:srgbClr val="000000"/>
              </a:solidFill>
              <a:latin typeface="微软雅黑" panose="020B0503020204020204" pitchFamily="34" charset="-122"/>
              <a:ea typeface="微软雅黑" panose="020B0503020204020204" pitchFamily="34" charset="-122"/>
            </a:endParaRPr>
          </a:p>
        </p:txBody>
      </p:sp>
      <p:sp>
        <p:nvSpPr>
          <p:cNvPr id="27" name="Text Box 71"/>
          <p:cNvSpPr txBox="1">
            <a:spLocks noChangeArrowheads="1"/>
          </p:cNvSpPr>
          <p:nvPr/>
        </p:nvSpPr>
        <p:spPr bwMode="gray">
          <a:xfrm>
            <a:off x="2152329" y="5096351"/>
            <a:ext cx="3070583" cy="384112"/>
          </a:xfrm>
          <a:prstGeom prst="rect">
            <a:avLst/>
          </a:prstGeom>
          <a:noFill/>
          <a:ln w="9525" algn="ctr">
            <a:noFill/>
            <a:miter lim="800000"/>
          </a:ln>
        </p:spPr>
        <p:txBody>
          <a:bodyPr lIns="87722" tIns="43861" rIns="87722" bIns="43861">
            <a:spAutoFit/>
          </a:bodyPr>
          <a:lstStyle/>
          <a:p>
            <a:pPr algn="ctr">
              <a:spcBef>
                <a:spcPct val="50000"/>
              </a:spcBef>
            </a:pPr>
            <a:r>
              <a:rPr lang="zh-CN" altLang="en-US" sz="1900" b="1" dirty="0">
                <a:solidFill>
                  <a:srgbClr val="000000"/>
                </a:solidFill>
                <a:latin typeface="微软雅黑" panose="020B0503020204020204" pitchFamily="34" charset="-122"/>
                <a:ea typeface="微软雅黑" panose="020B0503020204020204" pitchFamily="34" charset="-122"/>
              </a:rPr>
              <a:t>您的文本您的文本</a:t>
            </a:r>
            <a:endParaRPr lang="en-US" altLang="zh-CN" sz="1900" b="1" dirty="0">
              <a:solidFill>
                <a:srgbClr val="000000"/>
              </a:solidFill>
              <a:latin typeface="微软雅黑" panose="020B0503020204020204" pitchFamily="34" charset="-122"/>
              <a:ea typeface="微软雅黑" panose="020B0503020204020204" pitchFamily="34" charset="-122"/>
            </a:endParaRPr>
          </a:p>
        </p:txBody>
      </p:sp>
      <p:sp>
        <p:nvSpPr>
          <p:cNvPr id="28" name="Text Box 72"/>
          <p:cNvSpPr txBox="1">
            <a:spLocks noChangeArrowheads="1"/>
          </p:cNvSpPr>
          <p:nvPr/>
        </p:nvSpPr>
        <p:spPr bwMode="gray">
          <a:xfrm>
            <a:off x="7692612" y="5096351"/>
            <a:ext cx="3070583" cy="384112"/>
          </a:xfrm>
          <a:prstGeom prst="rect">
            <a:avLst/>
          </a:prstGeom>
          <a:noFill/>
          <a:ln w="9525" algn="ctr">
            <a:noFill/>
            <a:miter lim="800000"/>
          </a:ln>
        </p:spPr>
        <p:txBody>
          <a:bodyPr lIns="87722" tIns="43861" rIns="87722" bIns="43861">
            <a:spAutoFit/>
          </a:bodyPr>
          <a:lstStyle/>
          <a:p>
            <a:pPr algn="ctr">
              <a:spcBef>
                <a:spcPct val="50000"/>
              </a:spcBef>
            </a:pPr>
            <a:r>
              <a:rPr lang="zh-CN" altLang="en-US" sz="1900" b="1" dirty="0">
                <a:solidFill>
                  <a:srgbClr val="000000"/>
                </a:solidFill>
                <a:latin typeface="微软雅黑" panose="020B0503020204020204" pitchFamily="34" charset="-122"/>
                <a:ea typeface="微软雅黑" panose="020B0503020204020204" pitchFamily="34" charset="-122"/>
              </a:rPr>
              <a:t>您的文本您的文本</a:t>
            </a:r>
            <a:endParaRPr lang="en-US" altLang="zh-CN" sz="1900" b="1" dirty="0">
              <a:solidFill>
                <a:srgbClr val="000000"/>
              </a:solidFill>
              <a:latin typeface="微软雅黑" panose="020B0503020204020204" pitchFamily="34" charset="-122"/>
              <a:ea typeface="微软雅黑" panose="020B0503020204020204" pitchFamily="34" charset="-122"/>
            </a:endParaRPr>
          </a:p>
        </p:txBody>
      </p:sp>
      <p:sp>
        <p:nvSpPr>
          <p:cNvPr id="3" name="标题 2"/>
          <p:cNvSpPr>
            <a:spLocks noGrp="1"/>
          </p:cNvSpPr>
          <p:nvPr>
            <p:ph type="title"/>
          </p:nvPr>
        </p:nvSpPr>
        <p:spPr/>
        <p:txBody>
          <a:bodyPr/>
          <a:lstStyle/>
          <a:p>
            <a:r>
              <a:rPr lang="zh-CN" altLang="en-US" dirty="0">
                <a:solidFill>
                  <a:srgbClr val="000000">
                    <a:lumMod val="75000"/>
                    <a:lumOff val="25000"/>
                  </a:srgbClr>
                </a:solidFill>
              </a:rPr>
              <a:t>单击此处添加标题</a:t>
            </a:r>
            <a:endParaRPr lang="zh-CN" altLang="en-US" dirty="0"/>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42" presetClass="entr" presetSubtype="0" fill="hold" nodeType="after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anim calcmode="lin" valueType="num">
                                      <p:cBhvr>
                                        <p:cTn id="13" dur="500" fill="hold"/>
                                        <p:tgtEl>
                                          <p:spTgt spid="6"/>
                                        </p:tgtEl>
                                        <p:attrNameLst>
                                          <p:attrName>ppt_x</p:attrName>
                                        </p:attrNameLst>
                                      </p:cBhvr>
                                      <p:tavLst>
                                        <p:tav tm="0">
                                          <p:val>
                                            <p:strVal val="#ppt_x"/>
                                          </p:val>
                                        </p:tav>
                                        <p:tav tm="100000">
                                          <p:val>
                                            <p:strVal val="#ppt_x"/>
                                          </p:val>
                                        </p:tav>
                                      </p:tavLst>
                                    </p:anim>
                                    <p:anim calcmode="lin" valueType="num">
                                      <p:cBhvr>
                                        <p:cTn id="14" dur="500" fill="hold"/>
                                        <p:tgtEl>
                                          <p:spTgt spid="6"/>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fade">
                                      <p:cBhvr>
                                        <p:cTn id="17" dur="500"/>
                                        <p:tgtEl>
                                          <p:spTgt spid="9"/>
                                        </p:tgtEl>
                                      </p:cBhvr>
                                    </p:animEffect>
                                    <p:anim calcmode="lin" valueType="num">
                                      <p:cBhvr>
                                        <p:cTn id="18" dur="500" fill="hold"/>
                                        <p:tgtEl>
                                          <p:spTgt spid="9"/>
                                        </p:tgtEl>
                                        <p:attrNameLst>
                                          <p:attrName>ppt_x</p:attrName>
                                        </p:attrNameLst>
                                      </p:cBhvr>
                                      <p:tavLst>
                                        <p:tav tm="0">
                                          <p:val>
                                            <p:strVal val="#ppt_x"/>
                                          </p:val>
                                        </p:tav>
                                        <p:tav tm="100000">
                                          <p:val>
                                            <p:strVal val="#ppt_x"/>
                                          </p:val>
                                        </p:tav>
                                      </p:tavLst>
                                    </p:anim>
                                    <p:anim calcmode="lin" valueType="num">
                                      <p:cBhvr>
                                        <p:cTn id="19" dur="500" fill="hold"/>
                                        <p:tgtEl>
                                          <p:spTgt spid="9"/>
                                        </p:tgtEl>
                                        <p:attrNameLst>
                                          <p:attrName>ppt_y</p:attrName>
                                        </p:attrNameLst>
                                      </p:cBhvr>
                                      <p:tavLst>
                                        <p:tav tm="0">
                                          <p:val>
                                            <p:strVal val="#ppt_y+.1"/>
                                          </p:val>
                                        </p:tav>
                                        <p:tav tm="100000">
                                          <p:val>
                                            <p:strVal val="#ppt_y"/>
                                          </p:val>
                                        </p:tav>
                                      </p:tavLst>
                                    </p:anim>
                                  </p:childTnLst>
                                </p:cTn>
                              </p:par>
                            </p:childTnLst>
                          </p:cTn>
                        </p:par>
                        <p:par>
                          <p:cTn id="20" fill="hold">
                            <p:stCondLst>
                              <p:cond delay="1000"/>
                            </p:stCondLst>
                            <p:childTnLst>
                              <p:par>
                                <p:cTn id="21" presetID="42" presetClass="entr" presetSubtype="0" fill="hold" nodeType="afterEffect">
                                  <p:stCondLst>
                                    <p:cond delay="0"/>
                                  </p:stCondLst>
                                  <p:childTnLst>
                                    <p:set>
                                      <p:cBhvr>
                                        <p:cTn id="22" dur="1" fill="hold">
                                          <p:stCondLst>
                                            <p:cond delay="0"/>
                                          </p:stCondLst>
                                        </p:cTn>
                                        <p:tgtEl>
                                          <p:spTgt spid="12"/>
                                        </p:tgtEl>
                                        <p:attrNameLst>
                                          <p:attrName>style.visibility</p:attrName>
                                        </p:attrNameLst>
                                      </p:cBhvr>
                                      <p:to>
                                        <p:strVal val="visible"/>
                                      </p:to>
                                    </p:set>
                                    <p:animEffect transition="in" filter="fade">
                                      <p:cBhvr>
                                        <p:cTn id="23" dur="500"/>
                                        <p:tgtEl>
                                          <p:spTgt spid="12"/>
                                        </p:tgtEl>
                                      </p:cBhvr>
                                    </p:animEffect>
                                    <p:anim calcmode="lin" valueType="num">
                                      <p:cBhvr>
                                        <p:cTn id="24" dur="500" fill="hold"/>
                                        <p:tgtEl>
                                          <p:spTgt spid="12"/>
                                        </p:tgtEl>
                                        <p:attrNameLst>
                                          <p:attrName>ppt_x</p:attrName>
                                        </p:attrNameLst>
                                      </p:cBhvr>
                                      <p:tavLst>
                                        <p:tav tm="0">
                                          <p:val>
                                            <p:strVal val="#ppt_x"/>
                                          </p:val>
                                        </p:tav>
                                        <p:tav tm="100000">
                                          <p:val>
                                            <p:strVal val="#ppt_x"/>
                                          </p:val>
                                        </p:tav>
                                      </p:tavLst>
                                    </p:anim>
                                    <p:anim calcmode="lin" valueType="num">
                                      <p:cBhvr>
                                        <p:cTn id="25" dur="500" fill="hold"/>
                                        <p:tgtEl>
                                          <p:spTgt spid="12"/>
                                        </p:tgtEl>
                                        <p:attrNameLst>
                                          <p:attrName>ppt_y</p:attrName>
                                        </p:attrNameLst>
                                      </p:cBhvr>
                                      <p:tavLst>
                                        <p:tav tm="0">
                                          <p:val>
                                            <p:strVal val="#ppt_y+.1"/>
                                          </p:val>
                                        </p:tav>
                                        <p:tav tm="100000">
                                          <p:val>
                                            <p:strVal val="#ppt_y"/>
                                          </p:val>
                                        </p:tav>
                                      </p:tavLst>
                                    </p:anim>
                                  </p:childTnLst>
                                </p:cTn>
                              </p:par>
                              <p:par>
                                <p:cTn id="26" presetID="42" presetClass="entr" presetSubtype="0" fill="hold" nodeType="withEffect">
                                  <p:stCondLst>
                                    <p:cond delay="0"/>
                                  </p:stCondLst>
                                  <p:childTnLst>
                                    <p:set>
                                      <p:cBhvr>
                                        <p:cTn id="27" dur="1" fill="hold">
                                          <p:stCondLst>
                                            <p:cond delay="0"/>
                                          </p:stCondLst>
                                        </p:cTn>
                                        <p:tgtEl>
                                          <p:spTgt spid="15"/>
                                        </p:tgtEl>
                                        <p:attrNameLst>
                                          <p:attrName>style.visibility</p:attrName>
                                        </p:attrNameLst>
                                      </p:cBhvr>
                                      <p:to>
                                        <p:strVal val="visible"/>
                                      </p:to>
                                    </p:set>
                                    <p:animEffect transition="in" filter="fade">
                                      <p:cBhvr>
                                        <p:cTn id="28" dur="500"/>
                                        <p:tgtEl>
                                          <p:spTgt spid="15"/>
                                        </p:tgtEl>
                                      </p:cBhvr>
                                    </p:animEffect>
                                    <p:anim calcmode="lin" valueType="num">
                                      <p:cBhvr>
                                        <p:cTn id="29" dur="500" fill="hold"/>
                                        <p:tgtEl>
                                          <p:spTgt spid="15"/>
                                        </p:tgtEl>
                                        <p:attrNameLst>
                                          <p:attrName>ppt_x</p:attrName>
                                        </p:attrNameLst>
                                      </p:cBhvr>
                                      <p:tavLst>
                                        <p:tav tm="0">
                                          <p:val>
                                            <p:strVal val="#ppt_x"/>
                                          </p:val>
                                        </p:tav>
                                        <p:tav tm="100000">
                                          <p:val>
                                            <p:strVal val="#ppt_x"/>
                                          </p:val>
                                        </p:tav>
                                      </p:tavLst>
                                    </p:anim>
                                    <p:anim calcmode="lin" valueType="num">
                                      <p:cBhvr>
                                        <p:cTn id="30" dur="500" fill="hold"/>
                                        <p:tgtEl>
                                          <p:spTgt spid="15"/>
                                        </p:tgtEl>
                                        <p:attrNameLst>
                                          <p:attrName>ppt_y</p:attrName>
                                        </p:attrNameLst>
                                      </p:cBhvr>
                                      <p:tavLst>
                                        <p:tav tm="0">
                                          <p:val>
                                            <p:strVal val="#ppt_y+.1"/>
                                          </p:val>
                                        </p:tav>
                                        <p:tav tm="100000">
                                          <p:val>
                                            <p:strVal val="#ppt_y"/>
                                          </p:val>
                                        </p:tav>
                                      </p:tavLst>
                                    </p:anim>
                                  </p:childTnLst>
                                </p:cTn>
                              </p:par>
                            </p:childTnLst>
                          </p:cTn>
                        </p:par>
                        <p:par>
                          <p:cTn id="31" fill="hold">
                            <p:stCondLst>
                              <p:cond delay="1500"/>
                            </p:stCondLst>
                            <p:childTnLst>
                              <p:par>
                                <p:cTn id="32" presetID="42" presetClass="entr" presetSubtype="0" fill="hold" grpId="0" nodeType="afterEffect">
                                  <p:stCondLst>
                                    <p:cond delay="0"/>
                                  </p:stCondLst>
                                  <p:childTnLst>
                                    <p:set>
                                      <p:cBhvr>
                                        <p:cTn id="33" dur="1" fill="hold">
                                          <p:stCondLst>
                                            <p:cond delay="0"/>
                                          </p:stCondLst>
                                        </p:cTn>
                                        <p:tgtEl>
                                          <p:spTgt spid="19"/>
                                        </p:tgtEl>
                                        <p:attrNameLst>
                                          <p:attrName>style.visibility</p:attrName>
                                        </p:attrNameLst>
                                      </p:cBhvr>
                                      <p:to>
                                        <p:strVal val="visible"/>
                                      </p:to>
                                    </p:set>
                                    <p:animEffect transition="in" filter="fade">
                                      <p:cBhvr>
                                        <p:cTn id="34" dur="500"/>
                                        <p:tgtEl>
                                          <p:spTgt spid="19"/>
                                        </p:tgtEl>
                                      </p:cBhvr>
                                    </p:animEffect>
                                    <p:anim calcmode="lin" valueType="num">
                                      <p:cBhvr>
                                        <p:cTn id="35" dur="500" fill="hold"/>
                                        <p:tgtEl>
                                          <p:spTgt spid="19"/>
                                        </p:tgtEl>
                                        <p:attrNameLst>
                                          <p:attrName>ppt_x</p:attrName>
                                        </p:attrNameLst>
                                      </p:cBhvr>
                                      <p:tavLst>
                                        <p:tav tm="0">
                                          <p:val>
                                            <p:strVal val="#ppt_x"/>
                                          </p:val>
                                        </p:tav>
                                        <p:tav tm="100000">
                                          <p:val>
                                            <p:strVal val="#ppt_x"/>
                                          </p:val>
                                        </p:tav>
                                      </p:tavLst>
                                    </p:anim>
                                    <p:anim calcmode="lin" valueType="num">
                                      <p:cBhvr>
                                        <p:cTn id="36" dur="500" fill="hold"/>
                                        <p:tgtEl>
                                          <p:spTgt spid="19"/>
                                        </p:tgtEl>
                                        <p:attrNameLst>
                                          <p:attrName>ppt_y</p:attrName>
                                        </p:attrNameLst>
                                      </p:cBhvr>
                                      <p:tavLst>
                                        <p:tav tm="0">
                                          <p:val>
                                            <p:strVal val="#ppt_y+.1"/>
                                          </p:val>
                                        </p:tav>
                                        <p:tav tm="100000">
                                          <p:val>
                                            <p:strVal val="#ppt_y"/>
                                          </p:val>
                                        </p:tav>
                                      </p:tavLst>
                                    </p:anim>
                                  </p:childTnLst>
                                </p:cTn>
                              </p:par>
                            </p:childTnLst>
                          </p:cTn>
                        </p:par>
                        <p:par>
                          <p:cTn id="37" fill="hold">
                            <p:stCondLst>
                              <p:cond delay="2000"/>
                            </p:stCondLst>
                            <p:childTnLst>
                              <p:par>
                                <p:cTn id="38" presetID="42" presetClass="entr" presetSubtype="0" fill="hold" grpId="0" nodeType="afterEffect">
                                  <p:stCondLst>
                                    <p:cond delay="0"/>
                                  </p:stCondLst>
                                  <p:childTnLst>
                                    <p:set>
                                      <p:cBhvr>
                                        <p:cTn id="39" dur="1" fill="hold">
                                          <p:stCondLst>
                                            <p:cond delay="0"/>
                                          </p:stCondLst>
                                        </p:cTn>
                                        <p:tgtEl>
                                          <p:spTgt spid="22"/>
                                        </p:tgtEl>
                                        <p:attrNameLst>
                                          <p:attrName>style.visibility</p:attrName>
                                        </p:attrNameLst>
                                      </p:cBhvr>
                                      <p:to>
                                        <p:strVal val="visible"/>
                                      </p:to>
                                    </p:set>
                                    <p:animEffect transition="in" filter="fade">
                                      <p:cBhvr>
                                        <p:cTn id="40" dur="500"/>
                                        <p:tgtEl>
                                          <p:spTgt spid="22"/>
                                        </p:tgtEl>
                                      </p:cBhvr>
                                    </p:animEffect>
                                    <p:anim calcmode="lin" valueType="num">
                                      <p:cBhvr>
                                        <p:cTn id="41" dur="500" fill="hold"/>
                                        <p:tgtEl>
                                          <p:spTgt spid="22"/>
                                        </p:tgtEl>
                                        <p:attrNameLst>
                                          <p:attrName>ppt_x</p:attrName>
                                        </p:attrNameLst>
                                      </p:cBhvr>
                                      <p:tavLst>
                                        <p:tav tm="0">
                                          <p:val>
                                            <p:strVal val="#ppt_x"/>
                                          </p:val>
                                        </p:tav>
                                        <p:tav tm="100000">
                                          <p:val>
                                            <p:strVal val="#ppt_x"/>
                                          </p:val>
                                        </p:tav>
                                      </p:tavLst>
                                    </p:anim>
                                    <p:anim calcmode="lin" valueType="num">
                                      <p:cBhvr>
                                        <p:cTn id="42" dur="500" fill="hold"/>
                                        <p:tgtEl>
                                          <p:spTgt spid="22"/>
                                        </p:tgtEl>
                                        <p:attrNameLst>
                                          <p:attrName>ppt_y</p:attrName>
                                        </p:attrNameLst>
                                      </p:cBhvr>
                                      <p:tavLst>
                                        <p:tav tm="0">
                                          <p:val>
                                            <p:strVal val="#ppt_y+.1"/>
                                          </p:val>
                                        </p:tav>
                                        <p:tav tm="100000">
                                          <p:val>
                                            <p:strVal val="#ppt_y"/>
                                          </p:val>
                                        </p:tav>
                                      </p:tavLst>
                                    </p:anim>
                                  </p:childTnLst>
                                </p:cTn>
                              </p:par>
                            </p:childTnLst>
                          </p:cTn>
                        </p:par>
                        <p:par>
                          <p:cTn id="43" fill="hold">
                            <p:stCondLst>
                              <p:cond delay="2500"/>
                            </p:stCondLst>
                            <p:childTnLst>
                              <p:par>
                                <p:cTn id="44" presetID="42" presetClass="entr" presetSubtype="0" fill="hold" grpId="0" nodeType="afterEffect">
                                  <p:stCondLst>
                                    <p:cond delay="0"/>
                                  </p:stCondLst>
                                  <p:childTnLst>
                                    <p:set>
                                      <p:cBhvr>
                                        <p:cTn id="45" dur="1" fill="hold">
                                          <p:stCondLst>
                                            <p:cond delay="0"/>
                                          </p:stCondLst>
                                        </p:cTn>
                                        <p:tgtEl>
                                          <p:spTgt spid="21"/>
                                        </p:tgtEl>
                                        <p:attrNameLst>
                                          <p:attrName>style.visibility</p:attrName>
                                        </p:attrNameLst>
                                      </p:cBhvr>
                                      <p:to>
                                        <p:strVal val="visible"/>
                                      </p:to>
                                    </p:set>
                                    <p:animEffect transition="in" filter="fade">
                                      <p:cBhvr>
                                        <p:cTn id="46" dur="500"/>
                                        <p:tgtEl>
                                          <p:spTgt spid="21"/>
                                        </p:tgtEl>
                                      </p:cBhvr>
                                    </p:animEffect>
                                    <p:anim calcmode="lin" valueType="num">
                                      <p:cBhvr>
                                        <p:cTn id="47" dur="500" fill="hold"/>
                                        <p:tgtEl>
                                          <p:spTgt spid="21"/>
                                        </p:tgtEl>
                                        <p:attrNameLst>
                                          <p:attrName>ppt_x</p:attrName>
                                        </p:attrNameLst>
                                      </p:cBhvr>
                                      <p:tavLst>
                                        <p:tav tm="0">
                                          <p:val>
                                            <p:strVal val="#ppt_x"/>
                                          </p:val>
                                        </p:tav>
                                        <p:tav tm="100000">
                                          <p:val>
                                            <p:strVal val="#ppt_x"/>
                                          </p:val>
                                        </p:tav>
                                      </p:tavLst>
                                    </p:anim>
                                    <p:anim calcmode="lin" valueType="num">
                                      <p:cBhvr>
                                        <p:cTn id="48" dur="500" fill="hold"/>
                                        <p:tgtEl>
                                          <p:spTgt spid="21"/>
                                        </p:tgtEl>
                                        <p:attrNameLst>
                                          <p:attrName>ppt_y</p:attrName>
                                        </p:attrNameLst>
                                      </p:cBhvr>
                                      <p:tavLst>
                                        <p:tav tm="0">
                                          <p:val>
                                            <p:strVal val="#ppt_y+.1"/>
                                          </p:val>
                                        </p:tav>
                                        <p:tav tm="100000">
                                          <p:val>
                                            <p:strVal val="#ppt_y"/>
                                          </p:val>
                                        </p:tav>
                                      </p:tavLst>
                                    </p:anim>
                                  </p:childTnLst>
                                </p:cTn>
                              </p:par>
                            </p:childTnLst>
                          </p:cTn>
                        </p:par>
                        <p:par>
                          <p:cTn id="49" fill="hold">
                            <p:stCondLst>
                              <p:cond delay="3000"/>
                            </p:stCondLst>
                            <p:childTnLst>
                              <p:par>
                                <p:cTn id="50" presetID="42" presetClass="entr" presetSubtype="0" fill="hold" grpId="0" nodeType="afterEffect">
                                  <p:stCondLst>
                                    <p:cond delay="0"/>
                                  </p:stCondLst>
                                  <p:childTnLst>
                                    <p:set>
                                      <p:cBhvr>
                                        <p:cTn id="51" dur="1" fill="hold">
                                          <p:stCondLst>
                                            <p:cond delay="0"/>
                                          </p:stCondLst>
                                        </p:cTn>
                                        <p:tgtEl>
                                          <p:spTgt spid="20"/>
                                        </p:tgtEl>
                                        <p:attrNameLst>
                                          <p:attrName>style.visibility</p:attrName>
                                        </p:attrNameLst>
                                      </p:cBhvr>
                                      <p:to>
                                        <p:strVal val="visible"/>
                                      </p:to>
                                    </p:set>
                                    <p:animEffect transition="in" filter="fade">
                                      <p:cBhvr>
                                        <p:cTn id="52" dur="500"/>
                                        <p:tgtEl>
                                          <p:spTgt spid="20"/>
                                        </p:tgtEl>
                                      </p:cBhvr>
                                    </p:animEffect>
                                    <p:anim calcmode="lin" valueType="num">
                                      <p:cBhvr>
                                        <p:cTn id="53" dur="500" fill="hold"/>
                                        <p:tgtEl>
                                          <p:spTgt spid="20"/>
                                        </p:tgtEl>
                                        <p:attrNameLst>
                                          <p:attrName>ppt_x</p:attrName>
                                        </p:attrNameLst>
                                      </p:cBhvr>
                                      <p:tavLst>
                                        <p:tav tm="0">
                                          <p:val>
                                            <p:strVal val="#ppt_x"/>
                                          </p:val>
                                        </p:tav>
                                        <p:tav tm="100000">
                                          <p:val>
                                            <p:strVal val="#ppt_x"/>
                                          </p:val>
                                        </p:tav>
                                      </p:tavLst>
                                    </p:anim>
                                    <p:anim calcmode="lin" valueType="num">
                                      <p:cBhvr>
                                        <p:cTn id="54" dur="500" fill="hold"/>
                                        <p:tgtEl>
                                          <p:spTgt spid="20"/>
                                        </p:tgtEl>
                                        <p:attrNameLst>
                                          <p:attrName>ppt_y</p:attrName>
                                        </p:attrNameLst>
                                      </p:cBhvr>
                                      <p:tavLst>
                                        <p:tav tm="0">
                                          <p:val>
                                            <p:strVal val="#ppt_y+.1"/>
                                          </p:val>
                                        </p:tav>
                                        <p:tav tm="100000">
                                          <p:val>
                                            <p:strVal val="#ppt_y"/>
                                          </p:val>
                                        </p:tav>
                                      </p:tavLst>
                                    </p:anim>
                                  </p:childTnLst>
                                </p:cTn>
                              </p:par>
                            </p:childTnLst>
                          </p:cTn>
                        </p:par>
                        <p:par>
                          <p:cTn id="55" fill="hold">
                            <p:stCondLst>
                              <p:cond delay="3500"/>
                            </p:stCondLst>
                            <p:childTnLst>
                              <p:par>
                                <p:cTn id="56" presetID="2" presetClass="entr" presetSubtype="8" fill="hold" grpId="0" nodeType="afterEffect">
                                  <p:stCondLst>
                                    <p:cond delay="0"/>
                                  </p:stCondLst>
                                  <p:childTnLst>
                                    <p:set>
                                      <p:cBhvr>
                                        <p:cTn id="57" dur="1" fill="hold">
                                          <p:stCondLst>
                                            <p:cond delay="0"/>
                                          </p:stCondLst>
                                        </p:cTn>
                                        <p:tgtEl>
                                          <p:spTgt spid="23"/>
                                        </p:tgtEl>
                                        <p:attrNameLst>
                                          <p:attrName>style.visibility</p:attrName>
                                        </p:attrNameLst>
                                      </p:cBhvr>
                                      <p:to>
                                        <p:strVal val="visible"/>
                                      </p:to>
                                    </p:set>
                                    <p:anim calcmode="lin" valueType="num">
                                      <p:cBhvr additive="base">
                                        <p:cTn id="58" dur="500" fill="hold"/>
                                        <p:tgtEl>
                                          <p:spTgt spid="23"/>
                                        </p:tgtEl>
                                        <p:attrNameLst>
                                          <p:attrName>ppt_x</p:attrName>
                                        </p:attrNameLst>
                                      </p:cBhvr>
                                      <p:tavLst>
                                        <p:tav tm="0">
                                          <p:val>
                                            <p:strVal val="0-#ppt_w/2"/>
                                          </p:val>
                                        </p:tav>
                                        <p:tav tm="100000">
                                          <p:val>
                                            <p:strVal val="#ppt_x"/>
                                          </p:val>
                                        </p:tav>
                                      </p:tavLst>
                                    </p:anim>
                                    <p:anim calcmode="lin" valueType="num">
                                      <p:cBhvr additive="base">
                                        <p:cTn id="59" dur="500" fill="hold"/>
                                        <p:tgtEl>
                                          <p:spTgt spid="23"/>
                                        </p:tgtEl>
                                        <p:attrNameLst>
                                          <p:attrName>ppt_y</p:attrName>
                                        </p:attrNameLst>
                                      </p:cBhvr>
                                      <p:tavLst>
                                        <p:tav tm="0">
                                          <p:val>
                                            <p:strVal val="#ppt_y"/>
                                          </p:val>
                                        </p:tav>
                                        <p:tav tm="100000">
                                          <p:val>
                                            <p:strVal val="#ppt_y"/>
                                          </p:val>
                                        </p:tav>
                                      </p:tavLst>
                                    </p:anim>
                                  </p:childTnLst>
                                </p:cTn>
                              </p:par>
                              <p:par>
                                <p:cTn id="60" presetID="2" presetClass="entr" presetSubtype="8" fill="hold" grpId="0" nodeType="withEffect">
                                  <p:stCondLst>
                                    <p:cond delay="0"/>
                                  </p:stCondLst>
                                  <p:childTnLst>
                                    <p:set>
                                      <p:cBhvr>
                                        <p:cTn id="61" dur="1" fill="hold">
                                          <p:stCondLst>
                                            <p:cond delay="0"/>
                                          </p:stCondLst>
                                        </p:cTn>
                                        <p:tgtEl>
                                          <p:spTgt spid="27"/>
                                        </p:tgtEl>
                                        <p:attrNameLst>
                                          <p:attrName>style.visibility</p:attrName>
                                        </p:attrNameLst>
                                      </p:cBhvr>
                                      <p:to>
                                        <p:strVal val="visible"/>
                                      </p:to>
                                    </p:set>
                                    <p:anim calcmode="lin" valueType="num">
                                      <p:cBhvr additive="base">
                                        <p:cTn id="62" dur="500" fill="hold"/>
                                        <p:tgtEl>
                                          <p:spTgt spid="27"/>
                                        </p:tgtEl>
                                        <p:attrNameLst>
                                          <p:attrName>ppt_x</p:attrName>
                                        </p:attrNameLst>
                                      </p:cBhvr>
                                      <p:tavLst>
                                        <p:tav tm="0">
                                          <p:val>
                                            <p:strVal val="0-#ppt_w/2"/>
                                          </p:val>
                                        </p:tav>
                                        <p:tav tm="100000">
                                          <p:val>
                                            <p:strVal val="#ppt_x"/>
                                          </p:val>
                                        </p:tav>
                                      </p:tavLst>
                                    </p:anim>
                                    <p:anim calcmode="lin" valueType="num">
                                      <p:cBhvr additive="base">
                                        <p:cTn id="63" dur="500" fill="hold"/>
                                        <p:tgtEl>
                                          <p:spTgt spid="27"/>
                                        </p:tgtEl>
                                        <p:attrNameLst>
                                          <p:attrName>ppt_y</p:attrName>
                                        </p:attrNameLst>
                                      </p:cBhvr>
                                      <p:tavLst>
                                        <p:tav tm="0">
                                          <p:val>
                                            <p:strVal val="#ppt_y"/>
                                          </p:val>
                                        </p:tav>
                                        <p:tav tm="100000">
                                          <p:val>
                                            <p:strVal val="#ppt_y"/>
                                          </p:val>
                                        </p:tav>
                                      </p:tavLst>
                                    </p:anim>
                                  </p:childTnLst>
                                </p:cTn>
                              </p:par>
                              <p:par>
                                <p:cTn id="64" presetID="2" presetClass="entr" presetSubtype="2" fill="hold" grpId="0" nodeType="withEffect">
                                  <p:stCondLst>
                                    <p:cond delay="0"/>
                                  </p:stCondLst>
                                  <p:childTnLst>
                                    <p:set>
                                      <p:cBhvr>
                                        <p:cTn id="65" dur="1" fill="hold">
                                          <p:stCondLst>
                                            <p:cond delay="0"/>
                                          </p:stCondLst>
                                        </p:cTn>
                                        <p:tgtEl>
                                          <p:spTgt spid="24"/>
                                        </p:tgtEl>
                                        <p:attrNameLst>
                                          <p:attrName>style.visibility</p:attrName>
                                        </p:attrNameLst>
                                      </p:cBhvr>
                                      <p:to>
                                        <p:strVal val="visible"/>
                                      </p:to>
                                    </p:set>
                                    <p:anim calcmode="lin" valueType="num">
                                      <p:cBhvr additive="base">
                                        <p:cTn id="66" dur="500" fill="hold"/>
                                        <p:tgtEl>
                                          <p:spTgt spid="24"/>
                                        </p:tgtEl>
                                        <p:attrNameLst>
                                          <p:attrName>ppt_x</p:attrName>
                                        </p:attrNameLst>
                                      </p:cBhvr>
                                      <p:tavLst>
                                        <p:tav tm="0">
                                          <p:val>
                                            <p:strVal val="1+#ppt_w/2"/>
                                          </p:val>
                                        </p:tav>
                                        <p:tav tm="100000">
                                          <p:val>
                                            <p:strVal val="#ppt_x"/>
                                          </p:val>
                                        </p:tav>
                                      </p:tavLst>
                                    </p:anim>
                                    <p:anim calcmode="lin" valueType="num">
                                      <p:cBhvr additive="base">
                                        <p:cTn id="67" dur="500" fill="hold"/>
                                        <p:tgtEl>
                                          <p:spTgt spid="24"/>
                                        </p:tgtEl>
                                        <p:attrNameLst>
                                          <p:attrName>ppt_y</p:attrName>
                                        </p:attrNameLst>
                                      </p:cBhvr>
                                      <p:tavLst>
                                        <p:tav tm="0">
                                          <p:val>
                                            <p:strVal val="#ppt_y"/>
                                          </p:val>
                                        </p:tav>
                                        <p:tav tm="100000">
                                          <p:val>
                                            <p:strVal val="#ppt_y"/>
                                          </p:val>
                                        </p:tav>
                                      </p:tavLst>
                                    </p:anim>
                                  </p:childTnLst>
                                </p:cTn>
                              </p:par>
                              <p:par>
                                <p:cTn id="68" presetID="2" presetClass="entr" presetSubtype="2" fill="hold" grpId="0" nodeType="withEffect">
                                  <p:stCondLst>
                                    <p:cond delay="0"/>
                                  </p:stCondLst>
                                  <p:childTnLst>
                                    <p:set>
                                      <p:cBhvr>
                                        <p:cTn id="69" dur="1" fill="hold">
                                          <p:stCondLst>
                                            <p:cond delay="0"/>
                                          </p:stCondLst>
                                        </p:cTn>
                                        <p:tgtEl>
                                          <p:spTgt spid="28"/>
                                        </p:tgtEl>
                                        <p:attrNameLst>
                                          <p:attrName>style.visibility</p:attrName>
                                        </p:attrNameLst>
                                      </p:cBhvr>
                                      <p:to>
                                        <p:strVal val="visible"/>
                                      </p:to>
                                    </p:set>
                                    <p:anim calcmode="lin" valueType="num">
                                      <p:cBhvr additive="base">
                                        <p:cTn id="70" dur="500" fill="hold"/>
                                        <p:tgtEl>
                                          <p:spTgt spid="28"/>
                                        </p:tgtEl>
                                        <p:attrNameLst>
                                          <p:attrName>ppt_x</p:attrName>
                                        </p:attrNameLst>
                                      </p:cBhvr>
                                      <p:tavLst>
                                        <p:tav tm="0">
                                          <p:val>
                                            <p:strVal val="1+#ppt_w/2"/>
                                          </p:val>
                                        </p:tav>
                                        <p:tav tm="100000">
                                          <p:val>
                                            <p:strVal val="#ppt_x"/>
                                          </p:val>
                                        </p:tav>
                                      </p:tavLst>
                                    </p:anim>
                                    <p:anim calcmode="lin" valueType="num">
                                      <p:cBhvr additive="base">
                                        <p:cTn id="71" dur="500" fill="hold"/>
                                        <p:tgtEl>
                                          <p:spTgt spid="2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19" grpId="0"/>
      <p:bldP spid="20" grpId="0"/>
      <p:bldP spid="21" grpId="0"/>
      <p:bldP spid="22" grpId="0"/>
      <p:bldP spid="23" grpId="0"/>
      <p:bldP spid="24" grpId="0"/>
      <p:bldP spid="27" grpId="0"/>
      <p:bldP spid="28"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流程图: 延期 8"/>
          <p:cNvSpPr/>
          <p:nvPr/>
        </p:nvSpPr>
        <p:spPr>
          <a:xfrm>
            <a:off x="-7912" y="2562358"/>
            <a:ext cx="3485258" cy="1902188"/>
          </a:xfrm>
          <a:custGeom>
            <a:avLst/>
            <a:gdLst>
              <a:gd name="connsiteX0" fmla="*/ 0 w 2304653"/>
              <a:gd name="connsiteY0" fmla="*/ 0 h 1872208"/>
              <a:gd name="connsiteX1" fmla="*/ 1152327 w 2304653"/>
              <a:gd name="connsiteY1" fmla="*/ 0 h 1872208"/>
              <a:gd name="connsiteX2" fmla="*/ 2304654 w 2304653"/>
              <a:gd name="connsiteY2" fmla="*/ 936104 h 1872208"/>
              <a:gd name="connsiteX3" fmla="*/ 1152327 w 2304653"/>
              <a:gd name="connsiteY3" fmla="*/ 1872208 h 1872208"/>
              <a:gd name="connsiteX4" fmla="*/ 0 w 2304653"/>
              <a:gd name="connsiteY4" fmla="*/ 1872208 h 1872208"/>
              <a:gd name="connsiteX5" fmla="*/ 0 w 2304653"/>
              <a:gd name="connsiteY5" fmla="*/ 0 h 1872208"/>
              <a:gd name="connsiteX0-1" fmla="*/ 0 w 3204064"/>
              <a:gd name="connsiteY0-2" fmla="*/ 0 h 1887198"/>
              <a:gd name="connsiteX1-3" fmla="*/ 2051737 w 3204064"/>
              <a:gd name="connsiteY1-4" fmla="*/ 14990 h 1887198"/>
              <a:gd name="connsiteX2-5" fmla="*/ 3204064 w 3204064"/>
              <a:gd name="connsiteY2-6" fmla="*/ 951094 h 1887198"/>
              <a:gd name="connsiteX3-7" fmla="*/ 2051737 w 3204064"/>
              <a:gd name="connsiteY3-8" fmla="*/ 1887198 h 1887198"/>
              <a:gd name="connsiteX4-9" fmla="*/ 899410 w 3204064"/>
              <a:gd name="connsiteY4-10" fmla="*/ 1887198 h 1887198"/>
              <a:gd name="connsiteX5-11" fmla="*/ 0 w 3204064"/>
              <a:gd name="connsiteY5-12" fmla="*/ 0 h 1887198"/>
              <a:gd name="connsiteX0-13" fmla="*/ 0 w 3204064"/>
              <a:gd name="connsiteY0-14" fmla="*/ 0 h 1887198"/>
              <a:gd name="connsiteX1-15" fmla="*/ 2051737 w 3204064"/>
              <a:gd name="connsiteY1-16" fmla="*/ 14990 h 1887198"/>
              <a:gd name="connsiteX2-17" fmla="*/ 3204064 w 3204064"/>
              <a:gd name="connsiteY2-18" fmla="*/ 951094 h 1887198"/>
              <a:gd name="connsiteX3-19" fmla="*/ 2051737 w 3204064"/>
              <a:gd name="connsiteY3-20" fmla="*/ 1887198 h 1887198"/>
              <a:gd name="connsiteX4-21" fmla="*/ 29980 w 3204064"/>
              <a:gd name="connsiteY4-22" fmla="*/ 1887198 h 1887198"/>
              <a:gd name="connsiteX5-23" fmla="*/ 0 w 3204064"/>
              <a:gd name="connsiteY5-24" fmla="*/ 0 h 1887198"/>
              <a:gd name="connsiteX0-25" fmla="*/ 0 w 3189073"/>
              <a:gd name="connsiteY0-26" fmla="*/ 0 h 1872208"/>
              <a:gd name="connsiteX1-27" fmla="*/ 2036746 w 3189073"/>
              <a:gd name="connsiteY1-28" fmla="*/ 0 h 1872208"/>
              <a:gd name="connsiteX2-29" fmla="*/ 3189073 w 3189073"/>
              <a:gd name="connsiteY2-30" fmla="*/ 936104 h 1872208"/>
              <a:gd name="connsiteX3-31" fmla="*/ 2036746 w 3189073"/>
              <a:gd name="connsiteY3-32" fmla="*/ 1872208 h 1872208"/>
              <a:gd name="connsiteX4-33" fmla="*/ 14989 w 3189073"/>
              <a:gd name="connsiteY4-34" fmla="*/ 1872208 h 1872208"/>
              <a:gd name="connsiteX5-35" fmla="*/ 0 w 3189073"/>
              <a:gd name="connsiteY5-36" fmla="*/ 0 h 1872208"/>
              <a:gd name="connsiteX0-37" fmla="*/ 0 w 3848302"/>
              <a:gd name="connsiteY0-38" fmla="*/ 14991 h 1872208"/>
              <a:gd name="connsiteX1-39" fmla="*/ 2695975 w 3848302"/>
              <a:gd name="connsiteY1-40" fmla="*/ 0 h 1872208"/>
              <a:gd name="connsiteX2-41" fmla="*/ 3848302 w 3848302"/>
              <a:gd name="connsiteY2-42" fmla="*/ 936104 h 1872208"/>
              <a:gd name="connsiteX3-43" fmla="*/ 2695975 w 3848302"/>
              <a:gd name="connsiteY3-44" fmla="*/ 1872208 h 1872208"/>
              <a:gd name="connsiteX4-45" fmla="*/ 674218 w 3848302"/>
              <a:gd name="connsiteY4-46" fmla="*/ 1872208 h 1872208"/>
              <a:gd name="connsiteX5-47" fmla="*/ 0 w 3848302"/>
              <a:gd name="connsiteY5-48" fmla="*/ 14991 h 1872208"/>
              <a:gd name="connsiteX0-49" fmla="*/ 0 w 3848302"/>
              <a:gd name="connsiteY0-50" fmla="*/ 14991 h 1902188"/>
              <a:gd name="connsiteX1-51" fmla="*/ 2695975 w 3848302"/>
              <a:gd name="connsiteY1-52" fmla="*/ 0 h 1902188"/>
              <a:gd name="connsiteX2-53" fmla="*/ 3848302 w 3848302"/>
              <a:gd name="connsiteY2-54" fmla="*/ 936104 h 1902188"/>
              <a:gd name="connsiteX3-55" fmla="*/ 2695975 w 3848302"/>
              <a:gd name="connsiteY3-56" fmla="*/ 1872208 h 1902188"/>
              <a:gd name="connsiteX4-57" fmla="*/ 31469 w 3848302"/>
              <a:gd name="connsiteY4-58" fmla="*/ 1902188 h 1902188"/>
              <a:gd name="connsiteX5-59" fmla="*/ 0 w 3848302"/>
              <a:gd name="connsiteY5-60" fmla="*/ 14991 h 1902188"/>
              <a:gd name="connsiteX0-61" fmla="*/ 0 w 3864784"/>
              <a:gd name="connsiteY0-62" fmla="*/ 29981 h 1902188"/>
              <a:gd name="connsiteX1-63" fmla="*/ 2712457 w 3864784"/>
              <a:gd name="connsiteY1-64" fmla="*/ 0 h 1902188"/>
              <a:gd name="connsiteX2-65" fmla="*/ 3864784 w 3864784"/>
              <a:gd name="connsiteY2-66" fmla="*/ 936104 h 1902188"/>
              <a:gd name="connsiteX3-67" fmla="*/ 2712457 w 3864784"/>
              <a:gd name="connsiteY3-68" fmla="*/ 1872208 h 1902188"/>
              <a:gd name="connsiteX4-69" fmla="*/ 47951 w 3864784"/>
              <a:gd name="connsiteY4-70" fmla="*/ 1902188 h 1902188"/>
              <a:gd name="connsiteX5-71" fmla="*/ 0 w 3864784"/>
              <a:gd name="connsiteY5-72" fmla="*/ 29981 h 1902188"/>
              <a:gd name="connsiteX0-73" fmla="*/ 0 w 3831822"/>
              <a:gd name="connsiteY0-74" fmla="*/ 14990 h 1902188"/>
              <a:gd name="connsiteX1-75" fmla="*/ 2679495 w 3831822"/>
              <a:gd name="connsiteY1-76" fmla="*/ 0 h 1902188"/>
              <a:gd name="connsiteX2-77" fmla="*/ 3831822 w 3831822"/>
              <a:gd name="connsiteY2-78" fmla="*/ 936104 h 1902188"/>
              <a:gd name="connsiteX3-79" fmla="*/ 2679495 w 3831822"/>
              <a:gd name="connsiteY3-80" fmla="*/ 1872208 h 1902188"/>
              <a:gd name="connsiteX4-81" fmla="*/ 14989 w 3831822"/>
              <a:gd name="connsiteY4-82" fmla="*/ 1902188 h 1902188"/>
              <a:gd name="connsiteX5-83" fmla="*/ 0 w 3831822"/>
              <a:gd name="connsiteY5-84" fmla="*/ 14990 h 1902188"/>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Lst>
            <a:rect l="l" t="t" r="r" b="b"/>
            <a:pathLst>
              <a:path w="3831822" h="1902188">
                <a:moveTo>
                  <a:pt x="0" y="14990"/>
                </a:moveTo>
                <a:lnTo>
                  <a:pt x="2679495" y="0"/>
                </a:lnTo>
                <a:cubicBezTo>
                  <a:pt x="3315908" y="0"/>
                  <a:pt x="3831822" y="419108"/>
                  <a:pt x="3831822" y="936104"/>
                </a:cubicBezTo>
                <a:cubicBezTo>
                  <a:pt x="3831822" y="1453100"/>
                  <a:pt x="3315908" y="1872208"/>
                  <a:pt x="2679495" y="1872208"/>
                </a:cubicBezTo>
                <a:lnTo>
                  <a:pt x="14989" y="1902188"/>
                </a:lnTo>
                <a:lnTo>
                  <a:pt x="0" y="14990"/>
                </a:lnTo>
                <a:close/>
              </a:path>
            </a:pathLst>
          </a:custGeom>
          <a:solidFill>
            <a:srgbClr val="C00000"/>
          </a:solidFill>
          <a:ln>
            <a:noFill/>
          </a:ln>
          <a:effectLst>
            <a:outerShdw blurRad="444500" dist="254000" dir="8100000" algn="tr"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4000" dirty="0">
                <a:solidFill>
                  <a:schemeClr val="bg1"/>
                </a:solidFill>
                <a:latin typeface="微软雅黑" panose="020B0503020204020204" pitchFamily="34" charset="-122"/>
                <a:ea typeface="微软雅黑" panose="020B0503020204020204" pitchFamily="34" charset="-122"/>
              </a:rPr>
              <a:t>章节</a:t>
            </a:r>
            <a:endParaRPr lang="zh-CN" altLang="en-US" sz="4000" dirty="0">
              <a:solidFill>
                <a:schemeClr val="bg1"/>
              </a:solidFill>
              <a:latin typeface="微软雅黑" panose="020B0503020204020204" pitchFamily="34" charset="-122"/>
              <a:ea typeface="微软雅黑" panose="020B0503020204020204" pitchFamily="34" charset="-122"/>
            </a:endParaRPr>
          </a:p>
        </p:txBody>
      </p:sp>
      <p:sp>
        <p:nvSpPr>
          <p:cNvPr id="11" name="椭圆 10"/>
          <p:cNvSpPr/>
          <p:nvPr/>
        </p:nvSpPr>
        <p:spPr>
          <a:xfrm>
            <a:off x="4557466" y="3024386"/>
            <a:ext cx="864096" cy="864096"/>
          </a:xfrm>
          <a:prstGeom prst="ellipse">
            <a:avLst/>
          </a:prstGeom>
          <a:solidFill>
            <a:srgbClr val="C00000"/>
          </a:solidFill>
          <a:ln>
            <a:noFill/>
          </a:ln>
          <a:effectLst>
            <a:outerShdw blurRad="444500" dist="254000" dir="8100000" algn="tr"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3200" dirty="0">
                <a:solidFill>
                  <a:schemeClr val="bg1"/>
                </a:solidFill>
                <a:latin typeface="微软雅黑" panose="020B0503020204020204" pitchFamily="34" charset="-122"/>
                <a:ea typeface="微软雅黑" panose="020B0503020204020204" pitchFamily="34" charset="-122"/>
              </a:rPr>
              <a:t>4</a:t>
            </a:r>
            <a:endParaRPr lang="zh-CN" altLang="en-US" sz="3200" dirty="0">
              <a:solidFill>
                <a:schemeClr val="bg1"/>
              </a:solidFill>
              <a:latin typeface="微软雅黑" panose="020B0503020204020204" pitchFamily="34" charset="-122"/>
              <a:ea typeface="微软雅黑" panose="020B0503020204020204" pitchFamily="34" charset="-122"/>
            </a:endParaRPr>
          </a:p>
        </p:txBody>
      </p:sp>
      <p:sp>
        <p:nvSpPr>
          <p:cNvPr id="19" name="Rectangle 33"/>
          <p:cNvSpPr>
            <a:spLocks noChangeArrowheads="1"/>
          </p:cNvSpPr>
          <p:nvPr/>
        </p:nvSpPr>
        <p:spPr bwMode="auto">
          <a:xfrm>
            <a:off x="5487826" y="3221171"/>
            <a:ext cx="3453152" cy="541634"/>
          </a:xfrm>
          <a:prstGeom prst="rect">
            <a:avLst/>
          </a:prstGeom>
          <a:noFill/>
          <a:ln w="9525" algn="ctr">
            <a:noFill/>
            <a:miter lim="800000"/>
          </a:ln>
        </p:spPr>
        <p:txBody>
          <a:bodyPr wrap="none" lIns="109678" tIns="54838" rIns="109678" bIns="54838">
            <a:spAutoFit/>
          </a:bodyPr>
          <a:lstStyle/>
          <a:p>
            <a:pPr eaLnBrk="0" hangingPunct="0"/>
            <a:r>
              <a:rPr lang="zh-CN" altLang="en-US" sz="2800" dirty="0">
                <a:solidFill>
                  <a:srgbClr val="000000"/>
                </a:solidFill>
                <a:latin typeface="微软雅黑" panose="020B0503020204020204" pitchFamily="34" charset="-122"/>
                <a:ea typeface="微软雅黑" panose="020B0503020204020204" pitchFamily="34" charset="-122"/>
              </a:rPr>
              <a:t>这里输入您的标题四</a:t>
            </a:r>
            <a:endParaRPr lang="en-US" altLang="zh-CN" sz="2800" dirty="0">
              <a:solidFill>
                <a:srgbClr val="000000"/>
              </a:solidFill>
              <a:latin typeface="微软雅黑" panose="020B0503020204020204" pitchFamily="34" charset="-122"/>
              <a:ea typeface="微软雅黑" panose="020B0503020204020204" pitchFamily="34" charset="-122"/>
            </a:endParaRPr>
          </a:p>
        </p:txBody>
      </p:sp>
      <p:sp>
        <p:nvSpPr>
          <p:cNvPr id="20" name="Line 34"/>
          <p:cNvSpPr>
            <a:spLocks noChangeShapeType="1"/>
          </p:cNvSpPr>
          <p:nvPr/>
        </p:nvSpPr>
        <p:spPr bwMode="auto">
          <a:xfrm>
            <a:off x="5349554" y="3696505"/>
            <a:ext cx="4392000" cy="0"/>
          </a:xfrm>
          <a:prstGeom prst="line">
            <a:avLst/>
          </a:prstGeom>
          <a:solidFill>
            <a:schemeClr val="accent1">
              <a:lumMod val="75000"/>
            </a:schemeClr>
          </a:solidFill>
          <a:ln w="9525">
            <a:solidFill>
              <a:srgbClr val="760000"/>
            </a:solidFill>
            <a:round/>
          </a:ln>
        </p:spPr>
        <p:txBody>
          <a:bodyPr wrap="none" lIns="109678" tIns="54838" rIns="109678" bIns="54838" anchor="ctr"/>
          <a:lstStyle/>
          <a:p>
            <a:endParaRPr lang="zh-CN" altLang="en-US" dirty="0">
              <a:latin typeface="微软雅黑" panose="020B0503020204020204" pitchFamily="34" charset="-122"/>
              <a:ea typeface="微软雅黑" panose="020B0503020204020204" pitchFamily="34" charset="-122"/>
            </a:endParaRPr>
          </a:p>
        </p:txBody>
      </p:sp>
    </p:spTree>
  </p:cSld>
  <p:clrMapOvr>
    <a:masterClrMapping/>
  </p:clrMapOvr>
  <p:transition spd="slow">
    <p:push/>
  </p:transition>
  <mc:AlternateContent xmlns:mc="http://schemas.openxmlformats.org/markup-compatibility/2006">
    <mc:Choice xmlns:p14="http://schemas.microsoft.com/office/powerpoint/2010/main"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14:presetBounceEnd="66000">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14:bounceEnd="66000">
                                          <p:cBhvr additive="base">
                                            <p:cTn id="7" dur="500" fill="hold"/>
                                            <p:tgtEl>
                                              <p:spTgt spid="11"/>
                                            </p:tgtEl>
                                            <p:attrNameLst>
                                              <p:attrName>ppt_x</p:attrName>
                                            </p:attrNameLst>
                                          </p:cBhvr>
                                          <p:tavLst>
                                            <p:tav tm="0">
                                              <p:val>
                                                <p:strVal val="0-#ppt_w/2"/>
                                              </p:val>
                                            </p:tav>
                                            <p:tav tm="100000">
                                              <p:val>
                                                <p:strVal val="#ppt_x"/>
                                              </p:val>
                                            </p:tav>
                                          </p:tavLst>
                                        </p:anim>
                                        <p:anim calcmode="lin" valueType="num" p14:bounceEnd="66000">
                                          <p:cBhvr additive="base">
                                            <p:cTn id="8" dur="500" fill="hold"/>
                                            <p:tgtEl>
                                              <p:spTgt spid="11"/>
                                            </p:tgtEl>
                                            <p:attrNameLst>
                                              <p:attrName>ppt_y</p:attrName>
                                            </p:attrNameLst>
                                          </p:cBhvr>
                                          <p:tavLst>
                                            <p:tav tm="0">
                                              <p:val>
                                                <p:strVal val="#ppt_y"/>
                                              </p:val>
                                            </p:tav>
                                            <p:tav tm="100000">
                                              <p:val>
                                                <p:strVal val="#ppt_y"/>
                                              </p:val>
                                            </p:tav>
                                          </p:tavLst>
                                        </p:anim>
                                      </p:childTnLst>
                                    </p:cTn>
                                  </p:par>
                                  <p:par>
                                    <p:cTn id="9" presetID="22" presetClass="entr" presetSubtype="8" fill="hold" grpId="0" nodeType="withEffect">
                                      <p:stCondLst>
                                        <p:cond delay="0"/>
                                      </p:stCondLst>
                                      <p:childTnLst>
                                        <p:set>
                                          <p:cBhvr>
                                            <p:cTn id="10" dur="1" fill="hold">
                                              <p:stCondLst>
                                                <p:cond delay="0"/>
                                              </p:stCondLst>
                                            </p:cTn>
                                            <p:tgtEl>
                                              <p:spTgt spid="20"/>
                                            </p:tgtEl>
                                            <p:attrNameLst>
                                              <p:attrName>style.visibility</p:attrName>
                                            </p:attrNameLst>
                                          </p:cBhvr>
                                          <p:to>
                                            <p:strVal val="visible"/>
                                          </p:to>
                                        </p:set>
                                        <p:animEffect transition="in" filter="wipe(left)">
                                          <p:cBhvr>
                                            <p:cTn id="11" dur="500"/>
                                            <p:tgtEl>
                                              <p:spTgt spid="20"/>
                                            </p:tgtEl>
                                          </p:cBhvr>
                                        </p:animEffect>
                                      </p:childTnLst>
                                    </p:cTn>
                                  </p:par>
                                  <p:par>
                                    <p:cTn id="12" presetID="2" presetClass="entr" presetSubtype="2" fill="hold" grpId="0" nodeType="withEffect" p14:presetBounceEnd="52000">
                                      <p:stCondLst>
                                        <p:cond delay="0"/>
                                      </p:stCondLst>
                                      <p:childTnLst>
                                        <p:set>
                                          <p:cBhvr>
                                            <p:cTn id="13" dur="1" fill="hold">
                                              <p:stCondLst>
                                                <p:cond delay="0"/>
                                              </p:stCondLst>
                                            </p:cTn>
                                            <p:tgtEl>
                                              <p:spTgt spid="19"/>
                                            </p:tgtEl>
                                            <p:attrNameLst>
                                              <p:attrName>style.visibility</p:attrName>
                                            </p:attrNameLst>
                                          </p:cBhvr>
                                          <p:to>
                                            <p:strVal val="visible"/>
                                          </p:to>
                                        </p:set>
                                        <p:anim calcmode="lin" valueType="num" p14:bounceEnd="52000">
                                          <p:cBhvr additive="base">
                                            <p:cTn id="14" dur="500" fill="hold"/>
                                            <p:tgtEl>
                                              <p:spTgt spid="19"/>
                                            </p:tgtEl>
                                            <p:attrNameLst>
                                              <p:attrName>ppt_x</p:attrName>
                                            </p:attrNameLst>
                                          </p:cBhvr>
                                          <p:tavLst>
                                            <p:tav tm="0">
                                              <p:val>
                                                <p:strVal val="1+#ppt_w/2"/>
                                              </p:val>
                                            </p:tav>
                                            <p:tav tm="100000">
                                              <p:val>
                                                <p:strVal val="#ppt_x"/>
                                              </p:val>
                                            </p:tav>
                                          </p:tavLst>
                                        </p:anim>
                                        <p:anim calcmode="lin" valueType="num" p14:bounceEnd="52000">
                                          <p:cBhvr additive="base">
                                            <p:cTn id="15" dur="500" fill="hold"/>
                                            <p:tgtEl>
                                              <p:spTgt spid="1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9" grpId="0"/>
          <p:bldP spid="20" grpId="0" animBg="1"/>
        </p:bldLst>
      </p:timing>
    </mc:Choice>
    <mc:Fallback>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0-#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par>
                                    <p:cTn id="9" presetID="22" presetClass="entr" presetSubtype="8" fill="hold" grpId="0" nodeType="withEffect">
                                      <p:stCondLst>
                                        <p:cond delay="0"/>
                                      </p:stCondLst>
                                      <p:childTnLst>
                                        <p:set>
                                          <p:cBhvr>
                                            <p:cTn id="10" dur="1" fill="hold">
                                              <p:stCondLst>
                                                <p:cond delay="0"/>
                                              </p:stCondLst>
                                            </p:cTn>
                                            <p:tgtEl>
                                              <p:spTgt spid="20"/>
                                            </p:tgtEl>
                                            <p:attrNameLst>
                                              <p:attrName>style.visibility</p:attrName>
                                            </p:attrNameLst>
                                          </p:cBhvr>
                                          <p:to>
                                            <p:strVal val="visible"/>
                                          </p:to>
                                        </p:set>
                                        <p:animEffect transition="in" filter="wipe(left)">
                                          <p:cBhvr>
                                            <p:cTn id="11" dur="500"/>
                                            <p:tgtEl>
                                              <p:spTgt spid="20"/>
                                            </p:tgtEl>
                                          </p:cBhvr>
                                        </p:animEffect>
                                      </p:childTnLst>
                                    </p:cTn>
                                  </p:par>
                                  <p:par>
                                    <p:cTn id="12" presetID="2" presetClass="entr" presetSubtype="2" fill="hold" grpId="0" nodeType="withEffect">
                                      <p:stCondLst>
                                        <p:cond delay="0"/>
                                      </p:stCondLst>
                                      <p:childTnLst>
                                        <p:set>
                                          <p:cBhvr>
                                            <p:cTn id="13" dur="1" fill="hold">
                                              <p:stCondLst>
                                                <p:cond delay="0"/>
                                              </p:stCondLst>
                                            </p:cTn>
                                            <p:tgtEl>
                                              <p:spTgt spid="19"/>
                                            </p:tgtEl>
                                            <p:attrNameLst>
                                              <p:attrName>style.visibility</p:attrName>
                                            </p:attrNameLst>
                                          </p:cBhvr>
                                          <p:to>
                                            <p:strVal val="visible"/>
                                          </p:to>
                                        </p:set>
                                        <p:anim calcmode="lin" valueType="num">
                                          <p:cBhvr additive="base">
                                            <p:cTn id="14" dur="500" fill="hold"/>
                                            <p:tgtEl>
                                              <p:spTgt spid="19"/>
                                            </p:tgtEl>
                                            <p:attrNameLst>
                                              <p:attrName>ppt_x</p:attrName>
                                            </p:attrNameLst>
                                          </p:cBhvr>
                                          <p:tavLst>
                                            <p:tav tm="0">
                                              <p:val>
                                                <p:strVal val="1+#ppt_w/2"/>
                                              </p:val>
                                            </p:tav>
                                            <p:tav tm="100000">
                                              <p:val>
                                                <p:strVal val="#ppt_x"/>
                                              </p:val>
                                            </p:tav>
                                          </p:tavLst>
                                        </p:anim>
                                        <p:anim calcmode="lin" valueType="num">
                                          <p:cBhvr additive="base">
                                            <p:cTn id="15" dur="500" fill="hold"/>
                                            <p:tgtEl>
                                              <p:spTgt spid="1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9" grpId="0"/>
          <p:bldP spid="20" grpId="0" animBg="1"/>
        </p:bldLst>
      </p:timing>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圆角矩形 4"/>
          <p:cNvSpPr/>
          <p:nvPr/>
        </p:nvSpPr>
        <p:spPr>
          <a:xfrm>
            <a:off x="2008313" y="2088282"/>
            <a:ext cx="8767617" cy="2696006"/>
          </a:xfrm>
          <a:prstGeom prst="roundRect">
            <a:avLst>
              <a:gd name="adj" fmla="val 3057"/>
            </a:avLst>
          </a:prstGeom>
          <a:noFill/>
          <a:ln w="25400">
            <a:solidFill>
              <a:schemeClr val="tx1">
                <a:lumMod val="50000"/>
                <a:lumOff val="50000"/>
              </a:schemeClr>
            </a:solidFill>
            <a:prstDash val="sysDash"/>
          </a:ln>
          <a:effectLst/>
        </p:spPr>
        <p:style>
          <a:lnRef idx="1">
            <a:schemeClr val="accent2"/>
          </a:lnRef>
          <a:fillRef idx="3">
            <a:schemeClr val="accent2"/>
          </a:fillRef>
          <a:effectRef idx="2">
            <a:schemeClr val="accent2"/>
          </a:effectRef>
          <a:fontRef idx="minor">
            <a:schemeClr val="lt1"/>
          </a:fontRef>
        </p:style>
        <p:txBody>
          <a:bodyPr lIns="87722" tIns="43861" rIns="87722" bIns="43861" anchor="ctr"/>
          <a:lstStyle/>
          <a:p>
            <a:pPr marL="0" lvl="2" algn="ctr" eaLnBrk="0" fontAlgn="ctr" hangingPunct="0">
              <a:buClr>
                <a:srgbClr val="FF0000"/>
              </a:buClr>
              <a:buSzPct val="70000"/>
              <a:tabLst>
                <a:tab pos="130810" algn="l"/>
              </a:tabLst>
              <a:defRPr/>
            </a:pPr>
            <a:endParaRPr lang="zh-CN" altLang="en-US" sz="1600" b="1" dirty="0">
              <a:solidFill>
                <a:prstClr val="white"/>
              </a:solidFill>
              <a:latin typeface="微软雅黑" panose="020B0503020204020204" pitchFamily="34" charset="-122"/>
              <a:ea typeface="微软雅黑" panose="020B0503020204020204" pitchFamily="34" charset="-122"/>
            </a:endParaRPr>
          </a:p>
        </p:txBody>
      </p:sp>
      <p:grpSp>
        <p:nvGrpSpPr>
          <p:cNvPr id="6" name="组合 20"/>
          <p:cNvGrpSpPr/>
          <p:nvPr/>
        </p:nvGrpSpPr>
        <p:grpSpPr>
          <a:xfrm>
            <a:off x="2404369" y="2284875"/>
            <a:ext cx="2172299" cy="449286"/>
            <a:chOff x="1296856" y="1828801"/>
            <a:chExt cx="1980000" cy="468000"/>
          </a:xfrm>
          <a:solidFill>
            <a:srgbClr val="C00000"/>
          </a:solidFill>
          <a:effectLst/>
        </p:grpSpPr>
        <p:sp>
          <p:nvSpPr>
            <p:cNvPr id="7" name="圆角矩形 6"/>
            <p:cNvSpPr/>
            <p:nvPr/>
          </p:nvSpPr>
          <p:spPr>
            <a:xfrm>
              <a:off x="1296856" y="1828801"/>
              <a:ext cx="1980000" cy="468000"/>
            </a:xfrm>
            <a:prstGeom prst="roundRect">
              <a:avLst/>
            </a:prstGeom>
            <a:grpFill/>
            <a:ln>
              <a:noFill/>
            </a:ln>
            <a:effectLst>
              <a:outerShdw blurRad="444500" dist="254000" dir="8100000" algn="tr"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000" dirty="0">
                <a:solidFill>
                  <a:schemeClr val="bg1"/>
                </a:solidFill>
                <a:latin typeface="微软雅黑" panose="020B0503020204020204" pitchFamily="34" charset="-122"/>
                <a:ea typeface="微软雅黑" panose="020B0503020204020204" pitchFamily="34" charset="-122"/>
              </a:endParaRPr>
            </a:p>
          </p:txBody>
        </p:sp>
        <p:sp>
          <p:nvSpPr>
            <p:cNvPr id="8" name="矩形 7"/>
            <p:cNvSpPr>
              <a:spLocks noChangeArrowheads="1"/>
            </p:cNvSpPr>
            <p:nvPr/>
          </p:nvSpPr>
          <p:spPr bwMode="auto">
            <a:xfrm>
              <a:off x="1407754" y="1828802"/>
              <a:ext cx="1758204" cy="436869"/>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dirty="0">
                  <a:solidFill>
                    <a:schemeClr val="bg1"/>
                  </a:solidFill>
                  <a:latin typeface="微软雅黑" panose="020B0503020204020204" pitchFamily="34" charset="-122"/>
                  <a:ea typeface="微软雅黑" panose="020B0503020204020204" pitchFamily="34" charset="-122"/>
                </a:rPr>
                <a:t>输入您的文本</a:t>
              </a:r>
              <a:endParaRPr lang="zh-CN" altLang="en-US" sz="2000" dirty="0">
                <a:solidFill>
                  <a:schemeClr val="bg1"/>
                </a:solidFill>
                <a:latin typeface="微软雅黑" panose="020B0503020204020204" pitchFamily="34" charset="-122"/>
                <a:ea typeface="微软雅黑" panose="020B0503020204020204" pitchFamily="34" charset="-122"/>
              </a:endParaRPr>
            </a:p>
          </p:txBody>
        </p:sp>
      </p:grpSp>
      <p:grpSp>
        <p:nvGrpSpPr>
          <p:cNvPr id="9" name="组合 22"/>
          <p:cNvGrpSpPr/>
          <p:nvPr/>
        </p:nvGrpSpPr>
        <p:grpSpPr>
          <a:xfrm>
            <a:off x="8050681" y="2284876"/>
            <a:ext cx="2172299" cy="449288"/>
            <a:chOff x="6443336" y="1828801"/>
            <a:chExt cx="1980000" cy="468000"/>
          </a:xfrm>
          <a:solidFill>
            <a:srgbClr val="C00000"/>
          </a:solidFill>
          <a:effectLst/>
        </p:grpSpPr>
        <p:sp>
          <p:nvSpPr>
            <p:cNvPr id="10" name="圆角矩形 9"/>
            <p:cNvSpPr/>
            <p:nvPr/>
          </p:nvSpPr>
          <p:spPr>
            <a:xfrm>
              <a:off x="6443336" y="1828801"/>
              <a:ext cx="1980000" cy="468000"/>
            </a:xfrm>
            <a:prstGeom prst="roundRect">
              <a:avLst/>
            </a:prstGeom>
            <a:grpFill/>
            <a:ln>
              <a:noFill/>
            </a:ln>
            <a:effectLst>
              <a:outerShdw blurRad="444500" dist="254000" dir="8100000" algn="tr"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000" dirty="0">
                <a:solidFill>
                  <a:schemeClr val="bg1"/>
                </a:solidFill>
                <a:latin typeface="微软雅黑" panose="020B0503020204020204" pitchFamily="34" charset="-122"/>
                <a:ea typeface="微软雅黑" panose="020B0503020204020204" pitchFamily="34" charset="-122"/>
              </a:endParaRPr>
            </a:p>
          </p:txBody>
        </p:sp>
        <p:sp>
          <p:nvSpPr>
            <p:cNvPr id="11" name="矩形 10"/>
            <p:cNvSpPr>
              <a:spLocks noChangeArrowheads="1"/>
            </p:cNvSpPr>
            <p:nvPr/>
          </p:nvSpPr>
          <p:spPr bwMode="auto">
            <a:xfrm>
              <a:off x="6581417" y="1828802"/>
              <a:ext cx="1758204" cy="425250"/>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dirty="0">
                  <a:solidFill>
                    <a:schemeClr val="bg1"/>
                  </a:solidFill>
                  <a:latin typeface="微软雅黑" panose="020B0503020204020204" pitchFamily="34" charset="-122"/>
                  <a:ea typeface="微软雅黑" panose="020B0503020204020204" pitchFamily="34" charset="-122"/>
                </a:rPr>
                <a:t>输入您的文本</a:t>
              </a:r>
              <a:endParaRPr lang="zh-CN" altLang="en-US" sz="2000" dirty="0">
                <a:solidFill>
                  <a:schemeClr val="bg1"/>
                </a:solidFill>
                <a:latin typeface="微软雅黑" panose="020B0503020204020204" pitchFamily="34" charset="-122"/>
                <a:ea typeface="微软雅黑" panose="020B0503020204020204" pitchFamily="34" charset="-122"/>
              </a:endParaRPr>
            </a:p>
          </p:txBody>
        </p:sp>
      </p:grpSp>
      <p:grpSp>
        <p:nvGrpSpPr>
          <p:cNvPr id="12" name="组合 25"/>
          <p:cNvGrpSpPr/>
          <p:nvPr/>
        </p:nvGrpSpPr>
        <p:grpSpPr>
          <a:xfrm>
            <a:off x="7823779" y="2844448"/>
            <a:ext cx="2685753" cy="1728031"/>
            <a:chOff x="6236519" y="2411668"/>
            <a:chExt cx="2448000" cy="1800000"/>
          </a:xfrm>
          <a:effectLst/>
        </p:grpSpPr>
        <p:sp>
          <p:nvSpPr>
            <p:cNvPr id="13" name="圆角矩形 12"/>
            <p:cNvSpPr/>
            <p:nvPr/>
          </p:nvSpPr>
          <p:spPr bwMode="auto">
            <a:xfrm>
              <a:off x="6236519" y="2411668"/>
              <a:ext cx="2448000" cy="1800000"/>
            </a:xfrm>
            <a:prstGeom prst="roundRect">
              <a:avLst>
                <a:gd name="adj" fmla="val 5200"/>
              </a:avLst>
            </a:prstGeom>
            <a:solidFill>
              <a:schemeClr val="bg1">
                <a:alpha val="60000"/>
              </a:schemeClr>
            </a:solidFill>
            <a:ln w="19050">
              <a:solidFill>
                <a:schemeClr val="accent6">
                  <a:lumMod val="50000"/>
                </a:schemeClr>
              </a:solidFill>
            </a:ln>
            <a:effectLst>
              <a:outerShdw blurRad="225425" dist="38100" dir="5220000" algn="ctr">
                <a:srgbClr val="000000">
                  <a:alpha val="33000"/>
                </a:srgbClr>
              </a:outerShdw>
            </a:effectLst>
          </p:spPr>
          <p:style>
            <a:lnRef idx="1">
              <a:schemeClr val="accent2"/>
            </a:lnRef>
            <a:fillRef idx="3">
              <a:schemeClr val="accent2"/>
            </a:fillRef>
            <a:effectRef idx="2">
              <a:schemeClr val="accent2"/>
            </a:effectRef>
            <a:fontRef idx="minor">
              <a:schemeClr val="lt1"/>
            </a:fontRef>
          </p:style>
          <p:txBody>
            <a:bodyPr anchor="ctr"/>
            <a:lstStyle/>
            <a:p>
              <a:pPr marL="0" lvl="2" algn="ctr" eaLnBrk="0" fontAlgn="ctr" hangingPunct="0">
                <a:buClr>
                  <a:srgbClr val="FF0000"/>
                </a:buClr>
                <a:buSzPct val="70000"/>
                <a:buFont typeface="Wingdings" panose="05000000000000000000" pitchFamily="2" charset="2"/>
                <a:buChar char="n"/>
                <a:tabLst>
                  <a:tab pos="130810" algn="l"/>
                </a:tabLst>
                <a:defRPr/>
              </a:pPr>
              <a:endParaRPr lang="zh-CN" altLang="en-US" sz="1300" dirty="0">
                <a:ln>
                  <a:solidFill>
                    <a:sysClr val="windowText" lastClr="000000"/>
                  </a:solidFill>
                </a:ln>
                <a:solidFill>
                  <a:prstClr val="black"/>
                </a:solidFill>
                <a:latin typeface="微软雅黑" panose="020B0503020204020204" pitchFamily="34" charset="-122"/>
                <a:ea typeface="微软雅黑" panose="020B0503020204020204" pitchFamily="34" charset="-122"/>
              </a:endParaRPr>
            </a:p>
          </p:txBody>
        </p:sp>
        <p:sp>
          <p:nvSpPr>
            <p:cNvPr id="14" name="矩形 26"/>
            <p:cNvSpPr>
              <a:spLocks noChangeArrowheads="1"/>
            </p:cNvSpPr>
            <p:nvPr/>
          </p:nvSpPr>
          <p:spPr bwMode="auto">
            <a:xfrm>
              <a:off x="6373301" y="2705101"/>
              <a:ext cx="2205038" cy="1115629"/>
            </a:xfrm>
            <a:prstGeom prst="rect">
              <a:avLst/>
            </a:prstGeom>
            <a:noFill/>
            <a:ln w="19050">
              <a:noFill/>
              <a:miter lim="800000"/>
            </a:ln>
            <a:extLst>
              <a:ext uri="{909E8E84-426E-40DD-AFC4-6F175D3DCCD1}">
                <a14:hiddenFill xmlns:a14="http://schemas.microsoft.com/office/drawing/2010/main">
                  <a:solidFill>
                    <a:srgbClr val="FFFFFF"/>
                  </a:solidFill>
                </a14:hiddenFill>
              </a:ext>
            </a:extLst>
          </p:spPr>
          <p:txBody>
            <a:bodyPr>
              <a:spAutoFit/>
            </a:bodyPr>
            <a:lstStyle/>
            <a:p>
              <a:pPr eaLnBrk="1" hangingPunct="1"/>
              <a:r>
                <a:rPr lang="zh-CN" altLang="en-US" sz="1600" dirty="0">
                  <a:solidFill>
                    <a:prstClr val="black"/>
                  </a:solidFill>
                  <a:latin typeface="微软雅黑" panose="020B0503020204020204" pitchFamily="34" charset="-122"/>
                  <a:ea typeface="微软雅黑" panose="020B0503020204020204" pitchFamily="34" charset="-122"/>
                </a:rPr>
                <a:t>这里输入您的文本这里输入您的文本这里输入您的文本这里输入您的文本</a:t>
              </a:r>
              <a:endParaRPr lang="en-US" altLang="zh-CN" sz="1600" dirty="0">
                <a:solidFill>
                  <a:prstClr val="black"/>
                </a:solidFill>
                <a:latin typeface="微软雅黑" panose="020B0503020204020204" pitchFamily="34" charset="-122"/>
                <a:ea typeface="微软雅黑" panose="020B0503020204020204" pitchFamily="34" charset="-122"/>
              </a:endParaRPr>
            </a:p>
            <a:p>
              <a:pPr eaLnBrk="1" hangingPunct="1"/>
              <a:endParaRPr lang="en-US" altLang="zh-CN" sz="1600" dirty="0">
                <a:solidFill>
                  <a:prstClr val="black"/>
                </a:solidFill>
                <a:latin typeface="微软雅黑" panose="020B0503020204020204" pitchFamily="34" charset="-122"/>
                <a:ea typeface="微软雅黑" panose="020B0503020204020204" pitchFamily="34" charset="-122"/>
              </a:endParaRPr>
            </a:p>
          </p:txBody>
        </p:sp>
      </p:grpSp>
      <p:grpSp>
        <p:nvGrpSpPr>
          <p:cNvPr id="15" name="组合 21"/>
          <p:cNvGrpSpPr/>
          <p:nvPr/>
        </p:nvGrpSpPr>
        <p:grpSpPr>
          <a:xfrm>
            <a:off x="5242436" y="2281481"/>
            <a:ext cx="2172299" cy="452686"/>
            <a:chOff x="3883687" y="1825261"/>
            <a:chExt cx="1980000" cy="471540"/>
          </a:xfrm>
          <a:solidFill>
            <a:schemeClr val="bg1">
              <a:lumMod val="50000"/>
            </a:schemeClr>
          </a:solidFill>
          <a:effectLst/>
        </p:grpSpPr>
        <p:sp>
          <p:nvSpPr>
            <p:cNvPr id="16" name="圆角矩形 15"/>
            <p:cNvSpPr/>
            <p:nvPr/>
          </p:nvSpPr>
          <p:spPr>
            <a:xfrm>
              <a:off x="3883687" y="1828801"/>
              <a:ext cx="1980000" cy="468000"/>
            </a:xfrm>
            <a:prstGeom prst="roundRect">
              <a:avLst/>
            </a:prstGeom>
            <a:solidFill>
              <a:schemeClr val="tx1">
                <a:lumMod val="75000"/>
                <a:lumOff val="25000"/>
              </a:schemeClr>
            </a:solidFill>
            <a:ln w="25400">
              <a:noFill/>
            </a:ln>
            <a:effectLst/>
          </p:spPr>
          <p:style>
            <a:lnRef idx="1">
              <a:schemeClr val="accent2"/>
            </a:lnRef>
            <a:fillRef idx="3">
              <a:schemeClr val="accent2"/>
            </a:fillRef>
            <a:effectRef idx="2">
              <a:schemeClr val="accent2"/>
            </a:effectRef>
            <a:fontRef idx="minor">
              <a:schemeClr val="lt1"/>
            </a:fontRef>
          </p:style>
          <p:txBody>
            <a:bodyPr anchor="ctr"/>
            <a:lstStyle/>
            <a:p>
              <a:pPr algn="ctr" eaLnBrk="0" fontAlgn="ctr" hangingPunct="0">
                <a:buClr>
                  <a:srgbClr val="FF0000"/>
                </a:buClr>
                <a:buSzPct val="70000"/>
                <a:buFont typeface="Wingdings" panose="05000000000000000000" pitchFamily="2" charset="2"/>
                <a:buChar char="u"/>
                <a:defRPr/>
              </a:pPr>
              <a:endParaRPr lang="zh-CN" altLang="en-US"/>
            </a:p>
          </p:txBody>
        </p:sp>
        <p:sp>
          <p:nvSpPr>
            <p:cNvPr id="17" name="矩形 16"/>
            <p:cNvSpPr>
              <a:spLocks noChangeArrowheads="1"/>
            </p:cNvSpPr>
            <p:nvPr/>
          </p:nvSpPr>
          <p:spPr bwMode="auto">
            <a:xfrm>
              <a:off x="3994585" y="1825261"/>
              <a:ext cx="1758204" cy="416774"/>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dirty="0">
                  <a:solidFill>
                    <a:schemeClr val="bg1"/>
                  </a:solidFill>
                  <a:latin typeface="微软雅黑" panose="020B0503020204020204" pitchFamily="34" charset="-122"/>
                  <a:ea typeface="微软雅黑" panose="020B0503020204020204" pitchFamily="34" charset="-122"/>
                </a:rPr>
                <a:t>输入您的文本</a:t>
              </a:r>
              <a:endParaRPr lang="zh-CN" altLang="en-US" sz="2000" dirty="0">
                <a:solidFill>
                  <a:schemeClr val="bg1"/>
                </a:solidFill>
                <a:latin typeface="微软雅黑" panose="020B0503020204020204" pitchFamily="34" charset="-122"/>
                <a:ea typeface="微软雅黑" panose="020B0503020204020204" pitchFamily="34" charset="-122"/>
              </a:endParaRPr>
            </a:p>
          </p:txBody>
        </p:sp>
      </p:grpSp>
      <p:grpSp>
        <p:nvGrpSpPr>
          <p:cNvPr id="19" name="组合 24"/>
          <p:cNvGrpSpPr/>
          <p:nvPr/>
        </p:nvGrpSpPr>
        <p:grpSpPr>
          <a:xfrm>
            <a:off x="4985709" y="2844448"/>
            <a:ext cx="2685753" cy="1728031"/>
            <a:chOff x="3649687" y="2411668"/>
            <a:chExt cx="2448000" cy="1800000"/>
          </a:xfrm>
          <a:effectLst/>
        </p:grpSpPr>
        <p:sp>
          <p:nvSpPr>
            <p:cNvPr id="20" name="圆角矩形 19"/>
            <p:cNvSpPr/>
            <p:nvPr/>
          </p:nvSpPr>
          <p:spPr bwMode="auto">
            <a:xfrm>
              <a:off x="3649687" y="2411668"/>
              <a:ext cx="2448000" cy="1800000"/>
            </a:xfrm>
            <a:prstGeom prst="roundRect">
              <a:avLst>
                <a:gd name="adj" fmla="val 5869"/>
              </a:avLst>
            </a:prstGeom>
            <a:solidFill>
              <a:schemeClr val="bg1">
                <a:alpha val="60000"/>
              </a:schemeClr>
            </a:solidFill>
            <a:ln w="19050">
              <a:solidFill>
                <a:schemeClr val="accent6">
                  <a:lumMod val="50000"/>
                </a:schemeClr>
              </a:solidFill>
            </a:ln>
            <a:effectLst>
              <a:outerShdw blurRad="225425" dist="38100" dir="5220000" algn="ctr">
                <a:srgbClr val="000000">
                  <a:alpha val="33000"/>
                </a:srgbClr>
              </a:outerShdw>
            </a:effectLst>
          </p:spPr>
          <p:style>
            <a:lnRef idx="1">
              <a:schemeClr val="accent2"/>
            </a:lnRef>
            <a:fillRef idx="3">
              <a:schemeClr val="accent2"/>
            </a:fillRef>
            <a:effectRef idx="2">
              <a:schemeClr val="accent2"/>
            </a:effectRef>
            <a:fontRef idx="minor">
              <a:schemeClr val="lt1"/>
            </a:fontRef>
          </p:style>
          <p:txBody>
            <a:bodyPr anchor="ctr"/>
            <a:lstStyle/>
            <a:p>
              <a:pPr marL="0" lvl="2" algn="ctr" eaLnBrk="0" fontAlgn="ctr" hangingPunct="0">
                <a:buClr>
                  <a:srgbClr val="FF0000"/>
                </a:buClr>
                <a:buSzPct val="70000"/>
                <a:buFont typeface="Wingdings" panose="05000000000000000000" pitchFamily="2" charset="2"/>
                <a:buChar char="n"/>
                <a:tabLst>
                  <a:tab pos="130810" algn="l"/>
                </a:tabLst>
                <a:defRPr/>
              </a:pPr>
              <a:endParaRPr lang="zh-CN" altLang="en-US" sz="1300" dirty="0">
                <a:solidFill>
                  <a:prstClr val="black"/>
                </a:solidFill>
                <a:latin typeface="微软雅黑" panose="020B0503020204020204" pitchFamily="34" charset="-122"/>
                <a:ea typeface="微软雅黑" panose="020B0503020204020204" pitchFamily="34" charset="-122"/>
              </a:endParaRPr>
            </a:p>
          </p:txBody>
        </p:sp>
        <p:sp>
          <p:nvSpPr>
            <p:cNvPr id="21" name="矩形 25"/>
            <p:cNvSpPr>
              <a:spLocks noChangeArrowheads="1"/>
            </p:cNvSpPr>
            <p:nvPr/>
          </p:nvSpPr>
          <p:spPr bwMode="auto">
            <a:xfrm>
              <a:off x="3726682" y="2705101"/>
              <a:ext cx="2293938" cy="1115629"/>
            </a:xfrm>
            <a:prstGeom prst="rect">
              <a:avLst/>
            </a:prstGeom>
            <a:noFill/>
            <a:ln w="19050">
              <a:noFill/>
              <a:miter lim="800000"/>
            </a:ln>
            <a:extLst>
              <a:ext uri="{909E8E84-426E-40DD-AFC4-6F175D3DCCD1}">
                <a14:hiddenFill xmlns:a14="http://schemas.microsoft.com/office/drawing/2010/main">
                  <a:solidFill>
                    <a:srgbClr val="FFFFFF"/>
                  </a:solidFill>
                </a14:hiddenFill>
              </a:ext>
            </a:extLst>
          </p:spPr>
          <p:txBody>
            <a:bodyPr>
              <a:spAutoFit/>
            </a:bodyPr>
            <a:lstStyle/>
            <a:p>
              <a:pPr eaLnBrk="1" hangingPunct="1"/>
              <a:r>
                <a:rPr lang="zh-CN" altLang="en-US" sz="1600" dirty="0">
                  <a:solidFill>
                    <a:prstClr val="black"/>
                  </a:solidFill>
                  <a:latin typeface="微软雅黑" panose="020B0503020204020204" pitchFamily="34" charset="-122"/>
                  <a:ea typeface="微软雅黑" panose="020B0503020204020204" pitchFamily="34" charset="-122"/>
                </a:rPr>
                <a:t>这里输入您的文本这里输入您的文本这里输入您的文本这里输入您的文本</a:t>
              </a:r>
              <a:endParaRPr lang="en-US" altLang="zh-CN" sz="1600" dirty="0">
                <a:solidFill>
                  <a:prstClr val="black"/>
                </a:solidFill>
                <a:latin typeface="微软雅黑" panose="020B0503020204020204" pitchFamily="34" charset="-122"/>
                <a:ea typeface="微软雅黑" panose="020B0503020204020204" pitchFamily="34" charset="-122"/>
              </a:endParaRPr>
            </a:p>
            <a:p>
              <a:pPr eaLnBrk="1" hangingPunct="1"/>
              <a:endParaRPr lang="en-US" altLang="zh-CN" sz="1600" dirty="0">
                <a:solidFill>
                  <a:prstClr val="black"/>
                </a:solidFill>
                <a:latin typeface="微软雅黑" panose="020B0503020204020204" pitchFamily="34" charset="-122"/>
                <a:ea typeface="微软雅黑" panose="020B0503020204020204" pitchFamily="34" charset="-122"/>
              </a:endParaRPr>
            </a:p>
          </p:txBody>
        </p:sp>
      </p:grpSp>
      <p:grpSp>
        <p:nvGrpSpPr>
          <p:cNvPr id="22" name="组合 23"/>
          <p:cNvGrpSpPr/>
          <p:nvPr/>
        </p:nvGrpSpPr>
        <p:grpSpPr>
          <a:xfrm>
            <a:off x="2147644" y="2844440"/>
            <a:ext cx="2685753" cy="1994104"/>
            <a:chOff x="1062856" y="2411668"/>
            <a:chExt cx="2448000" cy="2077154"/>
          </a:xfrm>
          <a:effectLst/>
        </p:grpSpPr>
        <p:sp>
          <p:nvSpPr>
            <p:cNvPr id="23" name="圆角矩形 22"/>
            <p:cNvSpPr/>
            <p:nvPr/>
          </p:nvSpPr>
          <p:spPr bwMode="auto">
            <a:xfrm>
              <a:off x="1062856" y="2411668"/>
              <a:ext cx="2448000" cy="1800000"/>
            </a:xfrm>
            <a:prstGeom prst="roundRect">
              <a:avLst>
                <a:gd name="adj" fmla="val 5869"/>
              </a:avLst>
            </a:prstGeom>
            <a:solidFill>
              <a:schemeClr val="bg1">
                <a:alpha val="60000"/>
              </a:schemeClr>
            </a:solidFill>
            <a:ln w="19050">
              <a:solidFill>
                <a:schemeClr val="accent6">
                  <a:lumMod val="50000"/>
                </a:schemeClr>
              </a:solidFill>
            </a:ln>
            <a:effectLst>
              <a:outerShdw blurRad="225425" dist="38100" dir="5220000" algn="ctr">
                <a:srgbClr val="000000">
                  <a:alpha val="33000"/>
                </a:srgbClr>
              </a:outerShdw>
            </a:effectLst>
          </p:spPr>
          <p:style>
            <a:lnRef idx="1">
              <a:schemeClr val="accent2"/>
            </a:lnRef>
            <a:fillRef idx="3">
              <a:schemeClr val="accent2"/>
            </a:fillRef>
            <a:effectRef idx="2">
              <a:schemeClr val="accent2"/>
            </a:effectRef>
            <a:fontRef idx="minor">
              <a:schemeClr val="lt1"/>
            </a:fontRef>
          </p:style>
          <p:txBody>
            <a:bodyPr anchor="ctr"/>
            <a:lstStyle/>
            <a:p>
              <a:pPr marL="0" lvl="2" algn="ctr" eaLnBrk="0" fontAlgn="ctr" hangingPunct="0">
                <a:buClr>
                  <a:srgbClr val="FF0000"/>
                </a:buClr>
                <a:buSzPct val="70000"/>
                <a:buFont typeface="Wingdings" panose="05000000000000000000" pitchFamily="2" charset="2"/>
                <a:buChar char="n"/>
                <a:tabLst>
                  <a:tab pos="130810" algn="l"/>
                </a:tabLst>
                <a:defRPr/>
              </a:pPr>
              <a:endParaRPr lang="zh-CN" altLang="en-US" sz="1300" dirty="0">
                <a:solidFill>
                  <a:prstClr val="black"/>
                </a:solidFill>
                <a:latin typeface="微软雅黑" panose="020B0503020204020204" pitchFamily="34" charset="-122"/>
                <a:ea typeface="微软雅黑" panose="020B0503020204020204" pitchFamily="34" charset="-122"/>
              </a:endParaRPr>
            </a:p>
          </p:txBody>
        </p:sp>
        <p:sp>
          <p:nvSpPr>
            <p:cNvPr id="24" name="TextBox 32"/>
            <p:cNvSpPr txBox="1">
              <a:spLocks noChangeArrowheads="1"/>
            </p:cNvSpPr>
            <p:nvPr/>
          </p:nvSpPr>
          <p:spPr bwMode="auto">
            <a:xfrm>
              <a:off x="1194619" y="2738439"/>
              <a:ext cx="2184400" cy="1750383"/>
            </a:xfrm>
            <a:prstGeom prst="rect">
              <a:avLst/>
            </a:prstGeom>
            <a:noFill/>
            <a:ln w="19050">
              <a:noFill/>
              <a:miter lim="800000"/>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zh-CN" altLang="en-US" sz="1600" dirty="0">
                  <a:solidFill>
                    <a:prstClr val="black"/>
                  </a:solidFill>
                  <a:latin typeface="微软雅黑" panose="020B0503020204020204" pitchFamily="34" charset="-122"/>
                  <a:ea typeface="微软雅黑" panose="020B0503020204020204" pitchFamily="34" charset="-122"/>
                </a:rPr>
                <a:t>这里输入您的文本这里输入您的文本这里输入您的文本这里输入您的文本</a:t>
              </a:r>
              <a:endParaRPr lang="en-US" altLang="zh-CN" sz="1600" dirty="0">
                <a:solidFill>
                  <a:prstClr val="black"/>
                </a:solidFill>
                <a:latin typeface="微软雅黑" panose="020B0503020204020204" pitchFamily="34" charset="-122"/>
                <a:ea typeface="微软雅黑" panose="020B0503020204020204" pitchFamily="34" charset="-122"/>
              </a:endParaRPr>
            </a:p>
            <a:p>
              <a:pPr eaLnBrk="1" hangingPunct="1"/>
              <a:endParaRPr lang="en-US" altLang="zh-CN" sz="1300" dirty="0">
                <a:solidFill>
                  <a:prstClr val="black"/>
                </a:solidFill>
                <a:latin typeface="微软雅黑" panose="020B0503020204020204" pitchFamily="34" charset="-122"/>
                <a:ea typeface="微软雅黑" panose="020B0503020204020204" pitchFamily="34" charset="-122"/>
              </a:endParaRPr>
            </a:p>
            <a:p>
              <a:pPr eaLnBrk="1" hangingPunct="1"/>
              <a:endParaRPr lang="en-US" altLang="zh-CN" sz="1300" dirty="0">
                <a:solidFill>
                  <a:prstClr val="black"/>
                </a:solidFill>
                <a:latin typeface="微软雅黑" panose="020B0503020204020204" pitchFamily="34" charset="-122"/>
                <a:ea typeface="微软雅黑" panose="020B0503020204020204" pitchFamily="34" charset="-122"/>
              </a:endParaRPr>
            </a:p>
            <a:p>
              <a:pPr eaLnBrk="1" hangingPunct="1"/>
              <a:endParaRPr lang="en-US" altLang="zh-CN" sz="1300" dirty="0">
                <a:solidFill>
                  <a:prstClr val="black"/>
                </a:solidFill>
                <a:latin typeface="微软雅黑" panose="020B0503020204020204" pitchFamily="34" charset="-122"/>
                <a:ea typeface="微软雅黑" panose="020B0503020204020204" pitchFamily="34" charset="-122"/>
              </a:endParaRPr>
            </a:p>
          </p:txBody>
        </p:sp>
      </p:grpSp>
      <p:sp>
        <p:nvSpPr>
          <p:cNvPr id="27" name="燕尾形 26"/>
          <p:cNvSpPr/>
          <p:nvPr/>
        </p:nvSpPr>
        <p:spPr>
          <a:xfrm rot="16200000" flipH="1" flipV="1">
            <a:off x="3283157" y="4758099"/>
            <a:ext cx="414728" cy="631941"/>
          </a:xfrm>
          <a:prstGeom prst="chevron">
            <a:avLst>
              <a:gd name="adj" fmla="val 39402"/>
            </a:avLst>
          </a:prstGeom>
          <a:solidFill>
            <a:srgbClr val="C00000"/>
          </a:solidFill>
          <a:ln>
            <a:noFill/>
          </a:ln>
          <a:effectLst>
            <a:outerShdw blurRad="444500" dist="254000" dir="8100000" algn="tr"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4000" dirty="0">
              <a:solidFill>
                <a:schemeClr val="bg1"/>
              </a:solidFill>
              <a:latin typeface="微软雅黑" panose="020B0503020204020204" pitchFamily="34" charset="-122"/>
              <a:ea typeface="微软雅黑" panose="020B0503020204020204" pitchFamily="34" charset="-122"/>
            </a:endParaRPr>
          </a:p>
        </p:txBody>
      </p:sp>
      <p:grpSp>
        <p:nvGrpSpPr>
          <p:cNvPr id="28" name="组合 24"/>
          <p:cNvGrpSpPr/>
          <p:nvPr/>
        </p:nvGrpSpPr>
        <p:grpSpPr bwMode="auto">
          <a:xfrm>
            <a:off x="2104100" y="5392372"/>
            <a:ext cx="8515074" cy="519694"/>
            <a:chOff x="671514" y="4765674"/>
            <a:chExt cx="7761286" cy="501650"/>
          </a:xfrm>
          <a:solidFill>
            <a:srgbClr val="C00000"/>
          </a:solidFill>
          <a:effectLst/>
        </p:grpSpPr>
        <p:sp>
          <p:nvSpPr>
            <p:cNvPr id="29" name="Rectangle 20"/>
            <p:cNvSpPr>
              <a:spLocks noChangeArrowheads="1"/>
            </p:cNvSpPr>
            <p:nvPr/>
          </p:nvSpPr>
          <p:spPr bwMode="auto">
            <a:xfrm>
              <a:off x="671514" y="4765674"/>
              <a:ext cx="7761286" cy="501650"/>
            </a:xfrm>
            <a:prstGeom prst="roundRect">
              <a:avLst/>
            </a:prstGeom>
            <a:grpFill/>
            <a:ln>
              <a:noFill/>
            </a:ln>
            <a:effectLst>
              <a:outerShdw blurRad="444500" dist="254000" dir="8100000" algn="tr"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000" dirty="0">
                <a:solidFill>
                  <a:schemeClr val="bg1"/>
                </a:solidFill>
                <a:latin typeface="微软雅黑" panose="020B0503020204020204" pitchFamily="34" charset="-122"/>
                <a:ea typeface="微软雅黑" panose="020B0503020204020204" pitchFamily="34" charset="-122"/>
              </a:endParaRPr>
            </a:p>
          </p:txBody>
        </p:sp>
        <p:sp>
          <p:nvSpPr>
            <p:cNvPr id="30" name="矩形 29"/>
            <p:cNvSpPr/>
            <p:nvPr/>
          </p:nvSpPr>
          <p:spPr>
            <a:xfrm>
              <a:off x="2223204" y="4830651"/>
              <a:ext cx="4727457" cy="371363"/>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dirty="0">
                  <a:solidFill>
                    <a:schemeClr val="bg1"/>
                  </a:solidFill>
                  <a:latin typeface="微软雅黑" panose="020B0503020204020204" pitchFamily="34" charset="-122"/>
                  <a:ea typeface="微软雅黑" panose="020B0503020204020204" pitchFamily="34" charset="-122"/>
                </a:rPr>
                <a:t>这里输入您的文本这里输入您的文本</a:t>
              </a:r>
              <a:endParaRPr lang="en-US" altLang="zh-CN" sz="2000" dirty="0">
                <a:solidFill>
                  <a:schemeClr val="bg1"/>
                </a:solidFill>
                <a:latin typeface="微软雅黑" panose="020B0503020204020204" pitchFamily="34" charset="-122"/>
                <a:ea typeface="微软雅黑" panose="020B0503020204020204" pitchFamily="34" charset="-122"/>
              </a:endParaRPr>
            </a:p>
          </p:txBody>
        </p:sp>
      </p:grpSp>
      <p:sp>
        <p:nvSpPr>
          <p:cNvPr id="31" name="燕尾形 30"/>
          <p:cNvSpPr/>
          <p:nvPr/>
        </p:nvSpPr>
        <p:spPr>
          <a:xfrm rot="16200000" flipH="1" flipV="1">
            <a:off x="6121222" y="4758099"/>
            <a:ext cx="414728" cy="631941"/>
          </a:xfrm>
          <a:prstGeom prst="chevron">
            <a:avLst>
              <a:gd name="adj" fmla="val 39402"/>
            </a:avLst>
          </a:prstGeom>
          <a:solidFill>
            <a:schemeClr val="tx1">
              <a:lumMod val="75000"/>
              <a:lumOff val="25000"/>
            </a:schemeClr>
          </a:solidFill>
          <a:ln w="25400">
            <a:noFill/>
          </a:ln>
          <a:effectLst/>
        </p:spPr>
        <p:style>
          <a:lnRef idx="1">
            <a:schemeClr val="accent2"/>
          </a:lnRef>
          <a:fillRef idx="3">
            <a:schemeClr val="accent2"/>
          </a:fillRef>
          <a:effectRef idx="2">
            <a:schemeClr val="accent2"/>
          </a:effectRef>
          <a:fontRef idx="minor">
            <a:schemeClr val="lt1"/>
          </a:fontRef>
        </p:style>
        <p:txBody>
          <a:bodyPr lIns="87722" tIns="43861" rIns="87722" bIns="43861" anchor="ctr"/>
          <a:lstStyle/>
          <a:p>
            <a:pPr algn="ctr" eaLnBrk="0" fontAlgn="ctr" hangingPunct="0">
              <a:buClr>
                <a:srgbClr val="FF0000"/>
              </a:buClr>
              <a:buSzPct val="70000"/>
              <a:defRPr/>
            </a:pPr>
            <a:endParaRPr lang="zh-CN" altLang="en-US" sz="1600" b="1" dirty="0">
              <a:solidFill>
                <a:prstClr val="white"/>
              </a:solidFill>
              <a:latin typeface="微软雅黑" panose="020B0503020204020204" pitchFamily="34" charset="-122"/>
              <a:ea typeface="微软雅黑" panose="020B0503020204020204" pitchFamily="34" charset="-122"/>
            </a:endParaRPr>
          </a:p>
        </p:txBody>
      </p:sp>
      <p:sp>
        <p:nvSpPr>
          <p:cNvPr id="32" name="燕尾形 31"/>
          <p:cNvSpPr/>
          <p:nvPr/>
        </p:nvSpPr>
        <p:spPr>
          <a:xfrm rot="16200000" flipH="1" flipV="1">
            <a:off x="8959294" y="4758099"/>
            <a:ext cx="414728" cy="631941"/>
          </a:xfrm>
          <a:prstGeom prst="chevron">
            <a:avLst>
              <a:gd name="adj" fmla="val 39402"/>
            </a:avLst>
          </a:prstGeom>
          <a:solidFill>
            <a:srgbClr val="C00000"/>
          </a:solidFill>
          <a:ln>
            <a:noFill/>
          </a:ln>
          <a:effectLst>
            <a:outerShdw blurRad="444500" dist="254000" dir="8100000" algn="tr"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4000" dirty="0">
              <a:solidFill>
                <a:schemeClr val="bg1"/>
              </a:solidFill>
              <a:latin typeface="微软雅黑" panose="020B0503020204020204" pitchFamily="34" charset="-122"/>
              <a:ea typeface="微软雅黑" panose="020B0503020204020204" pitchFamily="34" charset="-122"/>
            </a:endParaRPr>
          </a:p>
        </p:txBody>
      </p:sp>
      <p:sp>
        <p:nvSpPr>
          <p:cNvPr id="3" name="标题 2"/>
          <p:cNvSpPr>
            <a:spLocks noGrp="1"/>
          </p:cNvSpPr>
          <p:nvPr>
            <p:ph type="title"/>
          </p:nvPr>
        </p:nvSpPr>
        <p:spPr/>
        <p:txBody>
          <a:bodyPr/>
          <a:lstStyle/>
          <a:p>
            <a:r>
              <a:rPr lang="zh-CN" altLang="en-US" dirty="0">
                <a:solidFill>
                  <a:srgbClr val="000000">
                    <a:lumMod val="75000"/>
                    <a:lumOff val="25000"/>
                  </a:srgbClr>
                </a:solidFill>
              </a:rPr>
              <a:t>单击此处添加标题</a:t>
            </a:r>
            <a:endParaRPr lang="zh-CN" altLang="en-US" dirty="0"/>
          </a:p>
        </p:txBody>
      </p:sp>
    </p:spTree>
  </p:cSld>
  <p:clrMapOvr>
    <a:masterClrMapping/>
  </p:clrMapOvr>
  <p:transition spd="slow">
    <p:pu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heel(1)">
                                      <p:cBhvr>
                                        <p:cTn id="7" dur="500"/>
                                        <p:tgtEl>
                                          <p:spTgt spid="5"/>
                                        </p:tgtEl>
                                      </p:cBhvr>
                                    </p:animEffect>
                                  </p:childTnLst>
                                </p:cTn>
                              </p:par>
                            </p:childTnLst>
                          </p:cTn>
                        </p:par>
                        <p:par>
                          <p:cTn id="8" fill="hold">
                            <p:stCondLst>
                              <p:cond delay="500"/>
                            </p:stCondLst>
                            <p:childTnLst>
                              <p:par>
                                <p:cTn id="9" presetID="47" presetClass="entr" presetSubtype="0" fill="hold"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fade">
                                      <p:cBhvr>
                                        <p:cTn id="11" dur="500"/>
                                        <p:tgtEl>
                                          <p:spTgt spid="6"/>
                                        </p:tgtEl>
                                      </p:cBhvr>
                                    </p:animEffect>
                                    <p:anim calcmode="lin" valueType="num">
                                      <p:cBhvr>
                                        <p:cTn id="12" dur="500" fill="hold"/>
                                        <p:tgtEl>
                                          <p:spTgt spid="6"/>
                                        </p:tgtEl>
                                        <p:attrNameLst>
                                          <p:attrName>ppt_x</p:attrName>
                                        </p:attrNameLst>
                                      </p:cBhvr>
                                      <p:tavLst>
                                        <p:tav tm="0">
                                          <p:val>
                                            <p:strVal val="#ppt_x"/>
                                          </p:val>
                                        </p:tav>
                                        <p:tav tm="100000">
                                          <p:val>
                                            <p:strVal val="#ppt_x"/>
                                          </p:val>
                                        </p:tav>
                                      </p:tavLst>
                                    </p:anim>
                                    <p:anim calcmode="lin" valueType="num">
                                      <p:cBhvr>
                                        <p:cTn id="13" dur="500" fill="hold"/>
                                        <p:tgtEl>
                                          <p:spTgt spid="6"/>
                                        </p:tgtEl>
                                        <p:attrNameLst>
                                          <p:attrName>ppt_y</p:attrName>
                                        </p:attrNameLst>
                                      </p:cBhvr>
                                      <p:tavLst>
                                        <p:tav tm="0">
                                          <p:val>
                                            <p:strVal val="#ppt_y-.1"/>
                                          </p:val>
                                        </p:tav>
                                        <p:tav tm="100000">
                                          <p:val>
                                            <p:strVal val="#ppt_y"/>
                                          </p:val>
                                        </p:tav>
                                      </p:tavLst>
                                    </p:anim>
                                  </p:childTnLst>
                                </p:cTn>
                              </p:par>
                            </p:childTnLst>
                          </p:cTn>
                        </p:par>
                        <p:par>
                          <p:cTn id="14" fill="hold">
                            <p:stCondLst>
                              <p:cond delay="1000"/>
                            </p:stCondLst>
                            <p:childTnLst>
                              <p:par>
                                <p:cTn id="15" presetID="47" presetClass="entr" presetSubtype="0" fill="hold" nodeType="afterEffect">
                                  <p:stCondLst>
                                    <p:cond delay="0"/>
                                  </p:stCondLst>
                                  <p:childTnLst>
                                    <p:set>
                                      <p:cBhvr>
                                        <p:cTn id="16" dur="1" fill="hold">
                                          <p:stCondLst>
                                            <p:cond delay="0"/>
                                          </p:stCondLst>
                                        </p:cTn>
                                        <p:tgtEl>
                                          <p:spTgt spid="15"/>
                                        </p:tgtEl>
                                        <p:attrNameLst>
                                          <p:attrName>style.visibility</p:attrName>
                                        </p:attrNameLst>
                                      </p:cBhvr>
                                      <p:to>
                                        <p:strVal val="visible"/>
                                      </p:to>
                                    </p:set>
                                    <p:animEffect transition="in" filter="fade">
                                      <p:cBhvr>
                                        <p:cTn id="17" dur="500"/>
                                        <p:tgtEl>
                                          <p:spTgt spid="15"/>
                                        </p:tgtEl>
                                      </p:cBhvr>
                                    </p:animEffect>
                                    <p:anim calcmode="lin" valueType="num">
                                      <p:cBhvr>
                                        <p:cTn id="18" dur="500" fill="hold"/>
                                        <p:tgtEl>
                                          <p:spTgt spid="15"/>
                                        </p:tgtEl>
                                        <p:attrNameLst>
                                          <p:attrName>ppt_x</p:attrName>
                                        </p:attrNameLst>
                                      </p:cBhvr>
                                      <p:tavLst>
                                        <p:tav tm="0">
                                          <p:val>
                                            <p:strVal val="#ppt_x"/>
                                          </p:val>
                                        </p:tav>
                                        <p:tav tm="100000">
                                          <p:val>
                                            <p:strVal val="#ppt_x"/>
                                          </p:val>
                                        </p:tav>
                                      </p:tavLst>
                                    </p:anim>
                                    <p:anim calcmode="lin" valueType="num">
                                      <p:cBhvr>
                                        <p:cTn id="19" dur="500" fill="hold"/>
                                        <p:tgtEl>
                                          <p:spTgt spid="15"/>
                                        </p:tgtEl>
                                        <p:attrNameLst>
                                          <p:attrName>ppt_y</p:attrName>
                                        </p:attrNameLst>
                                      </p:cBhvr>
                                      <p:tavLst>
                                        <p:tav tm="0">
                                          <p:val>
                                            <p:strVal val="#ppt_y-.1"/>
                                          </p:val>
                                        </p:tav>
                                        <p:tav tm="100000">
                                          <p:val>
                                            <p:strVal val="#ppt_y"/>
                                          </p:val>
                                        </p:tav>
                                      </p:tavLst>
                                    </p:anim>
                                  </p:childTnLst>
                                </p:cTn>
                              </p:par>
                            </p:childTnLst>
                          </p:cTn>
                        </p:par>
                        <p:par>
                          <p:cTn id="20" fill="hold">
                            <p:stCondLst>
                              <p:cond delay="1500"/>
                            </p:stCondLst>
                            <p:childTnLst>
                              <p:par>
                                <p:cTn id="21" presetID="47" presetClass="entr" presetSubtype="0" fill="hold" nodeType="afterEffect">
                                  <p:stCondLst>
                                    <p:cond delay="0"/>
                                  </p:stCondLst>
                                  <p:childTnLst>
                                    <p:set>
                                      <p:cBhvr>
                                        <p:cTn id="22" dur="1" fill="hold">
                                          <p:stCondLst>
                                            <p:cond delay="0"/>
                                          </p:stCondLst>
                                        </p:cTn>
                                        <p:tgtEl>
                                          <p:spTgt spid="9"/>
                                        </p:tgtEl>
                                        <p:attrNameLst>
                                          <p:attrName>style.visibility</p:attrName>
                                        </p:attrNameLst>
                                      </p:cBhvr>
                                      <p:to>
                                        <p:strVal val="visible"/>
                                      </p:to>
                                    </p:set>
                                    <p:animEffect transition="in" filter="fade">
                                      <p:cBhvr>
                                        <p:cTn id="23" dur="500"/>
                                        <p:tgtEl>
                                          <p:spTgt spid="9"/>
                                        </p:tgtEl>
                                      </p:cBhvr>
                                    </p:animEffect>
                                    <p:anim calcmode="lin" valueType="num">
                                      <p:cBhvr>
                                        <p:cTn id="24" dur="500" fill="hold"/>
                                        <p:tgtEl>
                                          <p:spTgt spid="9"/>
                                        </p:tgtEl>
                                        <p:attrNameLst>
                                          <p:attrName>ppt_x</p:attrName>
                                        </p:attrNameLst>
                                      </p:cBhvr>
                                      <p:tavLst>
                                        <p:tav tm="0">
                                          <p:val>
                                            <p:strVal val="#ppt_x"/>
                                          </p:val>
                                        </p:tav>
                                        <p:tav tm="100000">
                                          <p:val>
                                            <p:strVal val="#ppt_x"/>
                                          </p:val>
                                        </p:tav>
                                      </p:tavLst>
                                    </p:anim>
                                    <p:anim calcmode="lin" valueType="num">
                                      <p:cBhvr>
                                        <p:cTn id="25" dur="500" fill="hold"/>
                                        <p:tgtEl>
                                          <p:spTgt spid="9"/>
                                        </p:tgtEl>
                                        <p:attrNameLst>
                                          <p:attrName>ppt_y</p:attrName>
                                        </p:attrNameLst>
                                      </p:cBhvr>
                                      <p:tavLst>
                                        <p:tav tm="0">
                                          <p:val>
                                            <p:strVal val="#ppt_y-.1"/>
                                          </p:val>
                                        </p:tav>
                                        <p:tav tm="100000">
                                          <p:val>
                                            <p:strVal val="#ppt_y"/>
                                          </p:val>
                                        </p:tav>
                                      </p:tavLst>
                                    </p:anim>
                                  </p:childTnLst>
                                </p:cTn>
                              </p:par>
                            </p:childTnLst>
                          </p:cTn>
                        </p:par>
                        <p:par>
                          <p:cTn id="26" fill="hold">
                            <p:stCondLst>
                              <p:cond delay="2000"/>
                            </p:stCondLst>
                            <p:childTnLst>
                              <p:par>
                                <p:cTn id="27" presetID="47" presetClass="entr" presetSubtype="0" fill="hold" nodeType="afterEffect">
                                  <p:stCondLst>
                                    <p:cond delay="0"/>
                                  </p:stCondLst>
                                  <p:childTnLst>
                                    <p:set>
                                      <p:cBhvr>
                                        <p:cTn id="28" dur="1" fill="hold">
                                          <p:stCondLst>
                                            <p:cond delay="0"/>
                                          </p:stCondLst>
                                        </p:cTn>
                                        <p:tgtEl>
                                          <p:spTgt spid="22"/>
                                        </p:tgtEl>
                                        <p:attrNameLst>
                                          <p:attrName>style.visibility</p:attrName>
                                        </p:attrNameLst>
                                      </p:cBhvr>
                                      <p:to>
                                        <p:strVal val="visible"/>
                                      </p:to>
                                    </p:set>
                                    <p:animEffect transition="in" filter="fade">
                                      <p:cBhvr>
                                        <p:cTn id="29" dur="500"/>
                                        <p:tgtEl>
                                          <p:spTgt spid="22"/>
                                        </p:tgtEl>
                                      </p:cBhvr>
                                    </p:animEffect>
                                    <p:anim calcmode="lin" valueType="num">
                                      <p:cBhvr>
                                        <p:cTn id="30" dur="500" fill="hold"/>
                                        <p:tgtEl>
                                          <p:spTgt spid="22"/>
                                        </p:tgtEl>
                                        <p:attrNameLst>
                                          <p:attrName>ppt_x</p:attrName>
                                        </p:attrNameLst>
                                      </p:cBhvr>
                                      <p:tavLst>
                                        <p:tav tm="0">
                                          <p:val>
                                            <p:strVal val="#ppt_x"/>
                                          </p:val>
                                        </p:tav>
                                        <p:tav tm="100000">
                                          <p:val>
                                            <p:strVal val="#ppt_x"/>
                                          </p:val>
                                        </p:tav>
                                      </p:tavLst>
                                    </p:anim>
                                    <p:anim calcmode="lin" valueType="num">
                                      <p:cBhvr>
                                        <p:cTn id="31" dur="500" fill="hold"/>
                                        <p:tgtEl>
                                          <p:spTgt spid="22"/>
                                        </p:tgtEl>
                                        <p:attrNameLst>
                                          <p:attrName>ppt_y</p:attrName>
                                        </p:attrNameLst>
                                      </p:cBhvr>
                                      <p:tavLst>
                                        <p:tav tm="0">
                                          <p:val>
                                            <p:strVal val="#ppt_y-.1"/>
                                          </p:val>
                                        </p:tav>
                                        <p:tav tm="100000">
                                          <p:val>
                                            <p:strVal val="#ppt_y"/>
                                          </p:val>
                                        </p:tav>
                                      </p:tavLst>
                                    </p:anim>
                                  </p:childTnLst>
                                </p:cTn>
                              </p:par>
                              <p:par>
                                <p:cTn id="32" presetID="47" presetClass="entr" presetSubtype="0" fill="hold" nodeType="withEffect">
                                  <p:stCondLst>
                                    <p:cond delay="0"/>
                                  </p:stCondLst>
                                  <p:childTnLst>
                                    <p:set>
                                      <p:cBhvr>
                                        <p:cTn id="33" dur="1" fill="hold">
                                          <p:stCondLst>
                                            <p:cond delay="0"/>
                                          </p:stCondLst>
                                        </p:cTn>
                                        <p:tgtEl>
                                          <p:spTgt spid="19"/>
                                        </p:tgtEl>
                                        <p:attrNameLst>
                                          <p:attrName>style.visibility</p:attrName>
                                        </p:attrNameLst>
                                      </p:cBhvr>
                                      <p:to>
                                        <p:strVal val="visible"/>
                                      </p:to>
                                    </p:set>
                                    <p:animEffect transition="in" filter="fade">
                                      <p:cBhvr>
                                        <p:cTn id="34" dur="500"/>
                                        <p:tgtEl>
                                          <p:spTgt spid="19"/>
                                        </p:tgtEl>
                                      </p:cBhvr>
                                    </p:animEffect>
                                    <p:anim calcmode="lin" valueType="num">
                                      <p:cBhvr>
                                        <p:cTn id="35" dur="500" fill="hold"/>
                                        <p:tgtEl>
                                          <p:spTgt spid="19"/>
                                        </p:tgtEl>
                                        <p:attrNameLst>
                                          <p:attrName>ppt_x</p:attrName>
                                        </p:attrNameLst>
                                      </p:cBhvr>
                                      <p:tavLst>
                                        <p:tav tm="0">
                                          <p:val>
                                            <p:strVal val="#ppt_x"/>
                                          </p:val>
                                        </p:tav>
                                        <p:tav tm="100000">
                                          <p:val>
                                            <p:strVal val="#ppt_x"/>
                                          </p:val>
                                        </p:tav>
                                      </p:tavLst>
                                    </p:anim>
                                    <p:anim calcmode="lin" valueType="num">
                                      <p:cBhvr>
                                        <p:cTn id="36" dur="500" fill="hold"/>
                                        <p:tgtEl>
                                          <p:spTgt spid="19"/>
                                        </p:tgtEl>
                                        <p:attrNameLst>
                                          <p:attrName>ppt_y</p:attrName>
                                        </p:attrNameLst>
                                      </p:cBhvr>
                                      <p:tavLst>
                                        <p:tav tm="0">
                                          <p:val>
                                            <p:strVal val="#ppt_y-.1"/>
                                          </p:val>
                                        </p:tav>
                                        <p:tav tm="100000">
                                          <p:val>
                                            <p:strVal val="#ppt_y"/>
                                          </p:val>
                                        </p:tav>
                                      </p:tavLst>
                                    </p:anim>
                                  </p:childTnLst>
                                </p:cTn>
                              </p:par>
                              <p:par>
                                <p:cTn id="37" presetID="47" presetClass="entr" presetSubtype="0" fill="hold" nodeType="withEffect">
                                  <p:stCondLst>
                                    <p:cond delay="0"/>
                                  </p:stCondLst>
                                  <p:childTnLst>
                                    <p:set>
                                      <p:cBhvr>
                                        <p:cTn id="38" dur="1" fill="hold">
                                          <p:stCondLst>
                                            <p:cond delay="0"/>
                                          </p:stCondLst>
                                        </p:cTn>
                                        <p:tgtEl>
                                          <p:spTgt spid="12"/>
                                        </p:tgtEl>
                                        <p:attrNameLst>
                                          <p:attrName>style.visibility</p:attrName>
                                        </p:attrNameLst>
                                      </p:cBhvr>
                                      <p:to>
                                        <p:strVal val="visible"/>
                                      </p:to>
                                    </p:set>
                                    <p:animEffect transition="in" filter="fade">
                                      <p:cBhvr>
                                        <p:cTn id="39" dur="500"/>
                                        <p:tgtEl>
                                          <p:spTgt spid="12"/>
                                        </p:tgtEl>
                                      </p:cBhvr>
                                    </p:animEffect>
                                    <p:anim calcmode="lin" valueType="num">
                                      <p:cBhvr>
                                        <p:cTn id="40" dur="500" fill="hold"/>
                                        <p:tgtEl>
                                          <p:spTgt spid="12"/>
                                        </p:tgtEl>
                                        <p:attrNameLst>
                                          <p:attrName>ppt_x</p:attrName>
                                        </p:attrNameLst>
                                      </p:cBhvr>
                                      <p:tavLst>
                                        <p:tav tm="0">
                                          <p:val>
                                            <p:strVal val="#ppt_x"/>
                                          </p:val>
                                        </p:tav>
                                        <p:tav tm="100000">
                                          <p:val>
                                            <p:strVal val="#ppt_x"/>
                                          </p:val>
                                        </p:tav>
                                      </p:tavLst>
                                    </p:anim>
                                    <p:anim calcmode="lin" valueType="num">
                                      <p:cBhvr>
                                        <p:cTn id="41" dur="500" fill="hold"/>
                                        <p:tgtEl>
                                          <p:spTgt spid="12"/>
                                        </p:tgtEl>
                                        <p:attrNameLst>
                                          <p:attrName>ppt_y</p:attrName>
                                        </p:attrNameLst>
                                      </p:cBhvr>
                                      <p:tavLst>
                                        <p:tav tm="0">
                                          <p:val>
                                            <p:strVal val="#ppt_y-.1"/>
                                          </p:val>
                                        </p:tav>
                                        <p:tav tm="100000">
                                          <p:val>
                                            <p:strVal val="#ppt_y"/>
                                          </p:val>
                                        </p:tav>
                                      </p:tavLst>
                                    </p:anim>
                                  </p:childTnLst>
                                </p:cTn>
                              </p:par>
                            </p:childTnLst>
                          </p:cTn>
                        </p:par>
                        <p:par>
                          <p:cTn id="42" fill="hold">
                            <p:stCondLst>
                              <p:cond delay="2500"/>
                            </p:stCondLst>
                            <p:childTnLst>
                              <p:par>
                                <p:cTn id="43" presetID="47" presetClass="entr" presetSubtype="0" fill="hold" grpId="0" nodeType="afterEffect">
                                  <p:stCondLst>
                                    <p:cond delay="0"/>
                                  </p:stCondLst>
                                  <p:childTnLst>
                                    <p:set>
                                      <p:cBhvr>
                                        <p:cTn id="44" dur="1" fill="hold">
                                          <p:stCondLst>
                                            <p:cond delay="0"/>
                                          </p:stCondLst>
                                        </p:cTn>
                                        <p:tgtEl>
                                          <p:spTgt spid="27"/>
                                        </p:tgtEl>
                                        <p:attrNameLst>
                                          <p:attrName>style.visibility</p:attrName>
                                        </p:attrNameLst>
                                      </p:cBhvr>
                                      <p:to>
                                        <p:strVal val="visible"/>
                                      </p:to>
                                    </p:set>
                                    <p:animEffect transition="in" filter="fade">
                                      <p:cBhvr>
                                        <p:cTn id="45" dur="500"/>
                                        <p:tgtEl>
                                          <p:spTgt spid="27"/>
                                        </p:tgtEl>
                                      </p:cBhvr>
                                    </p:animEffect>
                                    <p:anim calcmode="lin" valueType="num">
                                      <p:cBhvr>
                                        <p:cTn id="46" dur="500" fill="hold"/>
                                        <p:tgtEl>
                                          <p:spTgt spid="27"/>
                                        </p:tgtEl>
                                        <p:attrNameLst>
                                          <p:attrName>ppt_x</p:attrName>
                                        </p:attrNameLst>
                                      </p:cBhvr>
                                      <p:tavLst>
                                        <p:tav tm="0">
                                          <p:val>
                                            <p:strVal val="#ppt_x"/>
                                          </p:val>
                                        </p:tav>
                                        <p:tav tm="100000">
                                          <p:val>
                                            <p:strVal val="#ppt_x"/>
                                          </p:val>
                                        </p:tav>
                                      </p:tavLst>
                                    </p:anim>
                                    <p:anim calcmode="lin" valueType="num">
                                      <p:cBhvr>
                                        <p:cTn id="47" dur="500" fill="hold"/>
                                        <p:tgtEl>
                                          <p:spTgt spid="27"/>
                                        </p:tgtEl>
                                        <p:attrNameLst>
                                          <p:attrName>ppt_y</p:attrName>
                                        </p:attrNameLst>
                                      </p:cBhvr>
                                      <p:tavLst>
                                        <p:tav tm="0">
                                          <p:val>
                                            <p:strVal val="#ppt_y-.1"/>
                                          </p:val>
                                        </p:tav>
                                        <p:tav tm="100000">
                                          <p:val>
                                            <p:strVal val="#ppt_y"/>
                                          </p:val>
                                        </p:tav>
                                      </p:tavLst>
                                    </p:anim>
                                  </p:childTnLst>
                                </p:cTn>
                              </p:par>
                              <p:par>
                                <p:cTn id="48" presetID="47" presetClass="entr" presetSubtype="0" fill="hold" grpId="0" nodeType="withEffect">
                                  <p:stCondLst>
                                    <p:cond delay="0"/>
                                  </p:stCondLst>
                                  <p:childTnLst>
                                    <p:set>
                                      <p:cBhvr>
                                        <p:cTn id="49" dur="1" fill="hold">
                                          <p:stCondLst>
                                            <p:cond delay="0"/>
                                          </p:stCondLst>
                                        </p:cTn>
                                        <p:tgtEl>
                                          <p:spTgt spid="31"/>
                                        </p:tgtEl>
                                        <p:attrNameLst>
                                          <p:attrName>style.visibility</p:attrName>
                                        </p:attrNameLst>
                                      </p:cBhvr>
                                      <p:to>
                                        <p:strVal val="visible"/>
                                      </p:to>
                                    </p:set>
                                    <p:animEffect transition="in" filter="fade">
                                      <p:cBhvr>
                                        <p:cTn id="50" dur="500"/>
                                        <p:tgtEl>
                                          <p:spTgt spid="31"/>
                                        </p:tgtEl>
                                      </p:cBhvr>
                                    </p:animEffect>
                                    <p:anim calcmode="lin" valueType="num">
                                      <p:cBhvr>
                                        <p:cTn id="51" dur="500" fill="hold"/>
                                        <p:tgtEl>
                                          <p:spTgt spid="31"/>
                                        </p:tgtEl>
                                        <p:attrNameLst>
                                          <p:attrName>ppt_x</p:attrName>
                                        </p:attrNameLst>
                                      </p:cBhvr>
                                      <p:tavLst>
                                        <p:tav tm="0">
                                          <p:val>
                                            <p:strVal val="#ppt_x"/>
                                          </p:val>
                                        </p:tav>
                                        <p:tav tm="100000">
                                          <p:val>
                                            <p:strVal val="#ppt_x"/>
                                          </p:val>
                                        </p:tav>
                                      </p:tavLst>
                                    </p:anim>
                                    <p:anim calcmode="lin" valueType="num">
                                      <p:cBhvr>
                                        <p:cTn id="52" dur="500" fill="hold"/>
                                        <p:tgtEl>
                                          <p:spTgt spid="31"/>
                                        </p:tgtEl>
                                        <p:attrNameLst>
                                          <p:attrName>ppt_y</p:attrName>
                                        </p:attrNameLst>
                                      </p:cBhvr>
                                      <p:tavLst>
                                        <p:tav tm="0">
                                          <p:val>
                                            <p:strVal val="#ppt_y-.1"/>
                                          </p:val>
                                        </p:tav>
                                        <p:tav tm="100000">
                                          <p:val>
                                            <p:strVal val="#ppt_y"/>
                                          </p:val>
                                        </p:tav>
                                      </p:tavLst>
                                    </p:anim>
                                  </p:childTnLst>
                                </p:cTn>
                              </p:par>
                              <p:par>
                                <p:cTn id="53" presetID="47" presetClass="entr" presetSubtype="0" fill="hold" grpId="0" nodeType="withEffect">
                                  <p:stCondLst>
                                    <p:cond delay="0"/>
                                  </p:stCondLst>
                                  <p:childTnLst>
                                    <p:set>
                                      <p:cBhvr>
                                        <p:cTn id="54" dur="1" fill="hold">
                                          <p:stCondLst>
                                            <p:cond delay="0"/>
                                          </p:stCondLst>
                                        </p:cTn>
                                        <p:tgtEl>
                                          <p:spTgt spid="32"/>
                                        </p:tgtEl>
                                        <p:attrNameLst>
                                          <p:attrName>style.visibility</p:attrName>
                                        </p:attrNameLst>
                                      </p:cBhvr>
                                      <p:to>
                                        <p:strVal val="visible"/>
                                      </p:to>
                                    </p:set>
                                    <p:animEffect transition="in" filter="fade">
                                      <p:cBhvr>
                                        <p:cTn id="55" dur="500"/>
                                        <p:tgtEl>
                                          <p:spTgt spid="32"/>
                                        </p:tgtEl>
                                      </p:cBhvr>
                                    </p:animEffect>
                                    <p:anim calcmode="lin" valueType="num">
                                      <p:cBhvr>
                                        <p:cTn id="56" dur="500" fill="hold"/>
                                        <p:tgtEl>
                                          <p:spTgt spid="32"/>
                                        </p:tgtEl>
                                        <p:attrNameLst>
                                          <p:attrName>ppt_x</p:attrName>
                                        </p:attrNameLst>
                                      </p:cBhvr>
                                      <p:tavLst>
                                        <p:tav tm="0">
                                          <p:val>
                                            <p:strVal val="#ppt_x"/>
                                          </p:val>
                                        </p:tav>
                                        <p:tav tm="100000">
                                          <p:val>
                                            <p:strVal val="#ppt_x"/>
                                          </p:val>
                                        </p:tav>
                                      </p:tavLst>
                                    </p:anim>
                                    <p:anim calcmode="lin" valueType="num">
                                      <p:cBhvr>
                                        <p:cTn id="57" dur="500" fill="hold"/>
                                        <p:tgtEl>
                                          <p:spTgt spid="32"/>
                                        </p:tgtEl>
                                        <p:attrNameLst>
                                          <p:attrName>ppt_y</p:attrName>
                                        </p:attrNameLst>
                                      </p:cBhvr>
                                      <p:tavLst>
                                        <p:tav tm="0">
                                          <p:val>
                                            <p:strVal val="#ppt_y-.1"/>
                                          </p:val>
                                        </p:tav>
                                        <p:tav tm="100000">
                                          <p:val>
                                            <p:strVal val="#ppt_y"/>
                                          </p:val>
                                        </p:tav>
                                      </p:tavLst>
                                    </p:anim>
                                  </p:childTnLst>
                                </p:cTn>
                              </p:par>
                            </p:childTnLst>
                          </p:cTn>
                        </p:par>
                        <p:par>
                          <p:cTn id="58" fill="hold">
                            <p:stCondLst>
                              <p:cond delay="3000"/>
                            </p:stCondLst>
                            <p:childTnLst>
                              <p:par>
                                <p:cTn id="59" presetID="53" presetClass="entr" presetSubtype="16" fill="hold" nodeType="afterEffect">
                                  <p:stCondLst>
                                    <p:cond delay="0"/>
                                  </p:stCondLst>
                                  <p:childTnLst>
                                    <p:set>
                                      <p:cBhvr>
                                        <p:cTn id="60" dur="1" fill="hold">
                                          <p:stCondLst>
                                            <p:cond delay="0"/>
                                          </p:stCondLst>
                                        </p:cTn>
                                        <p:tgtEl>
                                          <p:spTgt spid="28"/>
                                        </p:tgtEl>
                                        <p:attrNameLst>
                                          <p:attrName>style.visibility</p:attrName>
                                        </p:attrNameLst>
                                      </p:cBhvr>
                                      <p:to>
                                        <p:strVal val="visible"/>
                                      </p:to>
                                    </p:set>
                                    <p:anim calcmode="lin" valueType="num">
                                      <p:cBhvr>
                                        <p:cTn id="61" dur="500" fill="hold"/>
                                        <p:tgtEl>
                                          <p:spTgt spid="28"/>
                                        </p:tgtEl>
                                        <p:attrNameLst>
                                          <p:attrName>ppt_w</p:attrName>
                                        </p:attrNameLst>
                                      </p:cBhvr>
                                      <p:tavLst>
                                        <p:tav tm="0">
                                          <p:val>
                                            <p:fltVal val="0"/>
                                          </p:val>
                                        </p:tav>
                                        <p:tav tm="100000">
                                          <p:val>
                                            <p:strVal val="#ppt_w"/>
                                          </p:val>
                                        </p:tav>
                                      </p:tavLst>
                                    </p:anim>
                                    <p:anim calcmode="lin" valueType="num">
                                      <p:cBhvr>
                                        <p:cTn id="62" dur="500" fill="hold"/>
                                        <p:tgtEl>
                                          <p:spTgt spid="28"/>
                                        </p:tgtEl>
                                        <p:attrNameLst>
                                          <p:attrName>ppt_h</p:attrName>
                                        </p:attrNameLst>
                                      </p:cBhvr>
                                      <p:tavLst>
                                        <p:tav tm="0">
                                          <p:val>
                                            <p:fltVal val="0"/>
                                          </p:val>
                                        </p:tav>
                                        <p:tav tm="100000">
                                          <p:val>
                                            <p:strVal val="#ppt_h"/>
                                          </p:val>
                                        </p:tav>
                                      </p:tavLst>
                                    </p:anim>
                                    <p:animEffect transition="in" filter="fade">
                                      <p:cBhvr>
                                        <p:cTn id="63"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27" grpId="0" animBg="1"/>
      <p:bldP spid="31" grpId="0" animBg="1"/>
      <p:bldP spid="32"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Freeform 200"/>
          <p:cNvSpPr/>
          <p:nvPr/>
        </p:nvSpPr>
        <p:spPr bwMode="gray">
          <a:xfrm rot="-424169">
            <a:off x="2147048" y="3204481"/>
            <a:ext cx="1825419" cy="2355538"/>
          </a:xfrm>
          <a:custGeom>
            <a:avLst/>
            <a:gdLst>
              <a:gd name="T0" fmla="*/ 2147483647 w 2220"/>
              <a:gd name="T1" fmla="*/ 0 h 2878"/>
              <a:gd name="T2" fmla="*/ 2147483647 w 2220"/>
              <a:gd name="T3" fmla="*/ 2147483647 h 2878"/>
              <a:gd name="T4" fmla="*/ 2147483647 w 2220"/>
              <a:gd name="T5" fmla="*/ 2147483647 h 2878"/>
              <a:gd name="T6" fmla="*/ 2147483647 w 2220"/>
              <a:gd name="T7" fmla="*/ 2147483647 h 2878"/>
              <a:gd name="T8" fmla="*/ 2147483647 w 2220"/>
              <a:gd name="T9" fmla="*/ 2147483647 h 2878"/>
              <a:gd name="T10" fmla="*/ 2147483647 w 2220"/>
              <a:gd name="T11" fmla="*/ 2147483647 h 2878"/>
              <a:gd name="T12" fmla="*/ 2147483647 w 2220"/>
              <a:gd name="T13" fmla="*/ 2147483647 h 2878"/>
              <a:gd name="T14" fmla="*/ 2147483647 w 2220"/>
              <a:gd name="T15" fmla="*/ 2147483647 h 2878"/>
              <a:gd name="T16" fmla="*/ 2147483647 w 2220"/>
              <a:gd name="T17" fmla="*/ 2147483647 h 2878"/>
              <a:gd name="T18" fmla="*/ 2147483647 w 2220"/>
              <a:gd name="T19" fmla="*/ 2147483647 h 2878"/>
              <a:gd name="T20" fmla="*/ 2147483647 w 2220"/>
              <a:gd name="T21" fmla="*/ 2147483647 h 2878"/>
              <a:gd name="T22" fmla="*/ 2147483647 w 2220"/>
              <a:gd name="T23" fmla="*/ 2147483647 h 2878"/>
              <a:gd name="T24" fmla="*/ 2147483647 w 2220"/>
              <a:gd name="T25" fmla="*/ 2147483647 h 2878"/>
              <a:gd name="T26" fmla="*/ 2147483647 w 2220"/>
              <a:gd name="T27" fmla="*/ 2147483647 h 2878"/>
              <a:gd name="T28" fmla="*/ 2147483647 w 2220"/>
              <a:gd name="T29" fmla="*/ 2147483647 h 2878"/>
              <a:gd name="T30" fmla="*/ 2147483647 w 2220"/>
              <a:gd name="T31" fmla="*/ 2147483647 h 2878"/>
              <a:gd name="T32" fmla="*/ 2147483647 w 2220"/>
              <a:gd name="T33" fmla="*/ 2147483647 h 2878"/>
              <a:gd name="T34" fmla="*/ 2147483647 w 2220"/>
              <a:gd name="T35" fmla="*/ 2147483647 h 2878"/>
              <a:gd name="T36" fmla="*/ 2147483647 w 2220"/>
              <a:gd name="T37" fmla="*/ 2147483647 h 2878"/>
              <a:gd name="T38" fmla="*/ 2147483647 w 2220"/>
              <a:gd name="T39" fmla="*/ 2147483647 h 2878"/>
              <a:gd name="T40" fmla="*/ 2147483647 w 2220"/>
              <a:gd name="T41" fmla="*/ 2147483647 h 2878"/>
              <a:gd name="T42" fmla="*/ 2147483647 w 2220"/>
              <a:gd name="T43" fmla="*/ 2147483647 h 2878"/>
              <a:gd name="T44" fmla="*/ 2147483647 w 2220"/>
              <a:gd name="T45" fmla="*/ 2147483647 h 2878"/>
              <a:gd name="T46" fmla="*/ 2147483647 w 2220"/>
              <a:gd name="T47" fmla="*/ 2147483647 h 2878"/>
              <a:gd name="T48" fmla="*/ 2147483647 w 2220"/>
              <a:gd name="T49" fmla="*/ 2147483647 h 2878"/>
              <a:gd name="T50" fmla="*/ 2147483647 w 2220"/>
              <a:gd name="T51" fmla="*/ 2147483647 h 2878"/>
              <a:gd name="T52" fmla="*/ 2147483647 w 2220"/>
              <a:gd name="T53" fmla="*/ 2147483647 h 2878"/>
              <a:gd name="T54" fmla="*/ 2147483647 w 2220"/>
              <a:gd name="T55" fmla="*/ 2147483647 h 2878"/>
              <a:gd name="T56" fmla="*/ 2147483647 w 2220"/>
              <a:gd name="T57" fmla="*/ 2147483647 h 2878"/>
              <a:gd name="T58" fmla="*/ 2147483647 w 2220"/>
              <a:gd name="T59" fmla="*/ 2147483647 h 2878"/>
              <a:gd name="T60" fmla="*/ 2147483647 w 2220"/>
              <a:gd name="T61" fmla="*/ 2147483647 h 2878"/>
              <a:gd name="T62" fmla="*/ 2147483647 w 2220"/>
              <a:gd name="T63" fmla="*/ 2147483647 h 2878"/>
              <a:gd name="T64" fmla="*/ 2147483647 w 2220"/>
              <a:gd name="T65" fmla="*/ 2147483647 h 2878"/>
              <a:gd name="T66" fmla="*/ 2147483647 w 2220"/>
              <a:gd name="T67" fmla="*/ 2147483647 h 2878"/>
              <a:gd name="T68" fmla="*/ 2147483647 w 2220"/>
              <a:gd name="T69" fmla="*/ 2147483647 h 2878"/>
              <a:gd name="T70" fmla="*/ 2147483647 w 2220"/>
              <a:gd name="T71" fmla="*/ 2147483647 h 2878"/>
              <a:gd name="T72" fmla="*/ 2147483647 w 2220"/>
              <a:gd name="T73" fmla="*/ 2147483647 h 2878"/>
              <a:gd name="T74" fmla="*/ 2147483647 w 2220"/>
              <a:gd name="T75" fmla="*/ 2147483647 h 2878"/>
              <a:gd name="T76" fmla="*/ 2147483647 w 2220"/>
              <a:gd name="T77" fmla="*/ 2147483647 h 2878"/>
              <a:gd name="T78" fmla="*/ 2147483647 w 2220"/>
              <a:gd name="T79" fmla="*/ 2147483647 h 2878"/>
              <a:gd name="T80" fmla="*/ 2147483647 w 2220"/>
              <a:gd name="T81" fmla="*/ 2147483647 h 2878"/>
              <a:gd name="T82" fmla="*/ 2147483647 w 2220"/>
              <a:gd name="T83" fmla="*/ 2147483647 h 2878"/>
              <a:gd name="T84" fmla="*/ 2147483647 w 2220"/>
              <a:gd name="T85" fmla="*/ 2147483647 h 2878"/>
              <a:gd name="T86" fmla="*/ 2147483647 w 2220"/>
              <a:gd name="T87" fmla="*/ 2147483647 h 2878"/>
              <a:gd name="T88" fmla="*/ 2147483647 w 2220"/>
              <a:gd name="T89" fmla="*/ 2147483647 h 2878"/>
              <a:gd name="T90" fmla="*/ 2147483647 w 2220"/>
              <a:gd name="T91" fmla="*/ 2147483647 h 2878"/>
              <a:gd name="T92" fmla="*/ 2147483647 w 2220"/>
              <a:gd name="T93" fmla="*/ 2147483647 h 2878"/>
              <a:gd name="T94" fmla="*/ 2147483647 w 2220"/>
              <a:gd name="T95" fmla="*/ 2147483647 h 2878"/>
              <a:gd name="T96" fmla="*/ 2147483647 w 2220"/>
              <a:gd name="T97" fmla="*/ 2147483647 h 2878"/>
              <a:gd name="T98" fmla="*/ 2147483647 w 2220"/>
              <a:gd name="T99" fmla="*/ 2147483647 h 2878"/>
              <a:gd name="T100" fmla="*/ 2147483647 w 2220"/>
              <a:gd name="T101" fmla="*/ 2147483647 h 2878"/>
              <a:gd name="T102" fmla="*/ 2147483647 w 2220"/>
              <a:gd name="T103" fmla="*/ 2147483647 h 2878"/>
              <a:gd name="T104" fmla="*/ 2147483647 w 2220"/>
              <a:gd name="T105" fmla="*/ 2147483647 h 2878"/>
              <a:gd name="T106" fmla="*/ 2147483647 w 2220"/>
              <a:gd name="T107" fmla="*/ 2147483647 h 2878"/>
              <a:gd name="T108" fmla="*/ 2147483647 w 2220"/>
              <a:gd name="T109" fmla="*/ 2147483647 h 2878"/>
              <a:gd name="T110" fmla="*/ 2147483647 w 2220"/>
              <a:gd name="T111" fmla="*/ 2147483647 h 2878"/>
              <a:gd name="T112" fmla="*/ 2147483647 w 2220"/>
              <a:gd name="T113" fmla="*/ 2147483647 h 2878"/>
              <a:gd name="T114" fmla="*/ 2147483647 w 2220"/>
              <a:gd name="T115" fmla="*/ 2147483647 h 2878"/>
              <a:gd name="T116" fmla="*/ 2147483647 w 2220"/>
              <a:gd name="T117" fmla="*/ 2147483647 h 2878"/>
              <a:gd name="T118" fmla="*/ 2147483647 w 2220"/>
              <a:gd name="T119" fmla="*/ 2147483647 h 2878"/>
              <a:gd name="T120" fmla="*/ 2147483647 w 2220"/>
              <a:gd name="T121" fmla="*/ 2147483647 h 2878"/>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2220"/>
              <a:gd name="T184" fmla="*/ 0 h 2878"/>
              <a:gd name="T185" fmla="*/ 2220 w 2220"/>
              <a:gd name="T186" fmla="*/ 2878 h 2878"/>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2220" h="2878">
                <a:moveTo>
                  <a:pt x="832" y="20"/>
                </a:moveTo>
                <a:lnTo>
                  <a:pt x="784" y="20"/>
                </a:lnTo>
                <a:lnTo>
                  <a:pt x="756" y="0"/>
                </a:lnTo>
                <a:lnTo>
                  <a:pt x="676" y="20"/>
                </a:lnTo>
                <a:lnTo>
                  <a:pt x="624" y="44"/>
                </a:lnTo>
                <a:lnTo>
                  <a:pt x="568" y="112"/>
                </a:lnTo>
                <a:lnTo>
                  <a:pt x="536" y="164"/>
                </a:lnTo>
                <a:lnTo>
                  <a:pt x="508" y="208"/>
                </a:lnTo>
                <a:lnTo>
                  <a:pt x="464" y="212"/>
                </a:lnTo>
                <a:lnTo>
                  <a:pt x="392" y="164"/>
                </a:lnTo>
                <a:lnTo>
                  <a:pt x="352" y="140"/>
                </a:lnTo>
                <a:lnTo>
                  <a:pt x="300" y="164"/>
                </a:lnTo>
                <a:lnTo>
                  <a:pt x="280" y="184"/>
                </a:lnTo>
                <a:lnTo>
                  <a:pt x="216" y="184"/>
                </a:lnTo>
                <a:lnTo>
                  <a:pt x="180" y="156"/>
                </a:lnTo>
                <a:lnTo>
                  <a:pt x="108" y="152"/>
                </a:lnTo>
                <a:lnTo>
                  <a:pt x="48" y="184"/>
                </a:lnTo>
                <a:lnTo>
                  <a:pt x="16" y="184"/>
                </a:lnTo>
                <a:lnTo>
                  <a:pt x="0" y="264"/>
                </a:lnTo>
                <a:lnTo>
                  <a:pt x="4" y="312"/>
                </a:lnTo>
                <a:lnTo>
                  <a:pt x="68" y="368"/>
                </a:lnTo>
                <a:lnTo>
                  <a:pt x="124" y="408"/>
                </a:lnTo>
                <a:lnTo>
                  <a:pt x="196" y="432"/>
                </a:lnTo>
                <a:lnTo>
                  <a:pt x="224" y="460"/>
                </a:lnTo>
                <a:lnTo>
                  <a:pt x="256" y="588"/>
                </a:lnTo>
                <a:lnTo>
                  <a:pt x="272" y="636"/>
                </a:lnTo>
                <a:lnTo>
                  <a:pt x="272" y="664"/>
                </a:lnTo>
                <a:lnTo>
                  <a:pt x="276" y="724"/>
                </a:lnTo>
                <a:lnTo>
                  <a:pt x="256" y="812"/>
                </a:lnTo>
                <a:lnTo>
                  <a:pt x="248" y="900"/>
                </a:lnTo>
                <a:lnTo>
                  <a:pt x="216" y="964"/>
                </a:lnTo>
                <a:lnTo>
                  <a:pt x="216" y="1012"/>
                </a:lnTo>
                <a:lnTo>
                  <a:pt x="180" y="1072"/>
                </a:lnTo>
                <a:lnTo>
                  <a:pt x="180" y="1100"/>
                </a:lnTo>
                <a:lnTo>
                  <a:pt x="132" y="1160"/>
                </a:lnTo>
                <a:lnTo>
                  <a:pt x="144" y="1240"/>
                </a:lnTo>
                <a:lnTo>
                  <a:pt x="156" y="1296"/>
                </a:lnTo>
                <a:lnTo>
                  <a:pt x="184" y="1372"/>
                </a:lnTo>
                <a:lnTo>
                  <a:pt x="236" y="1476"/>
                </a:lnTo>
                <a:lnTo>
                  <a:pt x="268" y="1500"/>
                </a:lnTo>
                <a:lnTo>
                  <a:pt x="292" y="1500"/>
                </a:lnTo>
                <a:lnTo>
                  <a:pt x="328" y="1556"/>
                </a:lnTo>
                <a:lnTo>
                  <a:pt x="404" y="1640"/>
                </a:lnTo>
                <a:lnTo>
                  <a:pt x="412" y="1716"/>
                </a:lnTo>
                <a:lnTo>
                  <a:pt x="436" y="1772"/>
                </a:lnTo>
                <a:lnTo>
                  <a:pt x="452" y="1796"/>
                </a:lnTo>
                <a:lnTo>
                  <a:pt x="460" y="1824"/>
                </a:lnTo>
                <a:lnTo>
                  <a:pt x="452" y="1964"/>
                </a:lnTo>
                <a:lnTo>
                  <a:pt x="452" y="2152"/>
                </a:lnTo>
                <a:lnTo>
                  <a:pt x="424" y="2196"/>
                </a:lnTo>
                <a:lnTo>
                  <a:pt x="384" y="2196"/>
                </a:lnTo>
                <a:lnTo>
                  <a:pt x="264" y="2276"/>
                </a:lnTo>
                <a:lnTo>
                  <a:pt x="116" y="2392"/>
                </a:lnTo>
                <a:lnTo>
                  <a:pt x="140" y="2420"/>
                </a:lnTo>
                <a:lnTo>
                  <a:pt x="76" y="2420"/>
                </a:lnTo>
                <a:lnTo>
                  <a:pt x="16" y="2472"/>
                </a:lnTo>
                <a:lnTo>
                  <a:pt x="64" y="2572"/>
                </a:lnTo>
                <a:lnTo>
                  <a:pt x="100" y="2708"/>
                </a:lnTo>
                <a:lnTo>
                  <a:pt x="136" y="2828"/>
                </a:lnTo>
                <a:cubicBezTo>
                  <a:pt x="151" y="2851"/>
                  <a:pt x="171" y="2878"/>
                  <a:pt x="188" y="2848"/>
                </a:cubicBezTo>
                <a:cubicBezTo>
                  <a:pt x="213" y="2839"/>
                  <a:pt x="221" y="2698"/>
                  <a:pt x="240" y="2648"/>
                </a:cubicBezTo>
                <a:cubicBezTo>
                  <a:pt x="259" y="2598"/>
                  <a:pt x="280" y="2563"/>
                  <a:pt x="300" y="2548"/>
                </a:cubicBezTo>
                <a:lnTo>
                  <a:pt x="360" y="2556"/>
                </a:lnTo>
                <a:lnTo>
                  <a:pt x="408" y="2484"/>
                </a:lnTo>
                <a:lnTo>
                  <a:pt x="524" y="2420"/>
                </a:lnTo>
                <a:lnTo>
                  <a:pt x="680" y="2340"/>
                </a:lnTo>
                <a:lnTo>
                  <a:pt x="736" y="2224"/>
                </a:lnTo>
                <a:lnTo>
                  <a:pt x="752" y="2144"/>
                </a:lnTo>
                <a:lnTo>
                  <a:pt x="744" y="2076"/>
                </a:lnTo>
                <a:lnTo>
                  <a:pt x="748" y="1972"/>
                </a:lnTo>
                <a:lnTo>
                  <a:pt x="756" y="1720"/>
                </a:lnTo>
                <a:lnTo>
                  <a:pt x="736" y="1644"/>
                </a:lnTo>
                <a:lnTo>
                  <a:pt x="728" y="1584"/>
                </a:lnTo>
                <a:lnTo>
                  <a:pt x="728" y="1500"/>
                </a:lnTo>
                <a:lnTo>
                  <a:pt x="756" y="1412"/>
                </a:lnTo>
                <a:lnTo>
                  <a:pt x="808" y="1412"/>
                </a:lnTo>
                <a:lnTo>
                  <a:pt x="844" y="1332"/>
                </a:lnTo>
                <a:lnTo>
                  <a:pt x="888" y="1304"/>
                </a:lnTo>
                <a:lnTo>
                  <a:pt x="940" y="1320"/>
                </a:lnTo>
                <a:lnTo>
                  <a:pt x="980" y="1308"/>
                </a:lnTo>
                <a:lnTo>
                  <a:pt x="1060" y="1292"/>
                </a:lnTo>
                <a:lnTo>
                  <a:pt x="1164" y="1312"/>
                </a:lnTo>
                <a:lnTo>
                  <a:pt x="1240" y="1304"/>
                </a:lnTo>
                <a:lnTo>
                  <a:pt x="1260" y="1328"/>
                </a:lnTo>
                <a:lnTo>
                  <a:pt x="1312" y="1332"/>
                </a:lnTo>
                <a:lnTo>
                  <a:pt x="1364" y="1360"/>
                </a:lnTo>
                <a:lnTo>
                  <a:pt x="1400" y="1380"/>
                </a:lnTo>
                <a:lnTo>
                  <a:pt x="1488" y="1384"/>
                </a:lnTo>
                <a:lnTo>
                  <a:pt x="1548" y="1460"/>
                </a:lnTo>
                <a:lnTo>
                  <a:pt x="1672" y="1484"/>
                </a:lnTo>
                <a:lnTo>
                  <a:pt x="1744" y="1500"/>
                </a:lnTo>
                <a:lnTo>
                  <a:pt x="1808" y="1488"/>
                </a:lnTo>
                <a:lnTo>
                  <a:pt x="1856" y="1432"/>
                </a:lnTo>
                <a:lnTo>
                  <a:pt x="1908" y="1304"/>
                </a:lnTo>
                <a:lnTo>
                  <a:pt x="1912" y="1228"/>
                </a:lnTo>
                <a:lnTo>
                  <a:pt x="1896" y="1148"/>
                </a:lnTo>
                <a:lnTo>
                  <a:pt x="1932" y="1028"/>
                </a:lnTo>
                <a:lnTo>
                  <a:pt x="1996" y="936"/>
                </a:lnTo>
                <a:lnTo>
                  <a:pt x="2032" y="832"/>
                </a:lnTo>
                <a:lnTo>
                  <a:pt x="2168" y="856"/>
                </a:lnTo>
                <a:lnTo>
                  <a:pt x="2196" y="860"/>
                </a:lnTo>
                <a:lnTo>
                  <a:pt x="2220" y="140"/>
                </a:lnTo>
                <a:lnTo>
                  <a:pt x="2144" y="132"/>
                </a:lnTo>
                <a:lnTo>
                  <a:pt x="1988" y="136"/>
                </a:lnTo>
                <a:lnTo>
                  <a:pt x="1788" y="108"/>
                </a:lnTo>
                <a:lnTo>
                  <a:pt x="1724" y="120"/>
                </a:lnTo>
                <a:lnTo>
                  <a:pt x="1712" y="188"/>
                </a:lnTo>
                <a:lnTo>
                  <a:pt x="1724" y="320"/>
                </a:lnTo>
                <a:lnTo>
                  <a:pt x="1652" y="340"/>
                </a:lnTo>
                <a:lnTo>
                  <a:pt x="1674" y="356"/>
                </a:lnTo>
                <a:lnTo>
                  <a:pt x="1723" y="351"/>
                </a:lnTo>
                <a:lnTo>
                  <a:pt x="1724" y="536"/>
                </a:lnTo>
                <a:lnTo>
                  <a:pt x="1660" y="536"/>
                </a:lnTo>
                <a:lnTo>
                  <a:pt x="1620" y="548"/>
                </a:lnTo>
                <a:lnTo>
                  <a:pt x="1712" y="584"/>
                </a:lnTo>
                <a:lnTo>
                  <a:pt x="1720" y="612"/>
                </a:lnTo>
                <a:lnTo>
                  <a:pt x="1700" y="780"/>
                </a:lnTo>
                <a:lnTo>
                  <a:pt x="1668" y="820"/>
                </a:lnTo>
                <a:lnTo>
                  <a:pt x="1664" y="868"/>
                </a:lnTo>
                <a:lnTo>
                  <a:pt x="1632" y="904"/>
                </a:lnTo>
                <a:lnTo>
                  <a:pt x="1564" y="900"/>
                </a:lnTo>
                <a:lnTo>
                  <a:pt x="1496" y="924"/>
                </a:lnTo>
                <a:lnTo>
                  <a:pt x="1424" y="952"/>
                </a:lnTo>
                <a:lnTo>
                  <a:pt x="1384" y="980"/>
                </a:lnTo>
                <a:lnTo>
                  <a:pt x="1368" y="1008"/>
                </a:lnTo>
                <a:lnTo>
                  <a:pt x="1216" y="992"/>
                </a:lnTo>
                <a:lnTo>
                  <a:pt x="1168" y="956"/>
                </a:lnTo>
                <a:lnTo>
                  <a:pt x="1088" y="956"/>
                </a:lnTo>
                <a:lnTo>
                  <a:pt x="992" y="956"/>
                </a:lnTo>
                <a:lnTo>
                  <a:pt x="924" y="940"/>
                </a:lnTo>
                <a:lnTo>
                  <a:pt x="892" y="924"/>
                </a:lnTo>
                <a:lnTo>
                  <a:pt x="876" y="884"/>
                </a:lnTo>
                <a:lnTo>
                  <a:pt x="888" y="832"/>
                </a:lnTo>
                <a:lnTo>
                  <a:pt x="912" y="784"/>
                </a:lnTo>
                <a:lnTo>
                  <a:pt x="928" y="728"/>
                </a:lnTo>
                <a:lnTo>
                  <a:pt x="976" y="712"/>
                </a:lnTo>
                <a:lnTo>
                  <a:pt x="1060" y="732"/>
                </a:lnTo>
                <a:lnTo>
                  <a:pt x="1204" y="740"/>
                </a:lnTo>
                <a:lnTo>
                  <a:pt x="1288" y="712"/>
                </a:lnTo>
                <a:lnTo>
                  <a:pt x="1388" y="660"/>
                </a:lnTo>
                <a:lnTo>
                  <a:pt x="1468" y="592"/>
                </a:lnTo>
                <a:lnTo>
                  <a:pt x="1520" y="536"/>
                </a:lnTo>
                <a:lnTo>
                  <a:pt x="1544" y="508"/>
                </a:lnTo>
                <a:lnTo>
                  <a:pt x="1592" y="520"/>
                </a:lnTo>
                <a:lnTo>
                  <a:pt x="1624" y="548"/>
                </a:lnTo>
                <a:lnTo>
                  <a:pt x="1647" y="536"/>
                </a:lnTo>
                <a:lnTo>
                  <a:pt x="1612" y="492"/>
                </a:lnTo>
                <a:lnTo>
                  <a:pt x="1632" y="456"/>
                </a:lnTo>
                <a:lnTo>
                  <a:pt x="1632" y="420"/>
                </a:lnTo>
                <a:lnTo>
                  <a:pt x="1648" y="376"/>
                </a:lnTo>
                <a:lnTo>
                  <a:pt x="1672" y="356"/>
                </a:lnTo>
                <a:lnTo>
                  <a:pt x="1656" y="341"/>
                </a:lnTo>
                <a:lnTo>
                  <a:pt x="1584" y="344"/>
                </a:lnTo>
                <a:lnTo>
                  <a:pt x="1536" y="356"/>
                </a:lnTo>
                <a:lnTo>
                  <a:pt x="1540" y="392"/>
                </a:lnTo>
                <a:lnTo>
                  <a:pt x="1496" y="424"/>
                </a:lnTo>
                <a:lnTo>
                  <a:pt x="1444" y="464"/>
                </a:lnTo>
                <a:lnTo>
                  <a:pt x="1444" y="492"/>
                </a:lnTo>
                <a:lnTo>
                  <a:pt x="1392" y="492"/>
                </a:lnTo>
                <a:lnTo>
                  <a:pt x="1384" y="520"/>
                </a:lnTo>
                <a:lnTo>
                  <a:pt x="1340" y="520"/>
                </a:lnTo>
                <a:lnTo>
                  <a:pt x="1300" y="540"/>
                </a:lnTo>
                <a:lnTo>
                  <a:pt x="1236" y="572"/>
                </a:lnTo>
                <a:lnTo>
                  <a:pt x="1208" y="584"/>
                </a:lnTo>
                <a:lnTo>
                  <a:pt x="1148" y="564"/>
                </a:lnTo>
                <a:lnTo>
                  <a:pt x="1080" y="556"/>
                </a:lnTo>
                <a:lnTo>
                  <a:pt x="1048" y="528"/>
                </a:lnTo>
                <a:lnTo>
                  <a:pt x="1028" y="500"/>
                </a:lnTo>
                <a:lnTo>
                  <a:pt x="1012" y="480"/>
                </a:lnTo>
                <a:lnTo>
                  <a:pt x="976" y="432"/>
                </a:lnTo>
                <a:lnTo>
                  <a:pt x="936" y="388"/>
                </a:lnTo>
                <a:lnTo>
                  <a:pt x="904" y="368"/>
                </a:lnTo>
                <a:lnTo>
                  <a:pt x="844" y="372"/>
                </a:lnTo>
                <a:lnTo>
                  <a:pt x="824" y="344"/>
                </a:lnTo>
                <a:lnTo>
                  <a:pt x="820" y="316"/>
                </a:lnTo>
                <a:lnTo>
                  <a:pt x="844" y="264"/>
                </a:lnTo>
                <a:lnTo>
                  <a:pt x="860" y="212"/>
                </a:lnTo>
                <a:lnTo>
                  <a:pt x="868" y="152"/>
                </a:lnTo>
                <a:lnTo>
                  <a:pt x="880" y="120"/>
                </a:lnTo>
                <a:lnTo>
                  <a:pt x="876" y="96"/>
                </a:lnTo>
                <a:lnTo>
                  <a:pt x="856" y="72"/>
                </a:lnTo>
                <a:lnTo>
                  <a:pt x="852" y="48"/>
                </a:lnTo>
                <a:lnTo>
                  <a:pt x="832" y="20"/>
                </a:lnTo>
                <a:close/>
              </a:path>
            </a:pathLst>
          </a:custGeom>
          <a:solidFill>
            <a:schemeClr val="tx1">
              <a:lumMod val="75000"/>
              <a:lumOff val="25000"/>
            </a:schemeClr>
          </a:solidFill>
          <a:ln>
            <a:noFill/>
          </a:ln>
          <a:effectLst>
            <a:outerShdw blurRad="444500" dist="254000" dir="8100000" algn="tr"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4000">
              <a:solidFill>
                <a:schemeClr val="bg1"/>
              </a:solidFill>
              <a:latin typeface="微软雅黑" panose="020B0503020204020204" pitchFamily="34" charset="-122"/>
              <a:ea typeface="微软雅黑" panose="020B0503020204020204" pitchFamily="34" charset="-122"/>
            </a:endParaRPr>
          </a:p>
        </p:txBody>
      </p:sp>
      <p:grpSp>
        <p:nvGrpSpPr>
          <p:cNvPr id="28" name="组合 27"/>
          <p:cNvGrpSpPr/>
          <p:nvPr/>
        </p:nvGrpSpPr>
        <p:grpSpPr>
          <a:xfrm>
            <a:off x="3706674" y="2609000"/>
            <a:ext cx="5827410" cy="3209394"/>
            <a:chOff x="2662480" y="2500312"/>
            <a:chExt cx="6071054" cy="3343057"/>
          </a:xfrm>
        </p:grpSpPr>
        <p:sp>
          <p:nvSpPr>
            <p:cNvPr id="29" name="Line 201"/>
            <p:cNvSpPr>
              <a:spLocks noChangeShapeType="1"/>
            </p:cNvSpPr>
            <p:nvPr/>
          </p:nvSpPr>
          <p:spPr bwMode="auto">
            <a:xfrm flipV="1">
              <a:off x="2696486" y="2578656"/>
              <a:ext cx="5985412" cy="3177064"/>
            </a:xfrm>
            <a:prstGeom prst="line">
              <a:avLst/>
            </a:prstGeom>
            <a:noFill/>
            <a:ln w="38100">
              <a:solidFill>
                <a:srgbClr val="000000"/>
              </a:solidFill>
              <a:round/>
            </a:ln>
            <a:extLst>
              <a:ext uri="{909E8E84-426E-40DD-AFC4-6F175D3DCCD1}">
                <a14:hiddenFill xmlns:a14="http://schemas.microsoft.com/office/drawing/2010/main">
                  <a:noFill/>
                </a14:hiddenFill>
              </a:ext>
            </a:extLst>
          </p:spPr>
          <p:txBody>
            <a:bodyPr wrap="none" lIns="106985" tIns="53492" rIns="106985" bIns="53492" anchor="ctr"/>
            <a:lstStyle/>
            <a:p>
              <a:endParaRPr lang="zh-CN" altLang="en-US"/>
            </a:p>
          </p:txBody>
        </p:sp>
        <p:grpSp>
          <p:nvGrpSpPr>
            <p:cNvPr id="30" name="Group 202"/>
            <p:cNvGrpSpPr/>
            <p:nvPr/>
          </p:nvGrpSpPr>
          <p:grpSpPr bwMode="auto">
            <a:xfrm>
              <a:off x="2662480" y="5627369"/>
              <a:ext cx="216000" cy="216000"/>
              <a:chOff x="1355" y="3452"/>
              <a:chExt cx="183" cy="172"/>
            </a:xfrm>
          </p:grpSpPr>
          <p:pic>
            <p:nvPicPr>
              <p:cNvPr id="76" name="Picture 203" descr="circuler_1"/>
              <p:cNvPicPr>
                <a:picLocks noChangeAspect="1" noChangeArrowheads="1"/>
              </p:cNvPicPr>
              <p:nvPr/>
            </p:nvPicPr>
            <p:blipFill>
              <a:blip r:embed="rId1" cstate="print">
                <a:extLst>
                  <a:ext uri="{28A0092B-C50C-407E-A947-70E740481C1C}">
                    <a14:useLocalDpi xmlns:a14="http://schemas.microsoft.com/office/drawing/2010/main" val="0"/>
                  </a:ext>
                </a:extLst>
              </a:blip>
              <a:srcRect/>
              <a:stretch>
                <a:fillRect/>
              </a:stretch>
            </p:blipFill>
            <p:spPr bwMode="gray">
              <a:xfrm>
                <a:off x="1364" y="3452"/>
                <a:ext cx="174" cy="1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7" name="Oval 204"/>
              <p:cNvSpPr>
                <a:spLocks noChangeArrowheads="1"/>
              </p:cNvSpPr>
              <p:nvPr/>
            </p:nvSpPr>
            <p:spPr bwMode="gray">
              <a:xfrm>
                <a:off x="1364" y="3452"/>
                <a:ext cx="173" cy="172"/>
              </a:xfrm>
              <a:prstGeom prst="ellipse">
                <a:avLst/>
              </a:prstGeom>
              <a:gradFill rotWithShape="1">
                <a:gsLst>
                  <a:gs pos="0">
                    <a:srgbClr val="000000"/>
                  </a:gs>
                  <a:gs pos="50000">
                    <a:srgbClr val="000000">
                      <a:alpha val="50000"/>
                    </a:srgbClr>
                  </a:gs>
                  <a:gs pos="100000">
                    <a:srgbClr val="000000"/>
                  </a:gs>
                </a:gsLst>
                <a:lin ang="5400000" scaled="1"/>
              </a:gradFill>
              <a:ln>
                <a:noFill/>
              </a:ln>
              <a:extLst>
                <a:ext uri="{91240B29-F687-4F45-9708-019B960494DF}">
                  <a14:hiddenLine xmlns:a14="http://schemas.microsoft.com/office/drawing/2010/main" w="9525">
                    <a:solidFill>
                      <a:srgbClr val="000000"/>
                    </a:solidFill>
                    <a:round/>
                  </a14:hiddenLine>
                </a:ext>
              </a:extLst>
            </p:spPr>
            <p:txBody>
              <a:bodyPr wrap="none" anchor="ctr"/>
              <a:lstStyle/>
              <a:p>
                <a:pPr>
                  <a:defRPr/>
                </a:pPr>
                <a:endParaRPr lang="zh-CN" altLang="en-US">
                  <a:ea typeface="宋体" panose="02010600030101010101" pitchFamily="2" charset="-122"/>
                </a:endParaRPr>
              </a:p>
            </p:txBody>
          </p:sp>
          <p:grpSp>
            <p:nvGrpSpPr>
              <p:cNvPr id="78" name="Group 205"/>
              <p:cNvGrpSpPr/>
              <p:nvPr/>
            </p:nvGrpSpPr>
            <p:grpSpPr bwMode="auto">
              <a:xfrm rot="-1297425" flipH="1" flipV="1">
                <a:off x="1380" y="3581"/>
                <a:ext cx="150" cy="36"/>
                <a:chOff x="2528" y="1060"/>
                <a:chExt cx="894" cy="236"/>
              </a:xfrm>
            </p:grpSpPr>
            <p:grpSp>
              <p:nvGrpSpPr>
                <p:cNvPr id="80" name="Group 206"/>
                <p:cNvGrpSpPr/>
                <p:nvPr/>
              </p:nvGrpSpPr>
              <p:grpSpPr bwMode="auto">
                <a:xfrm>
                  <a:off x="2528" y="1060"/>
                  <a:ext cx="742" cy="186"/>
                  <a:chOff x="1565" y="2568"/>
                  <a:chExt cx="1118" cy="279"/>
                </a:xfrm>
              </p:grpSpPr>
              <p:sp>
                <p:nvSpPr>
                  <p:cNvPr id="86" name="AutoShape 207"/>
                  <p:cNvSpPr>
                    <a:spLocks noChangeArrowheads="1"/>
                  </p:cNvSpPr>
                  <p:nvPr/>
                </p:nvSpPr>
                <p:spPr bwMode="gray">
                  <a:xfrm rot="5263130">
                    <a:off x="1859" y="2274"/>
                    <a:ext cx="227" cy="816"/>
                  </a:xfrm>
                  <a:prstGeom prst="moon">
                    <a:avLst>
                      <a:gd name="adj" fmla="val 49773"/>
                    </a:avLst>
                  </a:prstGeom>
                  <a:solidFill>
                    <a:srgbClr val="FFFFFF">
                      <a:alpha val="3922"/>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eaVert" wrap="none" anchor="ctr"/>
                  <a:lstStyle/>
                  <a:p>
                    <a:endParaRPr lang="zh-CN" altLang="en-US">
                      <a:ea typeface="宋体" panose="02010600030101010101" pitchFamily="2" charset="-122"/>
                    </a:endParaRPr>
                  </a:p>
                </p:txBody>
              </p:sp>
              <p:sp>
                <p:nvSpPr>
                  <p:cNvPr id="87" name="AutoShape 208"/>
                  <p:cNvSpPr>
                    <a:spLocks noChangeArrowheads="1"/>
                  </p:cNvSpPr>
                  <p:nvPr/>
                </p:nvSpPr>
                <p:spPr bwMode="gray">
                  <a:xfrm rot="6078281">
                    <a:off x="1995" y="2274"/>
                    <a:ext cx="227" cy="816"/>
                  </a:xfrm>
                  <a:prstGeom prst="moon">
                    <a:avLst>
                      <a:gd name="adj" fmla="val 49773"/>
                    </a:avLst>
                  </a:prstGeom>
                  <a:solidFill>
                    <a:srgbClr val="FFFFFF">
                      <a:alpha val="3922"/>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eaVert" wrap="none" anchor="ctr"/>
                  <a:lstStyle/>
                  <a:p>
                    <a:endParaRPr lang="zh-CN" altLang="en-US">
                      <a:ea typeface="宋体" panose="02010600030101010101" pitchFamily="2" charset="-122"/>
                    </a:endParaRPr>
                  </a:p>
                </p:txBody>
              </p:sp>
              <p:sp>
                <p:nvSpPr>
                  <p:cNvPr id="88" name="AutoShape 209"/>
                  <p:cNvSpPr>
                    <a:spLocks noChangeArrowheads="1"/>
                  </p:cNvSpPr>
                  <p:nvPr/>
                </p:nvSpPr>
                <p:spPr bwMode="gray">
                  <a:xfrm rot="6373927">
                    <a:off x="2071" y="2296"/>
                    <a:ext cx="227" cy="816"/>
                  </a:xfrm>
                  <a:prstGeom prst="moon">
                    <a:avLst>
                      <a:gd name="adj" fmla="val 49773"/>
                    </a:avLst>
                  </a:prstGeom>
                  <a:solidFill>
                    <a:srgbClr val="FFFFFF">
                      <a:alpha val="3922"/>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eaVert" wrap="none" anchor="ctr"/>
                  <a:lstStyle/>
                  <a:p>
                    <a:endParaRPr lang="zh-CN" altLang="en-US">
                      <a:ea typeface="宋体" panose="02010600030101010101" pitchFamily="2" charset="-122"/>
                    </a:endParaRPr>
                  </a:p>
                </p:txBody>
              </p:sp>
              <p:sp>
                <p:nvSpPr>
                  <p:cNvPr id="89" name="AutoShape 210"/>
                  <p:cNvSpPr>
                    <a:spLocks noChangeArrowheads="1"/>
                  </p:cNvSpPr>
                  <p:nvPr/>
                </p:nvSpPr>
                <p:spPr bwMode="gray">
                  <a:xfrm rot="6906312">
                    <a:off x="2161" y="2326"/>
                    <a:ext cx="227" cy="816"/>
                  </a:xfrm>
                  <a:prstGeom prst="moon">
                    <a:avLst>
                      <a:gd name="adj" fmla="val 49773"/>
                    </a:avLst>
                  </a:prstGeom>
                  <a:solidFill>
                    <a:srgbClr val="FFFFFF">
                      <a:alpha val="3922"/>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eaVert" wrap="none" anchor="ctr"/>
                  <a:lstStyle/>
                  <a:p>
                    <a:endParaRPr lang="zh-CN" altLang="en-US">
                      <a:ea typeface="宋体" panose="02010600030101010101" pitchFamily="2" charset="-122"/>
                    </a:endParaRPr>
                  </a:p>
                </p:txBody>
              </p:sp>
            </p:grpSp>
            <p:grpSp>
              <p:nvGrpSpPr>
                <p:cNvPr id="81" name="Group 211"/>
                <p:cNvGrpSpPr/>
                <p:nvPr/>
              </p:nvGrpSpPr>
              <p:grpSpPr bwMode="auto">
                <a:xfrm rot="1353540">
                  <a:off x="2680" y="1110"/>
                  <a:ext cx="742" cy="186"/>
                  <a:chOff x="1565" y="2568"/>
                  <a:chExt cx="1118" cy="279"/>
                </a:xfrm>
              </p:grpSpPr>
              <p:sp>
                <p:nvSpPr>
                  <p:cNvPr id="82" name="AutoShape 212"/>
                  <p:cNvSpPr>
                    <a:spLocks noChangeArrowheads="1"/>
                  </p:cNvSpPr>
                  <p:nvPr/>
                </p:nvSpPr>
                <p:spPr bwMode="gray">
                  <a:xfrm rot="5263130">
                    <a:off x="1859" y="2274"/>
                    <a:ext cx="227" cy="816"/>
                  </a:xfrm>
                  <a:prstGeom prst="moon">
                    <a:avLst>
                      <a:gd name="adj" fmla="val 49773"/>
                    </a:avLst>
                  </a:prstGeom>
                  <a:solidFill>
                    <a:srgbClr val="FFFFFF">
                      <a:alpha val="3922"/>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eaVert" wrap="none" anchor="ctr"/>
                  <a:lstStyle/>
                  <a:p>
                    <a:endParaRPr lang="zh-CN" altLang="en-US">
                      <a:ea typeface="宋体" panose="02010600030101010101" pitchFamily="2" charset="-122"/>
                    </a:endParaRPr>
                  </a:p>
                </p:txBody>
              </p:sp>
              <p:sp>
                <p:nvSpPr>
                  <p:cNvPr id="83" name="AutoShape 213"/>
                  <p:cNvSpPr>
                    <a:spLocks noChangeArrowheads="1"/>
                  </p:cNvSpPr>
                  <p:nvPr/>
                </p:nvSpPr>
                <p:spPr bwMode="gray">
                  <a:xfrm rot="6078281">
                    <a:off x="1995" y="2274"/>
                    <a:ext cx="227" cy="816"/>
                  </a:xfrm>
                  <a:prstGeom prst="moon">
                    <a:avLst>
                      <a:gd name="adj" fmla="val 49773"/>
                    </a:avLst>
                  </a:prstGeom>
                  <a:solidFill>
                    <a:srgbClr val="FFFFFF">
                      <a:alpha val="3922"/>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eaVert" wrap="none" anchor="ctr"/>
                  <a:lstStyle/>
                  <a:p>
                    <a:endParaRPr lang="zh-CN" altLang="en-US">
                      <a:ea typeface="宋体" panose="02010600030101010101" pitchFamily="2" charset="-122"/>
                    </a:endParaRPr>
                  </a:p>
                </p:txBody>
              </p:sp>
              <p:sp>
                <p:nvSpPr>
                  <p:cNvPr id="84" name="AutoShape 214"/>
                  <p:cNvSpPr>
                    <a:spLocks noChangeArrowheads="1"/>
                  </p:cNvSpPr>
                  <p:nvPr/>
                </p:nvSpPr>
                <p:spPr bwMode="gray">
                  <a:xfrm rot="6373927">
                    <a:off x="2071" y="2296"/>
                    <a:ext cx="227" cy="816"/>
                  </a:xfrm>
                  <a:prstGeom prst="moon">
                    <a:avLst>
                      <a:gd name="adj" fmla="val 49773"/>
                    </a:avLst>
                  </a:prstGeom>
                  <a:solidFill>
                    <a:srgbClr val="FFFFFF">
                      <a:alpha val="3922"/>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eaVert" wrap="none" anchor="ctr"/>
                  <a:lstStyle/>
                  <a:p>
                    <a:endParaRPr lang="zh-CN" altLang="en-US">
                      <a:ea typeface="宋体" panose="02010600030101010101" pitchFamily="2" charset="-122"/>
                    </a:endParaRPr>
                  </a:p>
                </p:txBody>
              </p:sp>
              <p:sp>
                <p:nvSpPr>
                  <p:cNvPr id="85" name="AutoShape 215"/>
                  <p:cNvSpPr>
                    <a:spLocks noChangeArrowheads="1"/>
                  </p:cNvSpPr>
                  <p:nvPr/>
                </p:nvSpPr>
                <p:spPr bwMode="gray">
                  <a:xfrm rot="6906312">
                    <a:off x="2161" y="2326"/>
                    <a:ext cx="227" cy="816"/>
                  </a:xfrm>
                  <a:prstGeom prst="moon">
                    <a:avLst>
                      <a:gd name="adj" fmla="val 49773"/>
                    </a:avLst>
                  </a:prstGeom>
                  <a:solidFill>
                    <a:srgbClr val="FFFFFF">
                      <a:alpha val="3922"/>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eaVert" wrap="none" anchor="ctr"/>
                  <a:lstStyle/>
                  <a:p>
                    <a:endParaRPr lang="zh-CN" altLang="en-US">
                      <a:ea typeface="宋体" panose="02010600030101010101" pitchFamily="2" charset="-122"/>
                    </a:endParaRPr>
                  </a:p>
                </p:txBody>
              </p:sp>
            </p:grpSp>
          </p:grpSp>
          <p:pic>
            <p:nvPicPr>
              <p:cNvPr id="79" name="Picture 216" descr="light_shadow1"/>
              <p:cNvPicPr>
                <a:picLocks noChangeAspect="1" noChangeArrowheads="1"/>
              </p:cNvPicPr>
              <p:nvPr/>
            </p:nvPicPr>
            <p:blipFill>
              <a:blip r:embed="rId2" cstate="print">
                <a:extLst>
                  <a:ext uri="{28A0092B-C50C-407E-A947-70E740481C1C}">
                    <a14:useLocalDpi xmlns:a14="http://schemas.microsoft.com/office/drawing/2010/main" val="0"/>
                  </a:ext>
                </a:extLst>
              </a:blip>
              <a:srcRect t="23740"/>
              <a:stretch>
                <a:fillRect/>
              </a:stretch>
            </p:blipFill>
            <p:spPr bwMode="gray">
              <a:xfrm rot="-2569845">
                <a:off x="1355" y="3467"/>
                <a:ext cx="129" cy="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31" name="Group 217"/>
            <p:cNvGrpSpPr/>
            <p:nvPr/>
          </p:nvGrpSpPr>
          <p:grpSpPr bwMode="auto">
            <a:xfrm>
              <a:off x="4782862" y="4477225"/>
              <a:ext cx="216000" cy="216000"/>
              <a:chOff x="1355" y="3452"/>
              <a:chExt cx="183" cy="172"/>
            </a:xfrm>
          </p:grpSpPr>
          <p:pic>
            <p:nvPicPr>
              <p:cNvPr id="62" name="Picture 218" descr="circuler_1"/>
              <p:cNvPicPr>
                <a:picLocks noChangeAspect="1" noChangeArrowheads="1"/>
              </p:cNvPicPr>
              <p:nvPr/>
            </p:nvPicPr>
            <p:blipFill>
              <a:blip r:embed="rId1" cstate="print">
                <a:extLst>
                  <a:ext uri="{28A0092B-C50C-407E-A947-70E740481C1C}">
                    <a14:useLocalDpi xmlns:a14="http://schemas.microsoft.com/office/drawing/2010/main" val="0"/>
                  </a:ext>
                </a:extLst>
              </a:blip>
              <a:srcRect/>
              <a:stretch>
                <a:fillRect/>
              </a:stretch>
            </p:blipFill>
            <p:spPr bwMode="gray">
              <a:xfrm>
                <a:off x="1364" y="3452"/>
                <a:ext cx="174" cy="1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3" name="Oval 219"/>
              <p:cNvSpPr>
                <a:spLocks noChangeArrowheads="1"/>
              </p:cNvSpPr>
              <p:nvPr/>
            </p:nvSpPr>
            <p:spPr bwMode="gray">
              <a:xfrm>
                <a:off x="1364" y="3452"/>
                <a:ext cx="173" cy="172"/>
              </a:xfrm>
              <a:prstGeom prst="ellipse">
                <a:avLst/>
              </a:prstGeom>
              <a:gradFill rotWithShape="1">
                <a:gsLst>
                  <a:gs pos="0">
                    <a:srgbClr val="000000"/>
                  </a:gs>
                  <a:gs pos="50000">
                    <a:srgbClr val="000000">
                      <a:alpha val="50000"/>
                    </a:srgbClr>
                  </a:gs>
                  <a:gs pos="100000">
                    <a:srgbClr val="000000"/>
                  </a:gs>
                </a:gsLst>
                <a:lin ang="5400000" scaled="1"/>
              </a:gradFill>
              <a:ln>
                <a:noFill/>
              </a:ln>
              <a:extLst>
                <a:ext uri="{91240B29-F687-4F45-9708-019B960494DF}">
                  <a14:hiddenLine xmlns:a14="http://schemas.microsoft.com/office/drawing/2010/main" w="9525">
                    <a:solidFill>
                      <a:srgbClr val="000000"/>
                    </a:solidFill>
                    <a:round/>
                  </a14:hiddenLine>
                </a:ext>
              </a:extLst>
            </p:spPr>
            <p:txBody>
              <a:bodyPr wrap="none" anchor="ctr"/>
              <a:lstStyle/>
              <a:p>
                <a:pPr>
                  <a:defRPr/>
                </a:pPr>
                <a:endParaRPr lang="zh-CN" altLang="en-US">
                  <a:ea typeface="宋体" panose="02010600030101010101" pitchFamily="2" charset="-122"/>
                </a:endParaRPr>
              </a:p>
            </p:txBody>
          </p:sp>
          <p:grpSp>
            <p:nvGrpSpPr>
              <p:cNvPr id="64" name="Group 220"/>
              <p:cNvGrpSpPr/>
              <p:nvPr/>
            </p:nvGrpSpPr>
            <p:grpSpPr bwMode="auto">
              <a:xfrm rot="-1297425" flipH="1" flipV="1">
                <a:off x="1380" y="3581"/>
                <a:ext cx="150" cy="36"/>
                <a:chOff x="2528" y="1060"/>
                <a:chExt cx="894" cy="236"/>
              </a:xfrm>
            </p:grpSpPr>
            <p:grpSp>
              <p:nvGrpSpPr>
                <p:cNvPr id="66" name="Group 221"/>
                <p:cNvGrpSpPr/>
                <p:nvPr/>
              </p:nvGrpSpPr>
              <p:grpSpPr bwMode="auto">
                <a:xfrm>
                  <a:off x="2528" y="1060"/>
                  <a:ext cx="742" cy="186"/>
                  <a:chOff x="1565" y="2568"/>
                  <a:chExt cx="1118" cy="279"/>
                </a:xfrm>
              </p:grpSpPr>
              <p:sp>
                <p:nvSpPr>
                  <p:cNvPr id="72" name="AutoShape 222"/>
                  <p:cNvSpPr>
                    <a:spLocks noChangeArrowheads="1"/>
                  </p:cNvSpPr>
                  <p:nvPr/>
                </p:nvSpPr>
                <p:spPr bwMode="gray">
                  <a:xfrm rot="5263130">
                    <a:off x="1859" y="2274"/>
                    <a:ext cx="227" cy="816"/>
                  </a:xfrm>
                  <a:prstGeom prst="moon">
                    <a:avLst>
                      <a:gd name="adj" fmla="val 49773"/>
                    </a:avLst>
                  </a:prstGeom>
                  <a:solidFill>
                    <a:srgbClr val="FFFFFF">
                      <a:alpha val="3922"/>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eaVert" wrap="none" anchor="ctr"/>
                  <a:lstStyle/>
                  <a:p>
                    <a:endParaRPr lang="zh-CN" altLang="en-US">
                      <a:ea typeface="宋体" panose="02010600030101010101" pitchFamily="2" charset="-122"/>
                    </a:endParaRPr>
                  </a:p>
                </p:txBody>
              </p:sp>
              <p:sp>
                <p:nvSpPr>
                  <p:cNvPr id="73" name="AutoShape 223"/>
                  <p:cNvSpPr>
                    <a:spLocks noChangeArrowheads="1"/>
                  </p:cNvSpPr>
                  <p:nvPr/>
                </p:nvSpPr>
                <p:spPr bwMode="gray">
                  <a:xfrm rot="6078281">
                    <a:off x="1995" y="2274"/>
                    <a:ext cx="227" cy="816"/>
                  </a:xfrm>
                  <a:prstGeom prst="moon">
                    <a:avLst>
                      <a:gd name="adj" fmla="val 49773"/>
                    </a:avLst>
                  </a:prstGeom>
                  <a:solidFill>
                    <a:srgbClr val="FFFFFF">
                      <a:alpha val="3922"/>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eaVert" wrap="none" anchor="ctr"/>
                  <a:lstStyle/>
                  <a:p>
                    <a:endParaRPr lang="zh-CN" altLang="en-US">
                      <a:ea typeface="宋体" panose="02010600030101010101" pitchFamily="2" charset="-122"/>
                    </a:endParaRPr>
                  </a:p>
                </p:txBody>
              </p:sp>
              <p:sp>
                <p:nvSpPr>
                  <p:cNvPr id="74" name="AutoShape 224"/>
                  <p:cNvSpPr>
                    <a:spLocks noChangeArrowheads="1"/>
                  </p:cNvSpPr>
                  <p:nvPr/>
                </p:nvSpPr>
                <p:spPr bwMode="gray">
                  <a:xfrm rot="6373927">
                    <a:off x="2071" y="2296"/>
                    <a:ext cx="227" cy="816"/>
                  </a:xfrm>
                  <a:prstGeom prst="moon">
                    <a:avLst>
                      <a:gd name="adj" fmla="val 49773"/>
                    </a:avLst>
                  </a:prstGeom>
                  <a:solidFill>
                    <a:srgbClr val="FFFFFF">
                      <a:alpha val="3922"/>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eaVert" wrap="none" anchor="ctr"/>
                  <a:lstStyle/>
                  <a:p>
                    <a:endParaRPr lang="zh-CN" altLang="en-US">
                      <a:ea typeface="宋体" panose="02010600030101010101" pitchFamily="2" charset="-122"/>
                    </a:endParaRPr>
                  </a:p>
                </p:txBody>
              </p:sp>
              <p:sp>
                <p:nvSpPr>
                  <p:cNvPr id="75" name="AutoShape 225"/>
                  <p:cNvSpPr>
                    <a:spLocks noChangeArrowheads="1"/>
                  </p:cNvSpPr>
                  <p:nvPr/>
                </p:nvSpPr>
                <p:spPr bwMode="gray">
                  <a:xfrm rot="6906312">
                    <a:off x="2161" y="2326"/>
                    <a:ext cx="227" cy="816"/>
                  </a:xfrm>
                  <a:prstGeom prst="moon">
                    <a:avLst>
                      <a:gd name="adj" fmla="val 49773"/>
                    </a:avLst>
                  </a:prstGeom>
                  <a:solidFill>
                    <a:srgbClr val="FFFFFF">
                      <a:alpha val="3922"/>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eaVert" wrap="none" anchor="ctr"/>
                  <a:lstStyle/>
                  <a:p>
                    <a:endParaRPr lang="zh-CN" altLang="en-US">
                      <a:ea typeface="宋体" panose="02010600030101010101" pitchFamily="2" charset="-122"/>
                    </a:endParaRPr>
                  </a:p>
                </p:txBody>
              </p:sp>
            </p:grpSp>
            <p:grpSp>
              <p:nvGrpSpPr>
                <p:cNvPr id="67" name="Group 226"/>
                <p:cNvGrpSpPr/>
                <p:nvPr/>
              </p:nvGrpSpPr>
              <p:grpSpPr bwMode="auto">
                <a:xfrm rot="1353540">
                  <a:off x="2680" y="1110"/>
                  <a:ext cx="742" cy="186"/>
                  <a:chOff x="1565" y="2568"/>
                  <a:chExt cx="1118" cy="279"/>
                </a:xfrm>
              </p:grpSpPr>
              <p:sp>
                <p:nvSpPr>
                  <p:cNvPr id="68" name="AutoShape 227"/>
                  <p:cNvSpPr>
                    <a:spLocks noChangeArrowheads="1"/>
                  </p:cNvSpPr>
                  <p:nvPr/>
                </p:nvSpPr>
                <p:spPr bwMode="gray">
                  <a:xfrm rot="5263130">
                    <a:off x="1859" y="2274"/>
                    <a:ext cx="227" cy="816"/>
                  </a:xfrm>
                  <a:prstGeom prst="moon">
                    <a:avLst>
                      <a:gd name="adj" fmla="val 49773"/>
                    </a:avLst>
                  </a:prstGeom>
                  <a:solidFill>
                    <a:srgbClr val="FFFFFF">
                      <a:alpha val="3922"/>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eaVert" wrap="none" anchor="ctr"/>
                  <a:lstStyle/>
                  <a:p>
                    <a:endParaRPr lang="zh-CN" altLang="en-US">
                      <a:ea typeface="宋体" panose="02010600030101010101" pitchFamily="2" charset="-122"/>
                    </a:endParaRPr>
                  </a:p>
                </p:txBody>
              </p:sp>
              <p:sp>
                <p:nvSpPr>
                  <p:cNvPr id="69" name="AutoShape 228"/>
                  <p:cNvSpPr>
                    <a:spLocks noChangeArrowheads="1"/>
                  </p:cNvSpPr>
                  <p:nvPr/>
                </p:nvSpPr>
                <p:spPr bwMode="gray">
                  <a:xfrm rot="6078281">
                    <a:off x="1995" y="2274"/>
                    <a:ext cx="227" cy="816"/>
                  </a:xfrm>
                  <a:prstGeom prst="moon">
                    <a:avLst>
                      <a:gd name="adj" fmla="val 49773"/>
                    </a:avLst>
                  </a:prstGeom>
                  <a:solidFill>
                    <a:srgbClr val="FFFFFF">
                      <a:alpha val="3922"/>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eaVert" wrap="none" anchor="ctr"/>
                  <a:lstStyle/>
                  <a:p>
                    <a:endParaRPr lang="zh-CN" altLang="en-US">
                      <a:ea typeface="宋体" panose="02010600030101010101" pitchFamily="2" charset="-122"/>
                    </a:endParaRPr>
                  </a:p>
                </p:txBody>
              </p:sp>
              <p:sp>
                <p:nvSpPr>
                  <p:cNvPr id="70" name="AutoShape 229"/>
                  <p:cNvSpPr>
                    <a:spLocks noChangeArrowheads="1"/>
                  </p:cNvSpPr>
                  <p:nvPr/>
                </p:nvSpPr>
                <p:spPr bwMode="gray">
                  <a:xfrm rot="6373927">
                    <a:off x="2071" y="2296"/>
                    <a:ext cx="227" cy="816"/>
                  </a:xfrm>
                  <a:prstGeom prst="moon">
                    <a:avLst>
                      <a:gd name="adj" fmla="val 49773"/>
                    </a:avLst>
                  </a:prstGeom>
                  <a:solidFill>
                    <a:srgbClr val="FFFFFF">
                      <a:alpha val="3922"/>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eaVert" wrap="none" anchor="ctr"/>
                  <a:lstStyle/>
                  <a:p>
                    <a:endParaRPr lang="zh-CN" altLang="en-US">
                      <a:ea typeface="宋体" panose="02010600030101010101" pitchFamily="2" charset="-122"/>
                    </a:endParaRPr>
                  </a:p>
                </p:txBody>
              </p:sp>
              <p:sp>
                <p:nvSpPr>
                  <p:cNvPr id="71" name="AutoShape 230"/>
                  <p:cNvSpPr>
                    <a:spLocks noChangeArrowheads="1"/>
                  </p:cNvSpPr>
                  <p:nvPr/>
                </p:nvSpPr>
                <p:spPr bwMode="gray">
                  <a:xfrm rot="6906312">
                    <a:off x="2161" y="2326"/>
                    <a:ext cx="227" cy="816"/>
                  </a:xfrm>
                  <a:prstGeom prst="moon">
                    <a:avLst>
                      <a:gd name="adj" fmla="val 49773"/>
                    </a:avLst>
                  </a:prstGeom>
                  <a:solidFill>
                    <a:srgbClr val="FFFFFF">
                      <a:alpha val="3922"/>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eaVert" wrap="none" anchor="ctr"/>
                  <a:lstStyle/>
                  <a:p>
                    <a:endParaRPr lang="zh-CN" altLang="en-US">
                      <a:ea typeface="宋体" panose="02010600030101010101" pitchFamily="2" charset="-122"/>
                    </a:endParaRPr>
                  </a:p>
                </p:txBody>
              </p:sp>
            </p:grpSp>
          </p:grpSp>
          <p:pic>
            <p:nvPicPr>
              <p:cNvPr id="65" name="Picture 231" descr="light_shadow1"/>
              <p:cNvPicPr>
                <a:picLocks noChangeAspect="1" noChangeArrowheads="1"/>
              </p:cNvPicPr>
              <p:nvPr/>
            </p:nvPicPr>
            <p:blipFill>
              <a:blip r:embed="rId2" cstate="print">
                <a:extLst>
                  <a:ext uri="{28A0092B-C50C-407E-A947-70E740481C1C}">
                    <a14:useLocalDpi xmlns:a14="http://schemas.microsoft.com/office/drawing/2010/main" val="0"/>
                  </a:ext>
                </a:extLst>
              </a:blip>
              <a:srcRect t="23740"/>
              <a:stretch>
                <a:fillRect/>
              </a:stretch>
            </p:blipFill>
            <p:spPr bwMode="gray">
              <a:xfrm rot="-2569845">
                <a:off x="1355" y="3467"/>
                <a:ext cx="129" cy="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32" name="Group 232"/>
            <p:cNvGrpSpPr/>
            <p:nvPr/>
          </p:nvGrpSpPr>
          <p:grpSpPr bwMode="auto">
            <a:xfrm>
              <a:off x="6809226" y="3428762"/>
              <a:ext cx="216000" cy="200025"/>
              <a:chOff x="1355" y="3452"/>
              <a:chExt cx="183" cy="172"/>
            </a:xfrm>
          </p:grpSpPr>
          <p:pic>
            <p:nvPicPr>
              <p:cNvPr id="48" name="Picture 233" descr="circuler_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gray">
              <a:xfrm>
                <a:off x="1364" y="3452"/>
                <a:ext cx="174" cy="1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9" name="Oval 234"/>
              <p:cNvSpPr>
                <a:spLocks noChangeArrowheads="1"/>
              </p:cNvSpPr>
              <p:nvPr/>
            </p:nvSpPr>
            <p:spPr bwMode="gray">
              <a:xfrm>
                <a:off x="1364" y="3452"/>
                <a:ext cx="173" cy="172"/>
              </a:xfrm>
              <a:prstGeom prst="ellipse">
                <a:avLst/>
              </a:prstGeom>
              <a:gradFill rotWithShape="1">
                <a:gsLst>
                  <a:gs pos="0">
                    <a:srgbClr val="000000"/>
                  </a:gs>
                  <a:gs pos="50000">
                    <a:srgbClr val="000000">
                      <a:alpha val="50000"/>
                    </a:srgbClr>
                  </a:gs>
                  <a:gs pos="100000">
                    <a:srgbClr val="000000"/>
                  </a:gs>
                </a:gsLst>
                <a:lin ang="5400000" scaled="1"/>
              </a:gradFill>
              <a:ln>
                <a:noFill/>
              </a:ln>
              <a:extLst>
                <a:ext uri="{91240B29-F687-4F45-9708-019B960494DF}">
                  <a14:hiddenLine xmlns:a14="http://schemas.microsoft.com/office/drawing/2010/main" w="9525">
                    <a:solidFill>
                      <a:srgbClr val="000000"/>
                    </a:solidFill>
                    <a:round/>
                  </a14:hiddenLine>
                </a:ext>
              </a:extLst>
            </p:spPr>
            <p:txBody>
              <a:bodyPr wrap="none" anchor="ctr"/>
              <a:lstStyle/>
              <a:p>
                <a:pPr>
                  <a:defRPr/>
                </a:pPr>
                <a:endParaRPr lang="zh-CN" altLang="en-US">
                  <a:ea typeface="宋体" panose="02010600030101010101" pitchFamily="2" charset="-122"/>
                </a:endParaRPr>
              </a:p>
            </p:txBody>
          </p:sp>
          <p:grpSp>
            <p:nvGrpSpPr>
              <p:cNvPr id="50" name="Group 235"/>
              <p:cNvGrpSpPr/>
              <p:nvPr/>
            </p:nvGrpSpPr>
            <p:grpSpPr bwMode="auto">
              <a:xfrm rot="-1297425" flipH="1" flipV="1">
                <a:off x="1380" y="3581"/>
                <a:ext cx="150" cy="36"/>
                <a:chOff x="2528" y="1060"/>
                <a:chExt cx="894" cy="236"/>
              </a:xfrm>
            </p:grpSpPr>
            <p:grpSp>
              <p:nvGrpSpPr>
                <p:cNvPr id="52" name="Group 236"/>
                <p:cNvGrpSpPr/>
                <p:nvPr/>
              </p:nvGrpSpPr>
              <p:grpSpPr bwMode="auto">
                <a:xfrm>
                  <a:off x="2528" y="1060"/>
                  <a:ext cx="742" cy="186"/>
                  <a:chOff x="1565" y="2568"/>
                  <a:chExt cx="1118" cy="279"/>
                </a:xfrm>
              </p:grpSpPr>
              <p:sp>
                <p:nvSpPr>
                  <p:cNvPr id="58" name="AutoShape 237"/>
                  <p:cNvSpPr>
                    <a:spLocks noChangeArrowheads="1"/>
                  </p:cNvSpPr>
                  <p:nvPr/>
                </p:nvSpPr>
                <p:spPr bwMode="gray">
                  <a:xfrm rot="5263130">
                    <a:off x="1859" y="2274"/>
                    <a:ext cx="227" cy="816"/>
                  </a:xfrm>
                  <a:prstGeom prst="moon">
                    <a:avLst>
                      <a:gd name="adj" fmla="val 49773"/>
                    </a:avLst>
                  </a:prstGeom>
                  <a:solidFill>
                    <a:srgbClr val="FFFFFF">
                      <a:alpha val="3922"/>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eaVert" wrap="none" anchor="ctr"/>
                  <a:lstStyle/>
                  <a:p>
                    <a:endParaRPr lang="zh-CN" altLang="en-US">
                      <a:ea typeface="宋体" panose="02010600030101010101" pitchFamily="2" charset="-122"/>
                    </a:endParaRPr>
                  </a:p>
                </p:txBody>
              </p:sp>
              <p:sp>
                <p:nvSpPr>
                  <p:cNvPr id="59" name="AutoShape 238"/>
                  <p:cNvSpPr>
                    <a:spLocks noChangeArrowheads="1"/>
                  </p:cNvSpPr>
                  <p:nvPr/>
                </p:nvSpPr>
                <p:spPr bwMode="gray">
                  <a:xfrm rot="6078281">
                    <a:off x="1995" y="2274"/>
                    <a:ext cx="227" cy="816"/>
                  </a:xfrm>
                  <a:prstGeom prst="moon">
                    <a:avLst>
                      <a:gd name="adj" fmla="val 49773"/>
                    </a:avLst>
                  </a:prstGeom>
                  <a:solidFill>
                    <a:srgbClr val="FFFFFF">
                      <a:alpha val="3922"/>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eaVert" wrap="none" anchor="ctr"/>
                  <a:lstStyle/>
                  <a:p>
                    <a:endParaRPr lang="zh-CN" altLang="en-US">
                      <a:ea typeface="宋体" panose="02010600030101010101" pitchFamily="2" charset="-122"/>
                    </a:endParaRPr>
                  </a:p>
                </p:txBody>
              </p:sp>
              <p:sp>
                <p:nvSpPr>
                  <p:cNvPr id="60" name="AutoShape 239"/>
                  <p:cNvSpPr>
                    <a:spLocks noChangeArrowheads="1"/>
                  </p:cNvSpPr>
                  <p:nvPr/>
                </p:nvSpPr>
                <p:spPr bwMode="gray">
                  <a:xfrm rot="6373927">
                    <a:off x="2071" y="2296"/>
                    <a:ext cx="227" cy="816"/>
                  </a:xfrm>
                  <a:prstGeom prst="moon">
                    <a:avLst>
                      <a:gd name="adj" fmla="val 49773"/>
                    </a:avLst>
                  </a:prstGeom>
                  <a:solidFill>
                    <a:srgbClr val="FFFFFF">
                      <a:alpha val="3922"/>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eaVert" wrap="none" anchor="ctr"/>
                  <a:lstStyle/>
                  <a:p>
                    <a:endParaRPr lang="zh-CN" altLang="en-US">
                      <a:ea typeface="宋体" panose="02010600030101010101" pitchFamily="2" charset="-122"/>
                    </a:endParaRPr>
                  </a:p>
                </p:txBody>
              </p:sp>
              <p:sp>
                <p:nvSpPr>
                  <p:cNvPr id="61" name="AutoShape 240"/>
                  <p:cNvSpPr>
                    <a:spLocks noChangeArrowheads="1"/>
                  </p:cNvSpPr>
                  <p:nvPr/>
                </p:nvSpPr>
                <p:spPr bwMode="gray">
                  <a:xfrm rot="6906312">
                    <a:off x="2161" y="2326"/>
                    <a:ext cx="227" cy="816"/>
                  </a:xfrm>
                  <a:prstGeom prst="moon">
                    <a:avLst>
                      <a:gd name="adj" fmla="val 49773"/>
                    </a:avLst>
                  </a:prstGeom>
                  <a:solidFill>
                    <a:srgbClr val="FFFFFF">
                      <a:alpha val="3922"/>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eaVert" wrap="none" anchor="ctr"/>
                  <a:lstStyle/>
                  <a:p>
                    <a:endParaRPr lang="zh-CN" altLang="en-US">
                      <a:ea typeface="宋体" panose="02010600030101010101" pitchFamily="2" charset="-122"/>
                    </a:endParaRPr>
                  </a:p>
                </p:txBody>
              </p:sp>
            </p:grpSp>
            <p:grpSp>
              <p:nvGrpSpPr>
                <p:cNvPr id="53" name="Group 241"/>
                <p:cNvGrpSpPr/>
                <p:nvPr/>
              </p:nvGrpSpPr>
              <p:grpSpPr bwMode="auto">
                <a:xfrm rot="1353540">
                  <a:off x="2680" y="1110"/>
                  <a:ext cx="742" cy="186"/>
                  <a:chOff x="1565" y="2568"/>
                  <a:chExt cx="1118" cy="279"/>
                </a:xfrm>
              </p:grpSpPr>
              <p:sp>
                <p:nvSpPr>
                  <p:cNvPr id="54" name="AutoShape 242"/>
                  <p:cNvSpPr>
                    <a:spLocks noChangeArrowheads="1"/>
                  </p:cNvSpPr>
                  <p:nvPr/>
                </p:nvSpPr>
                <p:spPr bwMode="gray">
                  <a:xfrm rot="5263130">
                    <a:off x="1859" y="2274"/>
                    <a:ext cx="227" cy="816"/>
                  </a:xfrm>
                  <a:prstGeom prst="moon">
                    <a:avLst>
                      <a:gd name="adj" fmla="val 49773"/>
                    </a:avLst>
                  </a:prstGeom>
                  <a:solidFill>
                    <a:srgbClr val="FFFFFF">
                      <a:alpha val="3922"/>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eaVert" wrap="none" anchor="ctr"/>
                  <a:lstStyle/>
                  <a:p>
                    <a:endParaRPr lang="zh-CN" altLang="en-US">
                      <a:ea typeface="宋体" panose="02010600030101010101" pitchFamily="2" charset="-122"/>
                    </a:endParaRPr>
                  </a:p>
                </p:txBody>
              </p:sp>
              <p:sp>
                <p:nvSpPr>
                  <p:cNvPr id="55" name="AutoShape 243"/>
                  <p:cNvSpPr>
                    <a:spLocks noChangeArrowheads="1"/>
                  </p:cNvSpPr>
                  <p:nvPr/>
                </p:nvSpPr>
                <p:spPr bwMode="gray">
                  <a:xfrm rot="6078281">
                    <a:off x="1995" y="2274"/>
                    <a:ext cx="227" cy="816"/>
                  </a:xfrm>
                  <a:prstGeom prst="moon">
                    <a:avLst>
                      <a:gd name="adj" fmla="val 49773"/>
                    </a:avLst>
                  </a:prstGeom>
                  <a:solidFill>
                    <a:srgbClr val="FFFFFF">
                      <a:alpha val="3922"/>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eaVert" wrap="none" anchor="ctr"/>
                  <a:lstStyle/>
                  <a:p>
                    <a:endParaRPr lang="zh-CN" altLang="en-US">
                      <a:ea typeface="宋体" panose="02010600030101010101" pitchFamily="2" charset="-122"/>
                    </a:endParaRPr>
                  </a:p>
                </p:txBody>
              </p:sp>
              <p:sp>
                <p:nvSpPr>
                  <p:cNvPr id="56" name="AutoShape 244"/>
                  <p:cNvSpPr>
                    <a:spLocks noChangeArrowheads="1"/>
                  </p:cNvSpPr>
                  <p:nvPr/>
                </p:nvSpPr>
                <p:spPr bwMode="gray">
                  <a:xfrm rot="6373927">
                    <a:off x="2071" y="2296"/>
                    <a:ext cx="227" cy="816"/>
                  </a:xfrm>
                  <a:prstGeom prst="moon">
                    <a:avLst>
                      <a:gd name="adj" fmla="val 49773"/>
                    </a:avLst>
                  </a:prstGeom>
                  <a:solidFill>
                    <a:srgbClr val="FFFFFF">
                      <a:alpha val="3922"/>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eaVert" wrap="none" anchor="ctr"/>
                  <a:lstStyle/>
                  <a:p>
                    <a:endParaRPr lang="zh-CN" altLang="en-US">
                      <a:ea typeface="宋体" panose="02010600030101010101" pitchFamily="2" charset="-122"/>
                    </a:endParaRPr>
                  </a:p>
                </p:txBody>
              </p:sp>
              <p:sp>
                <p:nvSpPr>
                  <p:cNvPr id="57" name="AutoShape 245"/>
                  <p:cNvSpPr>
                    <a:spLocks noChangeArrowheads="1"/>
                  </p:cNvSpPr>
                  <p:nvPr/>
                </p:nvSpPr>
                <p:spPr bwMode="gray">
                  <a:xfrm rot="6906312">
                    <a:off x="2161" y="2326"/>
                    <a:ext cx="227" cy="816"/>
                  </a:xfrm>
                  <a:prstGeom prst="moon">
                    <a:avLst>
                      <a:gd name="adj" fmla="val 49773"/>
                    </a:avLst>
                  </a:prstGeom>
                  <a:solidFill>
                    <a:srgbClr val="FFFFFF">
                      <a:alpha val="3922"/>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eaVert" wrap="none" anchor="ctr"/>
                  <a:lstStyle/>
                  <a:p>
                    <a:endParaRPr lang="zh-CN" altLang="en-US">
                      <a:ea typeface="宋体" panose="02010600030101010101" pitchFamily="2" charset="-122"/>
                    </a:endParaRPr>
                  </a:p>
                </p:txBody>
              </p:sp>
            </p:grpSp>
          </p:grpSp>
          <p:pic>
            <p:nvPicPr>
              <p:cNvPr id="51" name="Picture 246" descr="light_shadow1"/>
              <p:cNvPicPr>
                <a:picLocks noChangeAspect="1" noChangeArrowheads="1"/>
              </p:cNvPicPr>
              <p:nvPr/>
            </p:nvPicPr>
            <p:blipFill>
              <a:blip r:embed="rId2" cstate="print">
                <a:extLst>
                  <a:ext uri="{28A0092B-C50C-407E-A947-70E740481C1C}">
                    <a14:useLocalDpi xmlns:a14="http://schemas.microsoft.com/office/drawing/2010/main" val="0"/>
                  </a:ext>
                </a:extLst>
              </a:blip>
              <a:srcRect t="23740"/>
              <a:stretch>
                <a:fillRect/>
              </a:stretch>
            </p:blipFill>
            <p:spPr bwMode="gray">
              <a:xfrm rot="-2569845">
                <a:off x="1355" y="3467"/>
                <a:ext cx="129" cy="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33" name="Group 247"/>
            <p:cNvGrpSpPr/>
            <p:nvPr/>
          </p:nvGrpSpPr>
          <p:grpSpPr bwMode="auto">
            <a:xfrm>
              <a:off x="8517534" y="2500312"/>
              <a:ext cx="216000" cy="216000"/>
              <a:chOff x="1355" y="3452"/>
              <a:chExt cx="183" cy="172"/>
            </a:xfrm>
          </p:grpSpPr>
          <p:pic>
            <p:nvPicPr>
              <p:cNvPr id="34" name="Picture 248" descr="circuler_1"/>
              <p:cNvPicPr>
                <a:picLocks noChangeAspect="1" noChangeArrowheads="1"/>
              </p:cNvPicPr>
              <p:nvPr/>
            </p:nvPicPr>
            <p:blipFill>
              <a:blip r:embed="rId1" cstate="print">
                <a:extLst>
                  <a:ext uri="{28A0092B-C50C-407E-A947-70E740481C1C}">
                    <a14:useLocalDpi xmlns:a14="http://schemas.microsoft.com/office/drawing/2010/main" val="0"/>
                  </a:ext>
                </a:extLst>
              </a:blip>
              <a:srcRect/>
              <a:stretch>
                <a:fillRect/>
              </a:stretch>
            </p:blipFill>
            <p:spPr bwMode="gray">
              <a:xfrm>
                <a:off x="1364" y="3452"/>
                <a:ext cx="174" cy="1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5" name="Oval 249"/>
              <p:cNvSpPr>
                <a:spLocks noChangeArrowheads="1"/>
              </p:cNvSpPr>
              <p:nvPr/>
            </p:nvSpPr>
            <p:spPr bwMode="gray">
              <a:xfrm>
                <a:off x="1364" y="3452"/>
                <a:ext cx="173" cy="172"/>
              </a:xfrm>
              <a:prstGeom prst="ellipse">
                <a:avLst/>
              </a:prstGeom>
              <a:gradFill rotWithShape="1">
                <a:gsLst>
                  <a:gs pos="0">
                    <a:srgbClr val="C00000"/>
                  </a:gs>
                  <a:gs pos="50000">
                    <a:srgbClr val="FF0000"/>
                  </a:gs>
                  <a:gs pos="100000">
                    <a:srgbClr val="C00000"/>
                  </a:gs>
                </a:gsLst>
                <a:lin ang="5400000" scaled="1"/>
              </a:gradFill>
              <a:ln w="9525" algn="ctr">
                <a:noFill/>
                <a:round/>
              </a:ln>
              <a:effectLst/>
            </p:spPr>
            <p:txBody>
              <a:bodyPr wrap="none" anchor="ctr"/>
              <a:lstStyle/>
              <a:p>
                <a:pPr>
                  <a:defRPr/>
                </a:pPr>
                <a:endParaRPr lang="zh-CN" altLang="en-US">
                  <a:ea typeface="宋体" panose="02010600030101010101" pitchFamily="2" charset="-122"/>
                </a:endParaRPr>
              </a:p>
            </p:txBody>
          </p:sp>
          <p:grpSp>
            <p:nvGrpSpPr>
              <p:cNvPr id="36" name="Group 250"/>
              <p:cNvGrpSpPr/>
              <p:nvPr/>
            </p:nvGrpSpPr>
            <p:grpSpPr bwMode="auto">
              <a:xfrm rot="-1297425" flipH="1" flipV="1">
                <a:off x="1380" y="3581"/>
                <a:ext cx="150" cy="36"/>
                <a:chOff x="2528" y="1060"/>
                <a:chExt cx="894" cy="236"/>
              </a:xfrm>
            </p:grpSpPr>
            <p:grpSp>
              <p:nvGrpSpPr>
                <p:cNvPr id="38" name="Group 251"/>
                <p:cNvGrpSpPr/>
                <p:nvPr/>
              </p:nvGrpSpPr>
              <p:grpSpPr bwMode="auto">
                <a:xfrm>
                  <a:off x="2528" y="1060"/>
                  <a:ext cx="742" cy="186"/>
                  <a:chOff x="1565" y="2568"/>
                  <a:chExt cx="1118" cy="279"/>
                </a:xfrm>
              </p:grpSpPr>
              <p:sp>
                <p:nvSpPr>
                  <p:cNvPr id="44" name="AutoShape 252"/>
                  <p:cNvSpPr>
                    <a:spLocks noChangeArrowheads="1"/>
                  </p:cNvSpPr>
                  <p:nvPr/>
                </p:nvSpPr>
                <p:spPr bwMode="gray">
                  <a:xfrm rot="5263130">
                    <a:off x="1859" y="2274"/>
                    <a:ext cx="227" cy="816"/>
                  </a:xfrm>
                  <a:prstGeom prst="moon">
                    <a:avLst>
                      <a:gd name="adj" fmla="val 49773"/>
                    </a:avLst>
                  </a:prstGeom>
                  <a:solidFill>
                    <a:srgbClr val="FFFFFF">
                      <a:alpha val="3922"/>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eaVert" wrap="none" anchor="ctr"/>
                  <a:lstStyle/>
                  <a:p>
                    <a:endParaRPr lang="zh-CN" altLang="en-US">
                      <a:ea typeface="宋体" panose="02010600030101010101" pitchFamily="2" charset="-122"/>
                    </a:endParaRPr>
                  </a:p>
                </p:txBody>
              </p:sp>
              <p:sp>
                <p:nvSpPr>
                  <p:cNvPr id="45" name="AutoShape 253"/>
                  <p:cNvSpPr>
                    <a:spLocks noChangeArrowheads="1"/>
                  </p:cNvSpPr>
                  <p:nvPr/>
                </p:nvSpPr>
                <p:spPr bwMode="gray">
                  <a:xfrm rot="6078281">
                    <a:off x="1995" y="2274"/>
                    <a:ext cx="227" cy="816"/>
                  </a:xfrm>
                  <a:prstGeom prst="moon">
                    <a:avLst>
                      <a:gd name="adj" fmla="val 49773"/>
                    </a:avLst>
                  </a:prstGeom>
                  <a:solidFill>
                    <a:srgbClr val="FFFFFF">
                      <a:alpha val="3922"/>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eaVert" wrap="none" anchor="ctr"/>
                  <a:lstStyle/>
                  <a:p>
                    <a:endParaRPr lang="zh-CN" altLang="en-US">
                      <a:ea typeface="宋体" panose="02010600030101010101" pitchFamily="2" charset="-122"/>
                    </a:endParaRPr>
                  </a:p>
                </p:txBody>
              </p:sp>
              <p:sp>
                <p:nvSpPr>
                  <p:cNvPr id="46" name="AutoShape 254"/>
                  <p:cNvSpPr>
                    <a:spLocks noChangeArrowheads="1"/>
                  </p:cNvSpPr>
                  <p:nvPr/>
                </p:nvSpPr>
                <p:spPr bwMode="gray">
                  <a:xfrm rot="6373927">
                    <a:off x="2071" y="2296"/>
                    <a:ext cx="227" cy="816"/>
                  </a:xfrm>
                  <a:prstGeom prst="moon">
                    <a:avLst>
                      <a:gd name="adj" fmla="val 49773"/>
                    </a:avLst>
                  </a:prstGeom>
                  <a:solidFill>
                    <a:srgbClr val="FFFFFF">
                      <a:alpha val="3922"/>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eaVert" wrap="none" anchor="ctr"/>
                  <a:lstStyle/>
                  <a:p>
                    <a:endParaRPr lang="zh-CN" altLang="en-US">
                      <a:ea typeface="宋体" panose="02010600030101010101" pitchFamily="2" charset="-122"/>
                    </a:endParaRPr>
                  </a:p>
                </p:txBody>
              </p:sp>
              <p:sp>
                <p:nvSpPr>
                  <p:cNvPr id="47" name="AutoShape 255"/>
                  <p:cNvSpPr>
                    <a:spLocks noChangeArrowheads="1"/>
                  </p:cNvSpPr>
                  <p:nvPr/>
                </p:nvSpPr>
                <p:spPr bwMode="gray">
                  <a:xfrm rot="6906312">
                    <a:off x="2161" y="2326"/>
                    <a:ext cx="227" cy="816"/>
                  </a:xfrm>
                  <a:prstGeom prst="moon">
                    <a:avLst>
                      <a:gd name="adj" fmla="val 49773"/>
                    </a:avLst>
                  </a:prstGeom>
                  <a:solidFill>
                    <a:srgbClr val="FFFFFF">
                      <a:alpha val="3922"/>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eaVert" wrap="none" anchor="ctr"/>
                  <a:lstStyle/>
                  <a:p>
                    <a:endParaRPr lang="zh-CN" altLang="en-US">
                      <a:ea typeface="宋体" panose="02010600030101010101" pitchFamily="2" charset="-122"/>
                    </a:endParaRPr>
                  </a:p>
                </p:txBody>
              </p:sp>
            </p:grpSp>
            <p:grpSp>
              <p:nvGrpSpPr>
                <p:cNvPr id="39" name="Group 256"/>
                <p:cNvGrpSpPr/>
                <p:nvPr/>
              </p:nvGrpSpPr>
              <p:grpSpPr bwMode="auto">
                <a:xfrm rot="1353540">
                  <a:off x="2680" y="1110"/>
                  <a:ext cx="742" cy="186"/>
                  <a:chOff x="1565" y="2568"/>
                  <a:chExt cx="1118" cy="279"/>
                </a:xfrm>
              </p:grpSpPr>
              <p:sp>
                <p:nvSpPr>
                  <p:cNvPr id="40" name="AutoShape 257"/>
                  <p:cNvSpPr>
                    <a:spLocks noChangeArrowheads="1"/>
                  </p:cNvSpPr>
                  <p:nvPr/>
                </p:nvSpPr>
                <p:spPr bwMode="gray">
                  <a:xfrm rot="5263130">
                    <a:off x="1859" y="2274"/>
                    <a:ext cx="227" cy="816"/>
                  </a:xfrm>
                  <a:prstGeom prst="moon">
                    <a:avLst>
                      <a:gd name="adj" fmla="val 49773"/>
                    </a:avLst>
                  </a:prstGeom>
                  <a:solidFill>
                    <a:srgbClr val="FFFFFF">
                      <a:alpha val="3922"/>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eaVert" wrap="none" anchor="ctr"/>
                  <a:lstStyle/>
                  <a:p>
                    <a:endParaRPr lang="zh-CN" altLang="en-US">
                      <a:ea typeface="宋体" panose="02010600030101010101" pitchFamily="2" charset="-122"/>
                    </a:endParaRPr>
                  </a:p>
                </p:txBody>
              </p:sp>
              <p:sp>
                <p:nvSpPr>
                  <p:cNvPr id="41" name="AutoShape 258"/>
                  <p:cNvSpPr>
                    <a:spLocks noChangeArrowheads="1"/>
                  </p:cNvSpPr>
                  <p:nvPr/>
                </p:nvSpPr>
                <p:spPr bwMode="gray">
                  <a:xfrm rot="6078281">
                    <a:off x="1995" y="2274"/>
                    <a:ext cx="227" cy="816"/>
                  </a:xfrm>
                  <a:prstGeom prst="moon">
                    <a:avLst>
                      <a:gd name="adj" fmla="val 49773"/>
                    </a:avLst>
                  </a:prstGeom>
                  <a:solidFill>
                    <a:srgbClr val="FFFFFF">
                      <a:alpha val="3922"/>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eaVert" wrap="none" anchor="ctr"/>
                  <a:lstStyle/>
                  <a:p>
                    <a:endParaRPr lang="zh-CN" altLang="en-US">
                      <a:ea typeface="宋体" panose="02010600030101010101" pitchFamily="2" charset="-122"/>
                    </a:endParaRPr>
                  </a:p>
                </p:txBody>
              </p:sp>
              <p:sp>
                <p:nvSpPr>
                  <p:cNvPr id="42" name="AutoShape 259"/>
                  <p:cNvSpPr>
                    <a:spLocks noChangeArrowheads="1"/>
                  </p:cNvSpPr>
                  <p:nvPr/>
                </p:nvSpPr>
                <p:spPr bwMode="gray">
                  <a:xfrm rot="6373927">
                    <a:off x="2071" y="2296"/>
                    <a:ext cx="227" cy="816"/>
                  </a:xfrm>
                  <a:prstGeom prst="moon">
                    <a:avLst>
                      <a:gd name="adj" fmla="val 49773"/>
                    </a:avLst>
                  </a:prstGeom>
                  <a:solidFill>
                    <a:srgbClr val="FFFFFF">
                      <a:alpha val="3922"/>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eaVert" wrap="none" anchor="ctr"/>
                  <a:lstStyle/>
                  <a:p>
                    <a:endParaRPr lang="zh-CN" altLang="en-US">
                      <a:ea typeface="宋体" panose="02010600030101010101" pitchFamily="2" charset="-122"/>
                    </a:endParaRPr>
                  </a:p>
                </p:txBody>
              </p:sp>
              <p:sp>
                <p:nvSpPr>
                  <p:cNvPr id="43" name="AutoShape 260"/>
                  <p:cNvSpPr>
                    <a:spLocks noChangeArrowheads="1"/>
                  </p:cNvSpPr>
                  <p:nvPr/>
                </p:nvSpPr>
                <p:spPr bwMode="gray">
                  <a:xfrm rot="6906312">
                    <a:off x="2161" y="2326"/>
                    <a:ext cx="227" cy="816"/>
                  </a:xfrm>
                  <a:prstGeom prst="moon">
                    <a:avLst>
                      <a:gd name="adj" fmla="val 49773"/>
                    </a:avLst>
                  </a:prstGeom>
                  <a:solidFill>
                    <a:srgbClr val="FFFFFF">
                      <a:alpha val="3922"/>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eaVert" wrap="none" anchor="ctr"/>
                  <a:lstStyle/>
                  <a:p>
                    <a:endParaRPr lang="zh-CN" altLang="en-US">
                      <a:ea typeface="宋体" panose="02010600030101010101" pitchFamily="2" charset="-122"/>
                    </a:endParaRPr>
                  </a:p>
                </p:txBody>
              </p:sp>
            </p:grpSp>
          </p:grpSp>
          <p:pic>
            <p:nvPicPr>
              <p:cNvPr id="37" name="Picture 261" descr="light_shadow1"/>
              <p:cNvPicPr>
                <a:picLocks noChangeAspect="1" noChangeArrowheads="1"/>
              </p:cNvPicPr>
              <p:nvPr/>
            </p:nvPicPr>
            <p:blipFill>
              <a:blip r:embed="rId2" cstate="print">
                <a:extLst>
                  <a:ext uri="{28A0092B-C50C-407E-A947-70E740481C1C}">
                    <a14:useLocalDpi xmlns:a14="http://schemas.microsoft.com/office/drawing/2010/main" val="0"/>
                  </a:ext>
                </a:extLst>
              </a:blip>
              <a:srcRect t="23740"/>
              <a:stretch>
                <a:fillRect/>
              </a:stretch>
            </p:blipFill>
            <p:spPr bwMode="gray">
              <a:xfrm rot="-2569845">
                <a:off x="1355" y="3467"/>
                <a:ext cx="129" cy="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grpSp>
        <p:nvGrpSpPr>
          <p:cNvPr id="90" name="组合 89"/>
          <p:cNvGrpSpPr/>
          <p:nvPr/>
        </p:nvGrpSpPr>
        <p:grpSpPr>
          <a:xfrm>
            <a:off x="2072684" y="5280854"/>
            <a:ext cx="1620548" cy="385286"/>
            <a:chOff x="960173" y="5280661"/>
            <a:chExt cx="1688304" cy="343376"/>
          </a:xfrm>
          <a:solidFill>
            <a:srgbClr val="C00000"/>
          </a:solidFill>
        </p:grpSpPr>
        <p:sp>
          <p:nvSpPr>
            <p:cNvPr id="91" name="AutoShape 262"/>
            <p:cNvSpPr>
              <a:spLocks noChangeArrowheads="1"/>
            </p:cNvSpPr>
            <p:nvPr/>
          </p:nvSpPr>
          <p:spPr bwMode="gray">
            <a:xfrm>
              <a:off x="960173" y="5280661"/>
              <a:ext cx="1688304" cy="343376"/>
            </a:xfrm>
            <a:prstGeom prst="roundRect">
              <a:avLst>
                <a:gd name="adj" fmla="val 22815"/>
              </a:avLst>
            </a:prstGeom>
            <a:grpFill/>
            <a:ln>
              <a:noFill/>
            </a:ln>
            <a:effectLst>
              <a:outerShdw blurRad="444500" dist="254000" dir="8100000" algn="tr"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000">
                <a:solidFill>
                  <a:schemeClr val="bg1"/>
                </a:solidFill>
                <a:latin typeface="微软雅黑" panose="020B0503020204020204" pitchFamily="34" charset="-122"/>
                <a:ea typeface="微软雅黑" panose="020B0503020204020204" pitchFamily="34" charset="-122"/>
              </a:endParaRPr>
            </a:p>
          </p:txBody>
        </p:sp>
        <p:sp>
          <p:nvSpPr>
            <p:cNvPr id="92" name="Text Box 265"/>
            <p:cNvSpPr txBox="1">
              <a:spLocks noChangeArrowheads="1"/>
            </p:cNvSpPr>
            <p:nvPr/>
          </p:nvSpPr>
          <p:spPr bwMode="white">
            <a:xfrm>
              <a:off x="1246146" y="5302425"/>
              <a:ext cx="1217867" cy="272491"/>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algn="ctr">
                <a:defRPr sz="2000">
                  <a:solidFill>
                    <a:schemeClr val="bg1"/>
                  </a:solidFill>
                  <a:latin typeface="微软雅黑" panose="020B0503020204020204" pitchFamily="34" charset="-122"/>
                  <a:ea typeface="微软雅黑" panose="020B0503020204020204" pitchFamily="34" charset="-122"/>
                </a:defRPr>
              </a:lvl1pPr>
            </a:lstStyle>
            <a:p>
              <a:r>
                <a:rPr lang="zh-CN" altLang="en-US" dirty="0"/>
                <a:t>第一步</a:t>
              </a:r>
              <a:endParaRPr lang="zh-CN" altLang="en-US" dirty="0"/>
            </a:p>
          </p:txBody>
        </p:sp>
      </p:grpSp>
      <p:grpSp>
        <p:nvGrpSpPr>
          <p:cNvPr id="93" name="组合 92"/>
          <p:cNvGrpSpPr/>
          <p:nvPr/>
        </p:nvGrpSpPr>
        <p:grpSpPr>
          <a:xfrm>
            <a:off x="4121411" y="4179373"/>
            <a:ext cx="1620548" cy="385287"/>
            <a:chOff x="3094558" y="4133851"/>
            <a:chExt cx="1688304" cy="343376"/>
          </a:xfrm>
          <a:solidFill>
            <a:srgbClr val="C00000"/>
          </a:solidFill>
        </p:grpSpPr>
        <p:sp>
          <p:nvSpPr>
            <p:cNvPr id="94" name="AutoShape 263"/>
            <p:cNvSpPr>
              <a:spLocks noChangeArrowheads="1"/>
            </p:cNvSpPr>
            <p:nvPr/>
          </p:nvSpPr>
          <p:spPr bwMode="gray">
            <a:xfrm>
              <a:off x="3094558" y="4133851"/>
              <a:ext cx="1688304" cy="343376"/>
            </a:xfrm>
            <a:prstGeom prst="roundRect">
              <a:avLst>
                <a:gd name="adj" fmla="val 22815"/>
              </a:avLst>
            </a:prstGeom>
            <a:grpFill/>
            <a:ln>
              <a:noFill/>
            </a:ln>
            <a:effectLst>
              <a:outerShdw blurRad="444500" dist="254000" dir="8100000" algn="tr"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000">
                <a:solidFill>
                  <a:schemeClr val="bg1"/>
                </a:solidFill>
                <a:latin typeface="微软雅黑" panose="020B0503020204020204" pitchFamily="34" charset="-122"/>
                <a:ea typeface="微软雅黑" panose="020B0503020204020204" pitchFamily="34" charset="-122"/>
              </a:endParaRPr>
            </a:p>
          </p:txBody>
        </p:sp>
        <p:sp>
          <p:nvSpPr>
            <p:cNvPr id="95" name="Text Box 266"/>
            <p:cNvSpPr txBox="1">
              <a:spLocks noChangeArrowheads="1"/>
            </p:cNvSpPr>
            <p:nvPr/>
          </p:nvSpPr>
          <p:spPr bwMode="white">
            <a:xfrm>
              <a:off x="3378609" y="4160469"/>
              <a:ext cx="1187679" cy="265263"/>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algn="ctr">
                <a:defRPr sz="2000">
                  <a:solidFill>
                    <a:schemeClr val="bg1"/>
                  </a:solidFill>
                  <a:latin typeface="微软雅黑" panose="020B0503020204020204" pitchFamily="34" charset="-122"/>
                  <a:ea typeface="微软雅黑" panose="020B0503020204020204" pitchFamily="34" charset="-122"/>
                </a:defRPr>
              </a:lvl1pPr>
            </a:lstStyle>
            <a:p>
              <a:r>
                <a:rPr lang="zh-CN" altLang="en-US" dirty="0"/>
                <a:t>第二步</a:t>
              </a:r>
              <a:endParaRPr lang="zh-CN" altLang="en-US" dirty="0"/>
            </a:p>
          </p:txBody>
        </p:sp>
      </p:grpSp>
      <p:grpSp>
        <p:nvGrpSpPr>
          <p:cNvPr id="96" name="组合 95"/>
          <p:cNvGrpSpPr/>
          <p:nvPr/>
        </p:nvGrpSpPr>
        <p:grpSpPr>
          <a:xfrm>
            <a:off x="5987731" y="3173640"/>
            <a:ext cx="1620548" cy="385288"/>
            <a:chOff x="5038908" y="3085386"/>
            <a:chExt cx="1688304" cy="343377"/>
          </a:xfrm>
          <a:solidFill>
            <a:srgbClr val="C00000"/>
          </a:solidFill>
        </p:grpSpPr>
        <p:sp>
          <p:nvSpPr>
            <p:cNvPr id="97" name="AutoShape 264"/>
            <p:cNvSpPr>
              <a:spLocks noChangeArrowheads="1"/>
            </p:cNvSpPr>
            <p:nvPr/>
          </p:nvSpPr>
          <p:spPr bwMode="gray">
            <a:xfrm>
              <a:off x="5038908" y="3085387"/>
              <a:ext cx="1688304" cy="343376"/>
            </a:xfrm>
            <a:prstGeom prst="roundRect">
              <a:avLst>
                <a:gd name="adj" fmla="val 22815"/>
              </a:avLst>
            </a:prstGeom>
            <a:grpFill/>
            <a:ln>
              <a:noFill/>
            </a:ln>
            <a:effectLst>
              <a:outerShdw blurRad="444500" dist="254000" dir="8100000" algn="tr"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000">
                <a:solidFill>
                  <a:schemeClr val="bg1"/>
                </a:solidFill>
                <a:latin typeface="微软雅黑" panose="020B0503020204020204" pitchFamily="34" charset="-122"/>
                <a:ea typeface="微软雅黑" panose="020B0503020204020204" pitchFamily="34" charset="-122"/>
              </a:endParaRPr>
            </a:p>
          </p:txBody>
        </p:sp>
        <p:sp>
          <p:nvSpPr>
            <p:cNvPr id="98" name="Text Box 267"/>
            <p:cNvSpPr txBox="1">
              <a:spLocks noChangeArrowheads="1"/>
            </p:cNvSpPr>
            <p:nvPr/>
          </p:nvSpPr>
          <p:spPr bwMode="white">
            <a:xfrm>
              <a:off x="5270636" y="3085386"/>
              <a:ext cx="1328239" cy="272945"/>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algn="ctr">
                <a:defRPr sz="2000">
                  <a:solidFill>
                    <a:schemeClr val="bg1"/>
                  </a:solidFill>
                  <a:latin typeface="微软雅黑" panose="020B0503020204020204" pitchFamily="34" charset="-122"/>
                  <a:ea typeface="微软雅黑" panose="020B0503020204020204" pitchFamily="34" charset="-122"/>
                </a:defRPr>
              </a:lvl1pPr>
            </a:lstStyle>
            <a:p>
              <a:r>
                <a:rPr lang="zh-CN" altLang="en-US" dirty="0"/>
                <a:t>第三步</a:t>
              </a:r>
              <a:endParaRPr lang="zh-CN" altLang="en-US" dirty="0"/>
            </a:p>
          </p:txBody>
        </p:sp>
      </p:grpSp>
      <p:pic>
        <p:nvPicPr>
          <p:cNvPr id="99" name="Picture 268" descr="095"/>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gray">
          <a:xfrm>
            <a:off x="7852151" y="1728242"/>
            <a:ext cx="1455223" cy="11764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0" name="Text Box 269"/>
          <p:cNvSpPr txBox="1">
            <a:spLocks noChangeArrowheads="1"/>
          </p:cNvSpPr>
          <p:nvPr/>
        </p:nvSpPr>
        <p:spPr bwMode="black">
          <a:xfrm>
            <a:off x="3884895" y="5603986"/>
            <a:ext cx="3742240" cy="8054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2636" tIns="51316" rIns="102636" bIns="51316">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buFontTx/>
              <a:buChar char="•"/>
            </a:pPr>
            <a:r>
              <a:rPr lang="en-US" altLang="zh-CN" sz="1800" dirty="0">
                <a:solidFill>
                  <a:srgbClr val="000000"/>
                </a:solidFill>
                <a:latin typeface="微软雅黑" panose="020B0503020204020204" pitchFamily="34" charset="-122"/>
                <a:ea typeface="微软雅黑" panose="020B0503020204020204" pitchFamily="34" charset="-122"/>
              </a:rPr>
              <a:t> </a:t>
            </a:r>
            <a:r>
              <a:rPr lang="zh-CN" altLang="en-US" sz="1800" dirty="0">
                <a:solidFill>
                  <a:srgbClr val="000000"/>
                </a:solidFill>
                <a:latin typeface="微软雅黑" panose="020B0503020204020204" pitchFamily="34" charset="-122"/>
                <a:ea typeface="微软雅黑" panose="020B0503020204020204" pitchFamily="34" charset="-122"/>
              </a:rPr>
              <a:t>在此添加标题或目录索引</a:t>
            </a:r>
            <a:endParaRPr lang="zh-CN" altLang="en-US" sz="1800" dirty="0">
              <a:solidFill>
                <a:srgbClr val="000000"/>
              </a:solidFill>
              <a:latin typeface="微软雅黑" panose="020B0503020204020204" pitchFamily="34" charset="-122"/>
              <a:ea typeface="微软雅黑" panose="020B0503020204020204" pitchFamily="34" charset="-122"/>
            </a:endParaRPr>
          </a:p>
          <a:p>
            <a:pPr eaLnBrk="1" hangingPunct="1">
              <a:spcBef>
                <a:spcPct val="50000"/>
              </a:spcBef>
              <a:buFontTx/>
              <a:buChar char="•"/>
            </a:pPr>
            <a:r>
              <a:rPr lang="en-US" altLang="zh-CN" sz="1800" dirty="0">
                <a:solidFill>
                  <a:srgbClr val="000000"/>
                </a:solidFill>
                <a:latin typeface="微软雅黑" panose="020B0503020204020204" pitchFamily="34" charset="-122"/>
                <a:ea typeface="微软雅黑" panose="020B0503020204020204" pitchFamily="34" charset="-122"/>
              </a:rPr>
              <a:t> </a:t>
            </a:r>
            <a:r>
              <a:rPr lang="zh-CN" altLang="en-US" sz="1800" dirty="0">
                <a:solidFill>
                  <a:srgbClr val="000000"/>
                </a:solidFill>
                <a:latin typeface="微软雅黑" panose="020B0503020204020204" pitchFamily="34" charset="-122"/>
                <a:ea typeface="微软雅黑" panose="020B0503020204020204" pitchFamily="34" charset="-122"/>
              </a:rPr>
              <a:t>在此添加标题或目录索引</a:t>
            </a:r>
            <a:endParaRPr lang="zh-CN" altLang="en-US" sz="1800" dirty="0">
              <a:solidFill>
                <a:srgbClr val="000000"/>
              </a:solidFill>
              <a:latin typeface="微软雅黑" panose="020B0503020204020204" pitchFamily="34" charset="-122"/>
              <a:ea typeface="微软雅黑" panose="020B0503020204020204" pitchFamily="34" charset="-122"/>
            </a:endParaRPr>
          </a:p>
        </p:txBody>
      </p:sp>
      <p:sp>
        <p:nvSpPr>
          <p:cNvPr id="101" name="Text Box 270"/>
          <p:cNvSpPr txBox="1">
            <a:spLocks noChangeArrowheads="1"/>
          </p:cNvSpPr>
          <p:nvPr/>
        </p:nvSpPr>
        <p:spPr bwMode="black">
          <a:xfrm>
            <a:off x="5964345" y="4499827"/>
            <a:ext cx="3742236" cy="8054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2636" tIns="51316" rIns="102636" bIns="51316">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buFontTx/>
              <a:buChar char="•"/>
            </a:pPr>
            <a:r>
              <a:rPr lang="en-US" altLang="zh-CN" sz="1800" dirty="0">
                <a:solidFill>
                  <a:srgbClr val="000000"/>
                </a:solidFill>
                <a:latin typeface="微软雅黑" panose="020B0503020204020204" pitchFamily="34" charset="-122"/>
                <a:ea typeface="微软雅黑" panose="020B0503020204020204" pitchFamily="34" charset="-122"/>
              </a:rPr>
              <a:t> </a:t>
            </a:r>
            <a:r>
              <a:rPr lang="zh-CN" altLang="en-US" sz="1800" dirty="0">
                <a:solidFill>
                  <a:srgbClr val="000000"/>
                </a:solidFill>
                <a:latin typeface="微软雅黑" panose="020B0503020204020204" pitchFamily="34" charset="-122"/>
                <a:ea typeface="微软雅黑" panose="020B0503020204020204" pitchFamily="34" charset="-122"/>
              </a:rPr>
              <a:t>在此添加标题或目录索引</a:t>
            </a:r>
            <a:endParaRPr lang="zh-CN" altLang="en-US" sz="1800" dirty="0">
              <a:solidFill>
                <a:srgbClr val="000000"/>
              </a:solidFill>
              <a:latin typeface="微软雅黑" panose="020B0503020204020204" pitchFamily="34" charset="-122"/>
              <a:ea typeface="微软雅黑" panose="020B0503020204020204" pitchFamily="34" charset="-122"/>
            </a:endParaRPr>
          </a:p>
          <a:p>
            <a:pPr eaLnBrk="1" hangingPunct="1">
              <a:spcBef>
                <a:spcPct val="50000"/>
              </a:spcBef>
              <a:buFontTx/>
              <a:buChar char="•"/>
            </a:pPr>
            <a:r>
              <a:rPr lang="en-US" altLang="zh-CN" sz="1800" dirty="0">
                <a:solidFill>
                  <a:srgbClr val="000000"/>
                </a:solidFill>
                <a:latin typeface="微软雅黑" panose="020B0503020204020204" pitchFamily="34" charset="-122"/>
                <a:ea typeface="微软雅黑" panose="020B0503020204020204" pitchFamily="34" charset="-122"/>
              </a:rPr>
              <a:t> </a:t>
            </a:r>
            <a:r>
              <a:rPr lang="zh-CN" altLang="en-US" sz="1800" dirty="0">
                <a:solidFill>
                  <a:srgbClr val="000000"/>
                </a:solidFill>
                <a:latin typeface="微软雅黑" panose="020B0503020204020204" pitchFamily="34" charset="-122"/>
                <a:ea typeface="微软雅黑" panose="020B0503020204020204" pitchFamily="34" charset="-122"/>
              </a:rPr>
              <a:t>在此添加标题或目录索引</a:t>
            </a:r>
            <a:endParaRPr lang="zh-CN" altLang="en-US" sz="1800" dirty="0">
              <a:solidFill>
                <a:srgbClr val="000000"/>
              </a:solidFill>
              <a:latin typeface="微软雅黑" panose="020B0503020204020204" pitchFamily="34" charset="-122"/>
              <a:ea typeface="微软雅黑" panose="020B0503020204020204" pitchFamily="34" charset="-122"/>
            </a:endParaRPr>
          </a:p>
        </p:txBody>
      </p:sp>
      <p:sp>
        <p:nvSpPr>
          <p:cNvPr id="102" name="Text Box 271"/>
          <p:cNvSpPr txBox="1">
            <a:spLocks noChangeArrowheads="1"/>
          </p:cNvSpPr>
          <p:nvPr/>
        </p:nvSpPr>
        <p:spPr bwMode="black">
          <a:xfrm>
            <a:off x="7915148" y="3526891"/>
            <a:ext cx="3742236" cy="8054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2636" tIns="51316" rIns="102636" bIns="51316">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buFontTx/>
              <a:buChar char="•"/>
            </a:pPr>
            <a:r>
              <a:rPr lang="en-US" altLang="zh-CN" sz="1800" dirty="0">
                <a:solidFill>
                  <a:srgbClr val="000000"/>
                </a:solidFill>
                <a:latin typeface="微软雅黑" panose="020B0503020204020204" pitchFamily="34" charset="-122"/>
                <a:ea typeface="微软雅黑" panose="020B0503020204020204" pitchFamily="34" charset="-122"/>
              </a:rPr>
              <a:t> </a:t>
            </a:r>
            <a:r>
              <a:rPr lang="zh-CN" altLang="en-US" sz="1800" dirty="0">
                <a:solidFill>
                  <a:srgbClr val="000000"/>
                </a:solidFill>
                <a:latin typeface="微软雅黑" panose="020B0503020204020204" pitchFamily="34" charset="-122"/>
                <a:ea typeface="微软雅黑" panose="020B0503020204020204" pitchFamily="34" charset="-122"/>
              </a:rPr>
              <a:t>在此添加标题或目录索引</a:t>
            </a:r>
            <a:endParaRPr lang="zh-CN" altLang="en-US" sz="1800" dirty="0">
              <a:solidFill>
                <a:srgbClr val="000000"/>
              </a:solidFill>
              <a:latin typeface="微软雅黑" panose="020B0503020204020204" pitchFamily="34" charset="-122"/>
              <a:ea typeface="微软雅黑" panose="020B0503020204020204" pitchFamily="34" charset="-122"/>
            </a:endParaRPr>
          </a:p>
          <a:p>
            <a:pPr eaLnBrk="1" hangingPunct="1">
              <a:spcBef>
                <a:spcPct val="50000"/>
              </a:spcBef>
              <a:buFontTx/>
              <a:buChar char="•"/>
            </a:pPr>
            <a:r>
              <a:rPr lang="en-US" altLang="zh-CN" sz="1800" dirty="0">
                <a:solidFill>
                  <a:srgbClr val="000000"/>
                </a:solidFill>
                <a:latin typeface="微软雅黑" panose="020B0503020204020204" pitchFamily="34" charset="-122"/>
                <a:ea typeface="微软雅黑" panose="020B0503020204020204" pitchFamily="34" charset="-122"/>
              </a:rPr>
              <a:t> </a:t>
            </a:r>
            <a:r>
              <a:rPr lang="zh-CN" altLang="en-US" sz="1800" dirty="0">
                <a:solidFill>
                  <a:srgbClr val="000000"/>
                </a:solidFill>
                <a:latin typeface="微软雅黑" panose="020B0503020204020204" pitchFamily="34" charset="-122"/>
                <a:ea typeface="微软雅黑" panose="020B0503020204020204" pitchFamily="34" charset="-122"/>
              </a:rPr>
              <a:t>在此添加标题或目录索引</a:t>
            </a:r>
            <a:endParaRPr lang="zh-CN" altLang="en-US" sz="1800" dirty="0">
              <a:solidFill>
                <a:srgbClr val="000000"/>
              </a:solidFill>
              <a:latin typeface="微软雅黑" panose="020B0503020204020204" pitchFamily="34" charset="-122"/>
              <a:ea typeface="微软雅黑" panose="020B0503020204020204" pitchFamily="34" charset="-122"/>
            </a:endParaRPr>
          </a:p>
        </p:txBody>
      </p:sp>
      <p:sp>
        <p:nvSpPr>
          <p:cNvPr id="3" name="标题 2"/>
          <p:cNvSpPr>
            <a:spLocks noGrp="1"/>
          </p:cNvSpPr>
          <p:nvPr>
            <p:ph type="title"/>
          </p:nvPr>
        </p:nvSpPr>
        <p:spPr/>
        <p:txBody>
          <a:bodyPr/>
          <a:lstStyle/>
          <a:p>
            <a:r>
              <a:rPr lang="zh-CN" altLang="en-US" dirty="0">
                <a:solidFill>
                  <a:srgbClr val="000000">
                    <a:lumMod val="75000"/>
                    <a:lumOff val="25000"/>
                  </a:srgbClr>
                </a:solidFill>
              </a:rPr>
              <a:t>单击此处添加标题</a:t>
            </a:r>
            <a:endParaRPr lang="zh-CN" altLang="en-US" dirty="0"/>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repeatCount="2000" fill="hold" grpId="0" nodeType="clickEffect">
                                  <p:stCondLst>
                                    <p:cond delay="0"/>
                                  </p:stCondLst>
                                  <p:childTnLst>
                                    <p:set>
                                      <p:cBhvr>
                                        <p:cTn id="6" dur="1" fill="hold">
                                          <p:stCondLst>
                                            <p:cond delay="0"/>
                                          </p:stCondLst>
                                        </p:cTn>
                                        <p:tgtEl>
                                          <p:spTgt spid="27"/>
                                        </p:tgtEl>
                                        <p:attrNameLst>
                                          <p:attrName>style.visibility</p:attrName>
                                        </p:attrNameLst>
                                      </p:cBhvr>
                                      <p:to>
                                        <p:strVal val="visible"/>
                                      </p:to>
                                    </p:set>
                                    <p:animEffect transition="in" filter="fade">
                                      <p:cBhvr>
                                        <p:cTn id="7" dur="300"/>
                                        <p:tgtEl>
                                          <p:spTgt spid="27"/>
                                        </p:tgtEl>
                                      </p:cBhvr>
                                    </p:animEffect>
                                  </p:childTnLst>
                                </p:cTn>
                              </p:par>
                            </p:childTnLst>
                          </p:cTn>
                        </p:par>
                        <p:par>
                          <p:cTn id="8" fill="hold">
                            <p:stCondLst>
                              <p:cond delay="500"/>
                            </p:stCondLst>
                            <p:childTnLst>
                              <p:par>
                                <p:cTn id="9" presetID="22" presetClass="entr" presetSubtype="4" fill="hold" nodeType="afterEffect">
                                  <p:stCondLst>
                                    <p:cond delay="0"/>
                                  </p:stCondLst>
                                  <p:childTnLst>
                                    <p:set>
                                      <p:cBhvr>
                                        <p:cTn id="10" dur="1" fill="hold">
                                          <p:stCondLst>
                                            <p:cond delay="0"/>
                                          </p:stCondLst>
                                        </p:cTn>
                                        <p:tgtEl>
                                          <p:spTgt spid="28"/>
                                        </p:tgtEl>
                                        <p:attrNameLst>
                                          <p:attrName>style.visibility</p:attrName>
                                        </p:attrNameLst>
                                      </p:cBhvr>
                                      <p:to>
                                        <p:strVal val="visible"/>
                                      </p:to>
                                    </p:set>
                                    <p:animEffect transition="in" filter="wipe(down)">
                                      <p:cBhvr>
                                        <p:cTn id="11" dur="500"/>
                                        <p:tgtEl>
                                          <p:spTgt spid="28"/>
                                        </p:tgtEl>
                                      </p:cBhvr>
                                    </p:animEffect>
                                  </p:childTnLst>
                                </p:cTn>
                              </p:par>
                            </p:childTnLst>
                          </p:cTn>
                        </p:par>
                        <p:par>
                          <p:cTn id="12" fill="hold">
                            <p:stCondLst>
                              <p:cond delay="1000"/>
                            </p:stCondLst>
                            <p:childTnLst>
                              <p:par>
                                <p:cTn id="13" presetID="42" presetClass="entr" presetSubtype="0" fill="hold" nodeType="afterEffect">
                                  <p:stCondLst>
                                    <p:cond delay="0"/>
                                  </p:stCondLst>
                                  <p:childTnLst>
                                    <p:set>
                                      <p:cBhvr>
                                        <p:cTn id="14" dur="1" fill="hold">
                                          <p:stCondLst>
                                            <p:cond delay="0"/>
                                          </p:stCondLst>
                                        </p:cTn>
                                        <p:tgtEl>
                                          <p:spTgt spid="90"/>
                                        </p:tgtEl>
                                        <p:attrNameLst>
                                          <p:attrName>style.visibility</p:attrName>
                                        </p:attrNameLst>
                                      </p:cBhvr>
                                      <p:to>
                                        <p:strVal val="visible"/>
                                      </p:to>
                                    </p:set>
                                    <p:animEffect transition="in" filter="fade">
                                      <p:cBhvr>
                                        <p:cTn id="15" dur="500"/>
                                        <p:tgtEl>
                                          <p:spTgt spid="90"/>
                                        </p:tgtEl>
                                      </p:cBhvr>
                                    </p:animEffect>
                                    <p:anim calcmode="lin" valueType="num">
                                      <p:cBhvr>
                                        <p:cTn id="16" dur="500" fill="hold"/>
                                        <p:tgtEl>
                                          <p:spTgt spid="90"/>
                                        </p:tgtEl>
                                        <p:attrNameLst>
                                          <p:attrName>ppt_x</p:attrName>
                                        </p:attrNameLst>
                                      </p:cBhvr>
                                      <p:tavLst>
                                        <p:tav tm="0">
                                          <p:val>
                                            <p:strVal val="#ppt_x"/>
                                          </p:val>
                                        </p:tav>
                                        <p:tav tm="100000">
                                          <p:val>
                                            <p:strVal val="#ppt_x"/>
                                          </p:val>
                                        </p:tav>
                                      </p:tavLst>
                                    </p:anim>
                                    <p:anim calcmode="lin" valueType="num">
                                      <p:cBhvr>
                                        <p:cTn id="17" dur="500" fill="hold"/>
                                        <p:tgtEl>
                                          <p:spTgt spid="90"/>
                                        </p:tgtEl>
                                        <p:attrNameLst>
                                          <p:attrName>ppt_y</p:attrName>
                                        </p:attrNameLst>
                                      </p:cBhvr>
                                      <p:tavLst>
                                        <p:tav tm="0">
                                          <p:val>
                                            <p:strVal val="#ppt_y+.1"/>
                                          </p:val>
                                        </p:tav>
                                        <p:tav tm="100000">
                                          <p:val>
                                            <p:strVal val="#ppt_y"/>
                                          </p:val>
                                        </p:tav>
                                      </p:tavLst>
                                    </p:anim>
                                  </p:childTnLst>
                                </p:cTn>
                              </p:par>
                              <p:par>
                                <p:cTn id="18" presetID="42" presetClass="entr" presetSubtype="0" fill="hold" nodeType="withEffect">
                                  <p:stCondLst>
                                    <p:cond delay="0"/>
                                  </p:stCondLst>
                                  <p:childTnLst>
                                    <p:set>
                                      <p:cBhvr>
                                        <p:cTn id="19" dur="1" fill="hold">
                                          <p:stCondLst>
                                            <p:cond delay="0"/>
                                          </p:stCondLst>
                                        </p:cTn>
                                        <p:tgtEl>
                                          <p:spTgt spid="93"/>
                                        </p:tgtEl>
                                        <p:attrNameLst>
                                          <p:attrName>style.visibility</p:attrName>
                                        </p:attrNameLst>
                                      </p:cBhvr>
                                      <p:to>
                                        <p:strVal val="visible"/>
                                      </p:to>
                                    </p:set>
                                    <p:animEffect transition="in" filter="fade">
                                      <p:cBhvr>
                                        <p:cTn id="20" dur="500"/>
                                        <p:tgtEl>
                                          <p:spTgt spid="93"/>
                                        </p:tgtEl>
                                      </p:cBhvr>
                                    </p:animEffect>
                                    <p:anim calcmode="lin" valueType="num">
                                      <p:cBhvr>
                                        <p:cTn id="21" dur="500" fill="hold"/>
                                        <p:tgtEl>
                                          <p:spTgt spid="93"/>
                                        </p:tgtEl>
                                        <p:attrNameLst>
                                          <p:attrName>ppt_x</p:attrName>
                                        </p:attrNameLst>
                                      </p:cBhvr>
                                      <p:tavLst>
                                        <p:tav tm="0">
                                          <p:val>
                                            <p:strVal val="#ppt_x"/>
                                          </p:val>
                                        </p:tav>
                                        <p:tav tm="100000">
                                          <p:val>
                                            <p:strVal val="#ppt_x"/>
                                          </p:val>
                                        </p:tav>
                                      </p:tavLst>
                                    </p:anim>
                                    <p:anim calcmode="lin" valueType="num">
                                      <p:cBhvr>
                                        <p:cTn id="22" dur="500" fill="hold"/>
                                        <p:tgtEl>
                                          <p:spTgt spid="93"/>
                                        </p:tgtEl>
                                        <p:attrNameLst>
                                          <p:attrName>ppt_y</p:attrName>
                                        </p:attrNameLst>
                                      </p:cBhvr>
                                      <p:tavLst>
                                        <p:tav tm="0">
                                          <p:val>
                                            <p:strVal val="#ppt_y+.1"/>
                                          </p:val>
                                        </p:tav>
                                        <p:tav tm="100000">
                                          <p:val>
                                            <p:strVal val="#ppt_y"/>
                                          </p:val>
                                        </p:tav>
                                      </p:tavLst>
                                    </p:anim>
                                  </p:childTnLst>
                                </p:cTn>
                              </p:par>
                              <p:par>
                                <p:cTn id="23" presetID="42" presetClass="entr" presetSubtype="0" fill="hold" nodeType="withEffect">
                                  <p:stCondLst>
                                    <p:cond delay="0"/>
                                  </p:stCondLst>
                                  <p:childTnLst>
                                    <p:set>
                                      <p:cBhvr>
                                        <p:cTn id="24" dur="1" fill="hold">
                                          <p:stCondLst>
                                            <p:cond delay="0"/>
                                          </p:stCondLst>
                                        </p:cTn>
                                        <p:tgtEl>
                                          <p:spTgt spid="96"/>
                                        </p:tgtEl>
                                        <p:attrNameLst>
                                          <p:attrName>style.visibility</p:attrName>
                                        </p:attrNameLst>
                                      </p:cBhvr>
                                      <p:to>
                                        <p:strVal val="visible"/>
                                      </p:to>
                                    </p:set>
                                    <p:animEffect transition="in" filter="fade">
                                      <p:cBhvr>
                                        <p:cTn id="25" dur="500"/>
                                        <p:tgtEl>
                                          <p:spTgt spid="96"/>
                                        </p:tgtEl>
                                      </p:cBhvr>
                                    </p:animEffect>
                                    <p:anim calcmode="lin" valueType="num">
                                      <p:cBhvr>
                                        <p:cTn id="26" dur="500" fill="hold"/>
                                        <p:tgtEl>
                                          <p:spTgt spid="96"/>
                                        </p:tgtEl>
                                        <p:attrNameLst>
                                          <p:attrName>ppt_x</p:attrName>
                                        </p:attrNameLst>
                                      </p:cBhvr>
                                      <p:tavLst>
                                        <p:tav tm="0">
                                          <p:val>
                                            <p:strVal val="#ppt_x"/>
                                          </p:val>
                                        </p:tav>
                                        <p:tav tm="100000">
                                          <p:val>
                                            <p:strVal val="#ppt_x"/>
                                          </p:val>
                                        </p:tav>
                                      </p:tavLst>
                                    </p:anim>
                                    <p:anim calcmode="lin" valueType="num">
                                      <p:cBhvr>
                                        <p:cTn id="27" dur="500" fill="hold"/>
                                        <p:tgtEl>
                                          <p:spTgt spid="96"/>
                                        </p:tgtEl>
                                        <p:attrNameLst>
                                          <p:attrName>ppt_y</p:attrName>
                                        </p:attrNameLst>
                                      </p:cBhvr>
                                      <p:tavLst>
                                        <p:tav tm="0">
                                          <p:val>
                                            <p:strVal val="#ppt_y+.1"/>
                                          </p:val>
                                        </p:tav>
                                        <p:tav tm="100000">
                                          <p:val>
                                            <p:strVal val="#ppt_y"/>
                                          </p:val>
                                        </p:tav>
                                      </p:tavLst>
                                    </p:anim>
                                  </p:childTnLst>
                                </p:cTn>
                              </p:par>
                            </p:childTnLst>
                          </p:cTn>
                        </p:par>
                        <p:par>
                          <p:cTn id="28" fill="hold">
                            <p:stCondLst>
                              <p:cond delay="1500"/>
                            </p:stCondLst>
                            <p:childTnLst>
                              <p:par>
                                <p:cTn id="29" presetID="42" presetClass="entr" presetSubtype="0" fill="hold" nodeType="afterEffect">
                                  <p:stCondLst>
                                    <p:cond delay="0"/>
                                  </p:stCondLst>
                                  <p:childTnLst>
                                    <p:set>
                                      <p:cBhvr>
                                        <p:cTn id="30" dur="1" fill="hold">
                                          <p:stCondLst>
                                            <p:cond delay="0"/>
                                          </p:stCondLst>
                                        </p:cTn>
                                        <p:tgtEl>
                                          <p:spTgt spid="99"/>
                                        </p:tgtEl>
                                        <p:attrNameLst>
                                          <p:attrName>style.visibility</p:attrName>
                                        </p:attrNameLst>
                                      </p:cBhvr>
                                      <p:to>
                                        <p:strVal val="visible"/>
                                      </p:to>
                                    </p:set>
                                    <p:animEffect transition="in" filter="fade">
                                      <p:cBhvr>
                                        <p:cTn id="31" dur="500"/>
                                        <p:tgtEl>
                                          <p:spTgt spid="99"/>
                                        </p:tgtEl>
                                      </p:cBhvr>
                                    </p:animEffect>
                                    <p:anim calcmode="lin" valueType="num">
                                      <p:cBhvr>
                                        <p:cTn id="32" dur="500" fill="hold"/>
                                        <p:tgtEl>
                                          <p:spTgt spid="99"/>
                                        </p:tgtEl>
                                        <p:attrNameLst>
                                          <p:attrName>ppt_x</p:attrName>
                                        </p:attrNameLst>
                                      </p:cBhvr>
                                      <p:tavLst>
                                        <p:tav tm="0">
                                          <p:val>
                                            <p:strVal val="#ppt_x"/>
                                          </p:val>
                                        </p:tav>
                                        <p:tav tm="100000">
                                          <p:val>
                                            <p:strVal val="#ppt_x"/>
                                          </p:val>
                                        </p:tav>
                                      </p:tavLst>
                                    </p:anim>
                                    <p:anim calcmode="lin" valueType="num">
                                      <p:cBhvr>
                                        <p:cTn id="33" dur="500" fill="hold"/>
                                        <p:tgtEl>
                                          <p:spTgt spid="99"/>
                                        </p:tgtEl>
                                        <p:attrNameLst>
                                          <p:attrName>ppt_y</p:attrName>
                                        </p:attrNameLst>
                                      </p:cBhvr>
                                      <p:tavLst>
                                        <p:tav tm="0">
                                          <p:val>
                                            <p:strVal val="#ppt_y+.1"/>
                                          </p:val>
                                        </p:tav>
                                        <p:tav tm="100000">
                                          <p:val>
                                            <p:strVal val="#ppt_y"/>
                                          </p:val>
                                        </p:tav>
                                      </p:tavLst>
                                    </p:anim>
                                  </p:childTnLst>
                                </p:cTn>
                              </p:par>
                            </p:childTnLst>
                          </p:cTn>
                        </p:par>
                        <p:par>
                          <p:cTn id="34" fill="hold">
                            <p:stCondLst>
                              <p:cond delay="2000"/>
                            </p:stCondLst>
                            <p:childTnLst>
                              <p:par>
                                <p:cTn id="35" presetID="2" presetClass="entr" presetSubtype="2" fill="hold" grpId="0" nodeType="afterEffect">
                                  <p:stCondLst>
                                    <p:cond delay="0"/>
                                  </p:stCondLst>
                                  <p:childTnLst>
                                    <p:set>
                                      <p:cBhvr>
                                        <p:cTn id="36" dur="1" fill="hold">
                                          <p:stCondLst>
                                            <p:cond delay="0"/>
                                          </p:stCondLst>
                                        </p:cTn>
                                        <p:tgtEl>
                                          <p:spTgt spid="100"/>
                                        </p:tgtEl>
                                        <p:attrNameLst>
                                          <p:attrName>style.visibility</p:attrName>
                                        </p:attrNameLst>
                                      </p:cBhvr>
                                      <p:to>
                                        <p:strVal val="visible"/>
                                      </p:to>
                                    </p:set>
                                    <p:anim calcmode="lin" valueType="num">
                                      <p:cBhvr additive="base">
                                        <p:cTn id="37" dur="500" fill="hold"/>
                                        <p:tgtEl>
                                          <p:spTgt spid="100"/>
                                        </p:tgtEl>
                                        <p:attrNameLst>
                                          <p:attrName>ppt_x</p:attrName>
                                        </p:attrNameLst>
                                      </p:cBhvr>
                                      <p:tavLst>
                                        <p:tav tm="0">
                                          <p:val>
                                            <p:strVal val="1+#ppt_w/2"/>
                                          </p:val>
                                        </p:tav>
                                        <p:tav tm="100000">
                                          <p:val>
                                            <p:strVal val="#ppt_x"/>
                                          </p:val>
                                        </p:tav>
                                      </p:tavLst>
                                    </p:anim>
                                    <p:anim calcmode="lin" valueType="num">
                                      <p:cBhvr additive="base">
                                        <p:cTn id="38" dur="500" fill="hold"/>
                                        <p:tgtEl>
                                          <p:spTgt spid="100"/>
                                        </p:tgtEl>
                                        <p:attrNameLst>
                                          <p:attrName>ppt_y</p:attrName>
                                        </p:attrNameLst>
                                      </p:cBhvr>
                                      <p:tavLst>
                                        <p:tav tm="0">
                                          <p:val>
                                            <p:strVal val="#ppt_y"/>
                                          </p:val>
                                        </p:tav>
                                        <p:tav tm="100000">
                                          <p:val>
                                            <p:strVal val="#ppt_y"/>
                                          </p:val>
                                        </p:tav>
                                      </p:tavLst>
                                    </p:anim>
                                  </p:childTnLst>
                                </p:cTn>
                              </p:par>
                              <p:par>
                                <p:cTn id="39" presetID="2" presetClass="entr" presetSubtype="2" fill="hold" grpId="0" nodeType="withEffect">
                                  <p:stCondLst>
                                    <p:cond delay="0"/>
                                  </p:stCondLst>
                                  <p:childTnLst>
                                    <p:set>
                                      <p:cBhvr>
                                        <p:cTn id="40" dur="1" fill="hold">
                                          <p:stCondLst>
                                            <p:cond delay="0"/>
                                          </p:stCondLst>
                                        </p:cTn>
                                        <p:tgtEl>
                                          <p:spTgt spid="101"/>
                                        </p:tgtEl>
                                        <p:attrNameLst>
                                          <p:attrName>style.visibility</p:attrName>
                                        </p:attrNameLst>
                                      </p:cBhvr>
                                      <p:to>
                                        <p:strVal val="visible"/>
                                      </p:to>
                                    </p:set>
                                    <p:anim calcmode="lin" valueType="num">
                                      <p:cBhvr additive="base">
                                        <p:cTn id="41" dur="500" fill="hold"/>
                                        <p:tgtEl>
                                          <p:spTgt spid="101"/>
                                        </p:tgtEl>
                                        <p:attrNameLst>
                                          <p:attrName>ppt_x</p:attrName>
                                        </p:attrNameLst>
                                      </p:cBhvr>
                                      <p:tavLst>
                                        <p:tav tm="0">
                                          <p:val>
                                            <p:strVal val="1+#ppt_w/2"/>
                                          </p:val>
                                        </p:tav>
                                        <p:tav tm="100000">
                                          <p:val>
                                            <p:strVal val="#ppt_x"/>
                                          </p:val>
                                        </p:tav>
                                      </p:tavLst>
                                    </p:anim>
                                    <p:anim calcmode="lin" valueType="num">
                                      <p:cBhvr additive="base">
                                        <p:cTn id="42" dur="500" fill="hold"/>
                                        <p:tgtEl>
                                          <p:spTgt spid="101"/>
                                        </p:tgtEl>
                                        <p:attrNameLst>
                                          <p:attrName>ppt_y</p:attrName>
                                        </p:attrNameLst>
                                      </p:cBhvr>
                                      <p:tavLst>
                                        <p:tav tm="0">
                                          <p:val>
                                            <p:strVal val="#ppt_y"/>
                                          </p:val>
                                        </p:tav>
                                        <p:tav tm="100000">
                                          <p:val>
                                            <p:strVal val="#ppt_y"/>
                                          </p:val>
                                        </p:tav>
                                      </p:tavLst>
                                    </p:anim>
                                  </p:childTnLst>
                                </p:cTn>
                              </p:par>
                              <p:par>
                                <p:cTn id="43" presetID="2" presetClass="entr" presetSubtype="2" fill="hold" grpId="0" nodeType="withEffect">
                                  <p:stCondLst>
                                    <p:cond delay="0"/>
                                  </p:stCondLst>
                                  <p:childTnLst>
                                    <p:set>
                                      <p:cBhvr>
                                        <p:cTn id="44" dur="1" fill="hold">
                                          <p:stCondLst>
                                            <p:cond delay="0"/>
                                          </p:stCondLst>
                                        </p:cTn>
                                        <p:tgtEl>
                                          <p:spTgt spid="102"/>
                                        </p:tgtEl>
                                        <p:attrNameLst>
                                          <p:attrName>style.visibility</p:attrName>
                                        </p:attrNameLst>
                                      </p:cBhvr>
                                      <p:to>
                                        <p:strVal val="visible"/>
                                      </p:to>
                                    </p:set>
                                    <p:anim calcmode="lin" valueType="num">
                                      <p:cBhvr additive="base">
                                        <p:cTn id="45" dur="500" fill="hold"/>
                                        <p:tgtEl>
                                          <p:spTgt spid="102"/>
                                        </p:tgtEl>
                                        <p:attrNameLst>
                                          <p:attrName>ppt_x</p:attrName>
                                        </p:attrNameLst>
                                      </p:cBhvr>
                                      <p:tavLst>
                                        <p:tav tm="0">
                                          <p:val>
                                            <p:strVal val="1+#ppt_w/2"/>
                                          </p:val>
                                        </p:tav>
                                        <p:tav tm="100000">
                                          <p:val>
                                            <p:strVal val="#ppt_x"/>
                                          </p:val>
                                        </p:tav>
                                      </p:tavLst>
                                    </p:anim>
                                    <p:anim calcmode="lin" valueType="num">
                                      <p:cBhvr additive="base">
                                        <p:cTn id="46" dur="500" fill="hold"/>
                                        <p:tgtEl>
                                          <p:spTgt spid="10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animBg="1"/>
      <p:bldP spid="100" grpId="0"/>
      <p:bldP spid="101" grpId="0"/>
      <p:bldP spid="102"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p:cNvPicPr>
            <a:picLocks noChangeAspect="1" noChangeArrowheads="1"/>
          </p:cNvPicPr>
          <p:nvPr/>
        </p:nvPicPr>
        <p:blipFill>
          <a:blip r:embed="rId1">
            <a:extLst>
              <a:ext uri="{28A0092B-C50C-407E-A947-70E740481C1C}">
                <a14:useLocalDpi xmlns:a14="http://schemas.microsoft.com/office/drawing/2010/main" val="0"/>
              </a:ext>
            </a:extLst>
          </a:blip>
          <a:stretch>
            <a:fillRect/>
          </a:stretch>
        </p:blipFill>
        <p:spPr bwMode="auto">
          <a:xfrm>
            <a:off x="2108573" y="1613422"/>
            <a:ext cx="2254986" cy="1512168"/>
          </a:xfrm>
          <a:prstGeom prst="rect">
            <a:avLst/>
          </a:prstGeom>
          <a:blipFill>
            <a:blip r:embed="rId2"/>
            <a:stretch>
              <a:fillRect/>
            </a:stretch>
          </a:blipFill>
          <a:ln w="9525">
            <a:solidFill>
              <a:schemeClr val="tx1">
                <a:lumMod val="75000"/>
                <a:lumOff val="25000"/>
              </a:schemeClr>
            </a:solidFill>
            <a:miter lim="800000"/>
            <a:headEnd/>
            <a:tailEnd/>
          </a:ln>
        </p:spPr>
      </p:pic>
      <p:pic>
        <p:nvPicPr>
          <p:cNvPr id="6" name="图片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121728" y="3216413"/>
            <a:ext cx="2248113" cy="1507559"/>
          </a:xfrm>
          <a:prstGeom prst="rect">
            <a:avLst/>
          </a:prstGeom>
          <a:ln>
            <a:solidFill>
              <a:schemeClr val="tx1">
                <a:lumMod val="75000"/>
                <a:lumOff val="25000"/>
              </a:schemeClr>
            </a:solidFill>
          </a:ln>
        </p:spPr>
      </p:pic>
      <p:pic>
        <p:nvPicPr>
          <p:cNvPr id="7" name="Picture 6"/>
          <p:cNvPicPr>
            <a:picLocks noChangeAspect="1" noChangeArrowheads="1"/>
          </p:cNvPicPr>
          <p:nvPr/>
        </p:nvPicPr>
        <p:blipFill>
          <a:blip r:embed="rId4" cstate="print">
            <a:extLst>
              <a:ext uri="{28A0092B-C50C-407E-A947-70E740481C1C}">
                <a14:useLocalDpi xmlns:a14="http://schemas.microsoft.com/office/drawing/2010/main" val="0"/>
              </a:ext>
            </a:extLst>
          </a:blip>
          <a:stretch>
            <a:fillRect/>
          </a:stretch>
        </p:blipFill>
        <p:spPr bwMode="auto">
          <a:xfrm>
            <a:off x="2105962" y="4814794"/>
            <a:ext cx="2260208" cy="1507559"/>
          </a:xfrm>
          <a:prstGeom prst="rect">
            <a:avLst/>
          </a:prstGeom>
          <a:noFill/>
          <a:ln w="9525">
            <a:solidFill>
              <a:schemeClr val="tx1">
                <a:lumMod val="75000"/>
                <a:lumOff val="25000"/>
              </a:schemeClr>
            </a:solidFill>
            <a:miter lim="800000"/>
            <a:headEnd/>
            <a:tailEnd/>
          </a:ln>
          <a:extLst>
            <a:ext uri="{909E8E84-426E-40DD-AFC4-6F175D3DCCD1}">
              <a14:hiddenFill xmlns:a14="http://schemas.microsoft.com/office/drawing/2010/main">
                <a:solidFill>
                  <a:schemeClr val="accent1"/>
                </a:solidFill>
              </a14:hiddenFill>
            </a:ext>
          </a:extLst>
        </p:spPr>
      </p:pic>
      <p:grpSp>
        <p:nvGrpSpPr>
          <p:cNvPr id="14" name="组合 13"/>
          <p:cNvGrpSpPr/>
          <p:nvPr/>
        </p:nvGrpSpPr>
        <p:grpSpPr>
          <a:xfrm>
            <a:off x="4858305" y="4814793"/>
            <a:ext cx="5988515" cy="1512168"/>
            <a:chOff x="3347864" y="1152444"/>
            <a:chExt cx="4752528" cy="1080120"/>
          </a:xfrm>
        </p:grpSpPr>
        <p:sp>
          <p:nvSpPr>
            <p:cNvPr id="16" name="矩形 15"/>
            <p:cNvSpPr/>
            <p:nvPr/>
          </p:nvSpPr>
          <p:spPr>
            <a:xfrm>
              <a:off x="3347864" y="1419622"/>
              <a:ext cx="4752528" cy="812942"/>
            </a:xfrm>
            <a:prstGeom prst="rect">
              <a:avLst/>
            </a:prstGeom>
            <a:solidFill>
              <a:schemeClr val="bg1">
                <a:lumMod val="85000"/>
              </a:schemeClr>
            </a:solidFill>
            <a:ln>
              <a:noFill/>
            </a:ln>
            <a:effectLst>
              <a:outerShdw blurRad="444500" dist="254000" dir="8100000" algn="tr"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dirty="0">
                  <a:solidFill>
                    <a:schemeClr val="tx1"/>
                  </a:solidFill>
                  <a:latin typeface="微软雅黑" panose="020B0503020204020204" pitchFamily="34" charset="-122"/>
                  <a:ea typeface="微软雅黑" panose="020B0503020204020204" pitchFamily="34" charset="-122"/>
                </a:rPr>
                <a:t>单击此处填加文字内容</a:t>
              </a:r>
              <a:endParaRPr lang="en-US" altLang="zh-CN" sz="2000" dirty="0">
                <a:solidFill>
                  <a:schemeClr val="tx1"/>
                </a:solidFill>
                <a:latin typeface="微软雅黑" panose="020B0503020204020204" pitchFamily="34" charset="-122"/>
                <a:ea typeface="微软雅黑" panose="020B0503020204020204" pitchFamily="34" charset="-122"/>
              </a:endParaRPr>
            </a:p>
            <a:p>
              <a:pPr algn="ctr"/>
              <a:r>
                <a:rPr lang="zh-CN" altLang="en-US" sz="2000" dirty="0">
                  <a:solidFill>
                    <a:schemeClr val="tx1"/>
                  </a:solidFill>
                  <a:latin typeface="微软雅黑" panose="020B0503020204020204" pitchFamily="34" charset="-122"/>
                  <a:ea typeface="微软雅黑" panose="020B0503020204020204" pitchFamily="34" charset="-122"/>
                </a:rPr>
                <a:t>单击此处填加文字内容</a:t>
              </a:r>
              <a:endParaRPr lang="en-US" altLang="zh-CN" sz="2000" dirty="0">
                <a:solidFill>
                  <a:schemeClr val="tx1"/>
                </a:solidFill>
                <a:latin typeface="微软雅黑" panose="020B0503020204020204" pitchFamily="34" charset="-122"/>
                <a:ea typeface="微软雅黑" panose="020B0503020204020204" pitchFamily="34" charset="-122"/>
              </a:endParaRPr>
            </a:p>
            <a:p>
              <a:pPr algn="ctr"/>
              <a:r>
                <a:rPr lang="zh-CN" altLang="en-US" sz="2000" dirty="0">
                  <a:solidFill>
                    <a:schemeClr val="tx1"/>
                  </a:solidFill>
                  <a:latin typeface="微软雅黑" panose="020B0503020204020204" pitchFamily="34" charset="-122"/>
                  <a:ea typeface="微软雅黑" panose="020B0503020204020204" pitchFamily="34" charset="-122"/>
                </a:rPr>
                <a:t>单击此处填加文字内容</a:t>
              </a:r>
              <a:endParaRPr lang="zh-CN" altLang="en-US" sz="2000" dirty="0">
                <a:solidFill>
                  <a:schemeClr val="tx1"/>
                </a:solidFill>
                <a:latin typeface="微软雅黑" panose="020B0503020204020204" pitchFamily="34" charset="-122"/>
                <a:ea typeface="微软雅黑" panose="020B0503020204020204" pitchFamily="34" charset="-122"/>
              </a:endParaRPr>
            </a:p>
          </p:txBody>
        </p:sp>
        <p:sp>
          <p:nvSpPr>
            <p:cNvPr id="15" name="矩形 14"/>
            <p:cNvSpPr/>
            <p:nvPr/>
          </p:nvSpPr>
          <p:spPr>
            <a:xfrm>
              <a:off x="3347864" y="1152444"/>
              <a:ext cx="4752528" cy="267178"/>
            </a:xfrm>
            <a:prstGeom prst="rect">
              <a:avLst/>
            </a:prstGeom>
            <a:solidFill>
              <a:srgbClr val="C00000"/>
            </a:solidFill>
            <a:ln>
              <a:noFill/>
            </a:ln>
            <a:effectLst>
              <a:outerShdw blurRad="444500" dist="254000" dir="8100000" algn="tr"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dirty="0">
                  <a:solidFill>
                    <a:schemeClr val="bg1"/>
                  </a:solidFill>
                  <a:latin typeface="微软雅黑" panose="020B0503020204020204" pitchFamily="34" charset="-122"/>
                  <a:ea typeface="微软雅黑" panose="020B0503020204020204" pitchFamily="34" charset="-122"/>
                </a:rPr>
                <a:t>单击此处填加标题</a:t>
              </a:r>
              <a:endParaRPr lang="en-US" altLang="zh-CN" sz="2400" dirty="0">
                <a:solidFill>
                  <a:schemeClr val="bg1"/>
                </a:solidFill>
                <a:latin typeface="微软雅黑" panose="020B0503020204020204" pitchFamily="34" charset="-122"/>
                <a:ea typeface="微软雅黑" panose="020B0503020204020204" pitchFamily="34" charset="-122"/>
              </a:endParaRPr>
            </a:p>
          </p:txBody>
        </p:sp>
      </p:grpSp>
      <p:grpSp>
        <p:nvGrpSpPr>
          <p:cNvPr id="11" name="组合 10"/>
          <p:cNvGrpSpPr/>
          <p:nvPr/>
        </p:nvGrpSpPr>
        <p:grpSpPr>
          <a:xfrm>
            <a:off x="4858305" y="3214107"/>
            <a:ext cx="5988515" cy="1512168"/>
            <a:chOff x="3347864" y="1152444"/>
            <a:chExt cx="4752528" cy="1080120"/>
          </a:xfrm>
        </p:grpSpPr>
        <p:sp>
          <p:nvSpPr>
            <p:cNvPr id="13" name="矩形 12"/>
            <p:cNvSpPr/>
            <p:nvPr/>
          </p:nvSpPr>
          <p:spPr>
            <a:xfrm>
              <a:off x="3347864" y="1419622"/>
              <a:ext cx="4752528" cy="812942"/>
            </a:xfrm>
            <a:prstGeom prst="rect">
              <a:avLst/>
            </a:prstGeom>
            <a:solidFill>
              <a:schemeClr val="bg1">
                <a:lumMod val="85000"/>
              </a:schemeClr>
            </a:solidFill>
            <a:ln>
              <a:noFill/>
            </a:ln>
            <a:effectLst>
              <a:outerShdw blurRad="444500" dist="254000" dir="8100000" algn="tr"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dirty="0">
                  <a:solidFill>
                    <a:schemeClr val="tx1"/>
                  </a:solidFill>
                  <a:latin typeface="微软雅黑" panose="020B0503020204020204" pitchFamily="34" charset="-122"/>
                  <a:ea typeface="微软雅黑" panose="020B0503020204020204" pitchFamily="34" charset="-122"/>
                </a:rPr>
                <a:t>单击此处填加文字内容</a:t>
              </a:r>
              <a:endParaRPr lang="en-US" altLang="zh-CN" sz="2000" dirty="0">
                <a:solidFill>
                  <a:schemeClr val="tx1"/>
                </a:solidFill>
                <a:latin typeface="微软雅黑" panose="020B0503020204020204" pitchFamily="34" charset="-122"/>
                <a:ea typeface="微软雅黑" panose="020B0503020204020204" pitchFamily="34" charset="-122"/>
              </a:endParaRPr>
            </a:p>
            <a:p>
              <a:pPr algn="ctr"/>
              <a:r>
                <a:rPr lang="zh-CN" altLang="en-US" sz="2000" dirty="0">
                  <a:solidFill>
                    <a:schemeClr val="tx1"/>
                  </a:solidFill>
                  <a:latin typeface="微软雅黑" panose="020B0503020204020204" pitchFamily="34" charset="-122"/>
                  <a:ea typeface="微软雅黑" panose="020B0503020204020204" pitchFamily="34" charset="-122"/>
                </a:rPr>
                <a:t>单击此处填加文字内容</a:t>
              </a:r>
              <a:endParaRPr lang="en-US" altLang="zh-CN" sz="2000" dirty="0">
                <a:solidFill>
                  <a:schemeClr val="tx1"/>
                </a:solidFill>
                <a:latin typeface="微软雅黑" panose="020B0503020204020204" pitchFamily="34" charset="-122"/>
                <a:ea typeface="微软雅黑" panose="020B0503020204020204" pitchFamily="34" charset="-122"/>
              </a:endParaRPr>
            </a:p>
            <a:p>
              <a:pPr algn="ctr"/>
              <a:r>
                <a:rPr lang="zh-CN" altLang="en-US" sz="2000" dirty="0">
                  <a:solidFill>
                    <a:schemeClr val="tx1"/>
                  </a:solidFill>
                  <a:latin typeface="微软雅黑" panose="020B0503020204020204" pitchFamily="34" charset="-122"/>
                  <a:ea typeface="微软雅黑" panose="020B0503020204020204" pitchFamily="34" charset="-122"/>
                </a:rPr>
                <a:t>单击此处填加文字内容</a:t>
              </a:r>
              <a:endParaRPr lang="zh-CN" altLang="en-US" sz="2000" dirty="0">
                <a:solidFill>
                  <a:schemeClr val="tx1"/>
                </a:solidFill>
                <a:latin typeface="微软雅黑" panose="020B0503020204020204" pitchFamily="34" charset="-122"/>
                <a:ea typeface="微软雅黑" panose="020B0503020204020204" pitchFamily="34" charset="-122"/>
              </a:endParaRPr>
            </a:p>
          </p:txBody>
        </p:sp>
        <p:sp>
          <p:nvSpPr>
            <p:cNvPr id="12" name="矩形 11"/>
            <p:cNvSpPr/>
            <p:nvPr/>
          </p:nvSpPr>
          <p:spPr>
            <a:xfrm>
              <a:off x="3347864" y="1152444"/>
              <a:ext cx="4752528" cy="267178"/>
            </a:xfrm>
            <a:prstGeom prst="rect">
              <a:avLst/>
            </a:prstGeom>
            <a:solidFill>
              <a:srgbClr val="C00000"/>
            </a:solidFill>
            <a:ln>
              <a:noFill/>
            </a:ln>
            <a:effectLst>
              <a:outerShdw blurRad="444500" dist="254000" dir="8100000" algn="tr"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dirty="0">
                  <a:solidFill>
                    <a:schemeClr val="bg1"/>
                  </a:solidFill>
                  <a:latin typeface="微软雅黑" panose="020B0503020204020204" pitchFamily="34" charset="-122"/>
                  <a:ea typeface="微软雅黑" panose="020B0503020204020204" pitchFamily="34" charset="-122"/>
                </a:rPr>
                <a:t>单击此处填加标题</a:t>
              </a:r>
              <a:endParaRPr lang="en-US" altLang="zh-CN" sz="2400" dirty="0">
                <a:solidFill>
                  <a:schemeClr val="bg1"/>
                </a:solidFill>
                <a:latin typeface="微软雅黑" panose="020B0503020204020204" pitchFamily="34" charset="-122"/>
                <a:ea typeface="微软雅黑" panose="020B0503020204020204" pitchFamily="34" charset="-122"/>
              </a:endParaRPr>
            </a:p>
          </p:txBody>
        </p:sp>
      </p:grpSp>
      <p:grpSp>
        <p:nvGrpSpPr>
          <p:cNvPr id="8" name="组合 7"/>
          <p:cNvGrpSpPr/>
          <p:nvPr/>
        </p:nvGrpSpPr>
        <p:grpSpPr>
          <a:xfrm>
            <a:off x="4858305" y="1613422"/>
            <a:ext cx="5988515" cy="1512168"/>
            <a:chOff x="3347864" y="1152444"/>
            <a:chExt cx="4752528" cy="1080120"/>
          </a:xfrm>
        </p:grpSpPr>
        <p:sp>
          <p:nvSpPr>
            <p:cNvPr id="10" name="矩形 9"/>
            <p:cNvSpPr/>
            <p:nvPr/>
          </p:nvSpPr>
          <p:spPr>
            <a:xfrm>
              <a:off x="3347864" y="1419622"/>
              <a:ext cx="4752528" cy="812942"/>
            </a:xfrm>
            <a:prstGeom prst="rect">
              <a:avLst/>
            </a:prstGeom>
            <a:solidFill>
              <a:schemeClr val="bg1">
                <a:lumMod val="85000"/>
              </a:schemeClr>
            </a:solidFill>
            <a:ln>
              <a:noFill/>
            </a:ln>
            <a:effectLst>
              <a:outerShdw blurRad="444500" dist="254000" dir="8100000" algn="tr"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dirty="0">
                  <a:solidFill>
                    <a:schemeClr val="tx1"/>
                  </a:solidFill>
                  <a:latin typeface="微软雅黑" panose="020B0503020204020204" pitchFamily="34" charset="-122"/>
                  <a:ea typeface="微软雅黑" panose="020B0503020204020204" pitchFamily="34" charset="-122"/>
                </a:rPr>
                <a:t>单击此处填加文字内容</a:t>
              </a:r>
              <a:endParaRPr lang="en-US" altLang="zh-CN" sz="2000" dirty="0">
                <a:solidFill>
                  <a:schemeClr val="tx1"/>
                </a:solidFill>
                <a:latin typeface="微软雅黑" panose="020B0503020204020204" pitchFamily="34" charset="-122"/>
                <a:ea typeface="微软雅黑" panose="020B0503020204020204" pitchFamily="34" charset="-122"/>
              </a:endParaRPr>
            </a:p>
            <a:p>
              <a:pPr algn="ctr"/>
              <a:r>
                <a:rPr lang="zh-CN" altLang="en-US" sz="2000" dirty="0">
                  <a:solidFill>
                    <a:schemeClr val="tx1"/>
                  </a:solidFill>
                  <a:latin typeface="微软雅黑" panose="020B0503020204020204" pitchFamily="34" charset="-122"/>
                  <a:ea typeface="微软雅黑" panose="020B0503020204020204" pitchFamily="34" charset="-122"/>
                </a:rPr>
                <a:t>单击此处填加文字内容</a:t>
              </a:r>
              <a:endParaRPr lang="en-US" altLang="zh-CN" sz="2000" dirty="0">
                <a:solidFill>
                  <a:schemeClr val="tx1"/>
                </a:solidFill>
                <a:latin typeface="微软雅黑" panose="020B0503020204020204" pitchFamily="34" charset="-122"/>
                <a:ea typeface="微软雅黑" panose="020B0503020204020204" pitchFamily="34" charset="-122"/>
              </a:endParaRPr>
            </a:p>
            <a:p>
              <a:pPr algn="ctr"/>
              <a:r>
                <a:rPr lang="zh-CN" altLang="en-US" sz="2000" dirty="0">
                  <a:solidFill>
                    <a:schemeClr val="tx1"/>
                  </a:solidFill>
                  <a:latin typeface="微软雅黑" panose="020B0503020204020204" pitchFamily="34" charset="-122"/>
                  <a:ea typeface="微软雅黑" panose="020B0503020204020204" pitchFamily="34" charset="-122"/>
                </a:rPr>
                <a:t>单击此处填加文字内容</a:t>
              </a:r>
              <a:endParaRPr lang="zh-CN" altLang="en-US" sz="2000" dirty="0">
                <a:solidFill>
                  <a:schemeClr val="tx1"/>
                </a:solidFill>
                <a:latin typeface="微软雅黑" panose="020B0503020204020204" pitchFamily="34" charset="-122"/>
                <a:ea typeface="微软雅黑" panose="020B0503020204020204" pitchFamily="34" charset="-122"/>
              </a:endParaRPr>
            </a:p>
          </p:txBody>
        </p:sp>
        <p:sp>
          <p:nvSpPr>
            <p:cNvPr id="9" name="矩形 8"/>
            <p:cNvSpPr/>
            <p:nvPr/>
          </p:nvSpPr>
          <p:spPr>
            <a:xfrm>
              <a:off x="3347864" y="1152444"/>
              <a:ext cx="4752528" cy="267178"/>
            </a:xfrm>
            <a:prstGeom prst="rect">
              <a:avLst/>
            </a:prstGeom>
            <a:solidFill>
              <a:srgbClr val="C00000"/>
            </a:solidFill>
            <a:ln>
              <a:noFill/>
            </a:ln>
            <a:effectLst>
              <a:outerShdw blurRad="444500" dist="254000" dir="8100000" algn="tr"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dirty="0">
                  <a:solidFill>
                    <a:schemeClr val="bg1"/>
                  </a:solidFill>
                  <a:latin typeface="微软雅黑" panose="020B0503020204020204" pitchFamily="34" charset="-122"/>
                  <a:ea typeface="微软雅黑" panose="020B0503020204020204" pitchFamily="34" charset="-122"/>
                </a:rPr>
                <a:t>单击此处填加标题</a:t>
              </a:r>
              <a:endParaRPr lang="en-US" altLang="zh-CN" sz="2400" dirty="0">
                <a:solidFill>
                  <a:schemeClr val="bg1"/>
                </a:solidFill>
                <a:latin typeface="微软雅黑" panose="020B0503020204020204" pitchFamily="34" charset="-122"/>
                <a:ea typeface="微软雅黑" panose="020B0503020204020204" pitchFamily="34" charset="-122"/>
              </a:endParaRPr>
            </a:p>
          </p:txBody>
        </p:sp>
      </p:grpSp>
      <p:sp>
        <p:nvSpPr>
          <p:cNvPr id="3" name="标题 2"/>
          <p:cNvSpPr>
            <a:spLocks noGrp="1"/>
          </p:cNvSpPr>
          <p:nvPr>
            <p:ph type="title"/>
          </p:nvPr>
        </p:nvSpPr>
        <p:spPr/>
        <p:txBody>
          <a:bodyPr/>
          <a:lstStyle/>
          <a:p>
            <a:r>
              <a:rPr lang="zh-CN" altLang="en-US" dirty="0">
                <a:solidFill>
                  <a:srgbClr val="000000">
                    <a:lumMod val="75000"/>
                    <a:lumOff val="25000"/>
                  </a:srgbClr>
                </a:solidFill>
              </a:rPr>
              <a:t>单击此处添加标题</a:t>
            </a:r>
            <a:endParaRPr lang="zh-CN" altLang="en-US" dirty="0"/>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decel="10000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0-#ppt_w/2"/>
                                          </p:val>
                                        </p:tav>
                                        <p:tav tm="100000">
                                          <p:val>
                                            <p:strVal val="#ppt_x"/>
                                          </p:val>
                                        </p:tav>
                                      </p:tavLst>
                                    </p:anim>
                                    <p:anim calcmode="lin" valueType="num">
                                      <p:cBhvr additive="base">
                                        <p:cTn id="8" dur="500" fill="hold"/>
                                        <p:tgtEl>
                                          <p:spTgt spid="5"/>
                                        </p:tgtEl>
                                        <p:attrNameLst>
                                          <p:attrName>ppt_y</p:attrName>
                                        </p:attrNameLst>
                                      </p:cBhvr>
                                      <p:tavLst>
                                        <p:tav tm="0">
                                          <p:val>
                                            <p:strVal val="#ppt_y"/>
                                          </p:val>
                                        </p:tav>
                                        <p:tav tm="100000">
                                          <p:val>
                                            <p:strVal val="#ppt_y"/>
                                          </p:val>
                                        </p:tav>
                                      </p:tavLst>
                                    </p:anim>
                                  </p:childTnLst>
                                </p:cTn>
                              </p:par>
                              <p:par>
                                <p:cTn id="9" presetID="2" presetClass="entr" presetSubtype="8" decel="100000" fill="hold" nodeType="withEffect">
                                  <p:stCondLst>
                                    <p:cond delay="750"/>
                                  </p:stCondLst>
                                  <p:childTnLst>
                                    <p:set>
                                      <p:cBhvr>
                                        <p:cTn id="10" dur="1" fill="hold">
                                          <p:stCondLst>
                                            <p:cond delay="0"/>
                                          </p:stCondLst>
                                        </p:cTn>
                                        <p:tgtEl>
                                          <p:spTgt spid="6"/>
                                        </p:tgtEl>
                                        <p:attrNameLst>
                                          <p:attrName>style.visibility</p:attrName>
                                        </p:attrNameLst>
                                      </p:cBhvr>
                                      <p:to>
                                        <p:strVal val="visible"/>
                                      </p:to>
                                    </p:set>
                                    <p:anim calcmode="lin" valueType="num">
                                      <p:cBhvr additive="base">
                                        <p:cTn id="11" dur="500" fill="hold"/>
                                        <p:tgtEl>
                                          <p:spTgt spid="6"/>
                                        </p:tgtEl>
                                        <p:attrNameLst>
                                          <p:attrName>ppt_x</p:attrName>
                                        </p:attrNameLst>
                                      </p:cBhvr>
                                      <p:tavLst>
                                        <p:tav tm="0">
                                          <p:val>
                                            <p:strVal val="0-#ppt_w/2"/>
                                          </p:val>
                                        </p:tav>
                                        <p:tav tm="100000">
                                          <p:val>
                                            <p:strVal val="#ppt_x"/>
                                          </p:val>
                                        </p:tav>
                                      </p:tavLst>
                                    </p:anim>
                                    <p:anim calcmode="lin" valueType="num">
                                      <p:cBhvr additive="base">
                                        <p:cTn id="12" dur="500" fill="hold"/>
                                        <p:tgtEl>
                                          <p:spTgt spid="6"/>
                                        </p:tgtEl>
                                        <p:attrNameLst>
                                          <p:attrName>ppt_y</p:attrName>
                                        </p:attrNameLst>
                                      </p:cBhvr>
                                      <p:tavLst>
                                        <p:tav tm="0">
                                          <p:val>
                                            <p:strVal val="#ppt_y"/>
                                          </p:val>
                                        </p:tav>
                                        <p:tav tm="100000">
                                          <p:val>
                                            <p:strVal val="#ppt_y"/>
                                          </p:val>
                                        </p:tav>
                                      </p:tavLst>
                                    </p:anim>
                                  </p:childTnLst>
                                </p:cTn>
                              </p:par>
                            </p:childTnLst>
                          </p:cTn>
                        </p:par>
                        <p:par>
                          <p:cTn id="13" fill="hold">
                            <p:stCondLst>
                              <p:cond delay="500"/>
                            </p:stCondLst>
                            <p:childTnLst>
                              <p:par>
                                <p:cTn id="14" presetID="2" presetClass="entr" presetSubtype="8" decel="100000" fill="hold" nodeType="afterEffect">
                                  <p:stCondLst>
                                    <p:cond delay="0"/>
                                  </p:stCondLst>
                                  <p:childTnLst>
                                    <p:set>
                                      <p:cBhvr>
                                        <p:cTn id="15" dur="1" fill="hold">
                                          <p:stCondLst>
                                            <p:cond delay="0"/>
                                          </p:stCondLst>
                                        </p:cTn>
                                        <p:tgtEl>
                                          <p:spTgt spid="7"/>
                                        </p:tgtEl>
                                        <p:attrNameLst>
                                          <p:attrName>style.visibility</p:attrName>
                                        </p:attrNameLst>
                                      </p:cBhvr>
                                      <p:to>
                                        <p:strVal val="visible"/>
                                      </p:to>
                                    </p:set>
                                    <p:anim calcmode="lin" valueType="num">
                                      <p:cBhvr additive="base">
                                        <p:cTn id="16" dur="500" fill="hold"/>
                                        <p:tgtEl>
                                          <p:spTgt spid="7"/>
                                        </p:tgtEl>
                                        <p:attrNameLst>
                                          <p:attrName>ppt_x</p:attrName>
                                        </p:attrNameLst>
                                      </p:cBhvr>
                                      <p:tavLst>
                                        <p:tav tm="0">
                                          <p:val>
                                            <p:strVal val="0-#ppt_w/2"/>
                                          </p:val>
                                        </p:tav>
                                        <p:tav tm="100000">
                                          <p:val>
                                            <p:strVal val="#ppt_x"/>
                                          </p:val>
                                        </p:tav>
                                      </p:tavLst>
                                    </p:anim>
                                    <p:anim calcmode="lin" valueType="num">
                                      <p:cBhvr additive="base">
                                        <p:cTn id="17" dur="500" fill="hold"/>
                                        <p:tgtEl>
                                          <p:spTgt spid="7"/>
                                        </p:tgtEl>
                                        <p:attrNameLst>
                                          <p:attrName>ppt_y</p:attrName>
                                        </p:attrNameLst>
                                      </p:cBhvr>
                                      <p:tavLst>
                                        <p:tav tm="0">
                                          <p:val>
                                            <p:strVal val="#ppt_y"/>
                                          </p:val>
                                        </p:tav>
                                        <p:tav tm="100000">
                                          <p:val>
                                            <p:strVal val="#ppt_y"/>
                                          </p:val>
                                        </p:tav>
                                      </p:tavLst>
                                    </p:anim>
                                  </p:childTnLst>
                                </p:cTn>
                              </p:par>
                            </p:childTnLst>
                          </p:cTn>
                        </p:par>
                        <p:par>
                          <p:cTn id="18" fill="hold">
                            <p:stCondLst>
                              <p:cond delay="1000"/>
                            </p:stCondLst>
                            <p:childTnLst>
                              <p:par>
                                <p:cTn id="19" presetID="2" presetClass="entr" presetSubtype="2" fill="hold" nodeType="afterEffect">
                                  <p:stCondLst>
                                    <p:cond delay="0"/>
                                  </p:stCondLst>
                                  <p:childTnLst>
                                    <p:set>
                                      <p:cBhvr>
                                        <p:cTn id="20" dur="1" fill="hold">
                                          <p:stCondLst>
                                            <p:cond delay="0"/>
                                          </p:stCondLst>
                                        </p:cTn>
                                        <p:tgtEl>
                                          <p:spTgt spid="8"/>
                                        </p:tgtEl>
                                        <p:attrNameLst>
                                          <p:attrName>style.visibility</p:attrName>
                                        </p:attrNameLst>
                                      </p:cBhvr>
                                      <p:to>
                                        <p:strVal val="visible"/>
                                      </p:to>
                                    </p:set>
                                    <p:anim calcmode="lin" valueType="num">
                                      <p:cBhvr additive="base">
                                        <p:cTn id="21" dur="500" fill="hold"/>
                                        <p:tgtEl>
                                          <p:spTgt spid="8"/>
                                        </p:tgtEl>
                                        <p:attrNameLst>
                                          <p:attrName>ppt_x</p:attrName>
                                        </p:attrNameLst>
                                      </p:cBhvr>
                                      <p:tavLst>
                                        <p:tav tm="0">
                                          <p:val>
                                            <p:strVal val="1+#ppt_w/2"/>
                                          </p:val>
                                        </p:tav>
                                        <p:tav tm="100000">
                                          <p:val>
                                            <p:strVal val="#ppt_x"/>
                                          </p:val>
                                        </p:tav>
                                      </p:tavLst>
                                    </p:anim>
                                    <p:anim calcmode="lin" valueType="num">
                                      <p:cBhvr additive="base">
                                        <p:cTn id="22" dur="500" fill="hold"/>
                                        <p:tgtEl>
                                          <p:spTgt spid="8"/>
                                        </p:tgtEl>
                                        <p:attrNameLst>
                                          <p:attrName>ppt_y</p:attrName>
                                        </p:attrNameLst>
                                      </p:cBhvr>
                                      <p:tavLst>
                                        <p:tav tm="0">
                                          <p:val>
                                            <p:strVal val="#ppt_y"/>
                                          </p:val>
                                        </p:tav>
                                        <p:tav tm="100000">
                                          <p:val>
                                            <p:strVal val="#ppt_y"/>
                                          </p:val>
                                        </p:tav>
                                      </p:tavLst>
                                    </p:anim>
                                  </p:childTnLst>
                                </p:cTn>
                              </p:par>
                            </p:childTnLst>
                          </p:cTn>
                        </p:par>
                        <p:par>
                          <p:cTn id="23" fill="hold">
                            <p:stCondLst>
                              <p:cond delay="1500"/>
                            </p:stCondLst>
                            <p:childTnLst>
                              <p:par>
                                <p:cTn id="24" presetID="2" presetClass="entr" presetSubtype="2" fill="hold" nodeType="afterEffect">
                                  <p:stCondLst>
                                    <p:cond delay="0"/>
                                  </p:stCondLst>
                                  <p:childTnLst>
                                    <p:set>
                                      <p:cBhvr>
                                        <p:cTn id="25" dur="1" fill="hold">
                                          <p:stCondLst>
                                            <p:cond delay="0"/>
                                          </p:stCondLst>
                                        </p:cTn>
                                        <p:tgtEl>
                                          <p:spTgt spid="11"/>
                                        </p:tgtEl>
                                        <p:attrNameLst>
                                          <p:attrName>style.visibility</p:attrName>
                                        </p:attrNameLst>
                                      </p:cBhvr>
                                      <p:to>
                                        <p:strVal val="visible"/>
                                      </p:to>
                                    </p:set>
                                    <p:anim calcmode="lin" valueType="num">
                                      <p:cBhvr additive="base">
                                        <p:cTn id="26" dur="500" fill="hold"/>
                                        <p:tgtEl>
                                          <p:spTgt spid="11"/>
                                        </p:tgtEl>
                                        <p:attrNameLst>
                                          <p:attrName>ppt_x</p:attrName>
                                        </p:attrNameLst>
                                      </p:cBhvr>
                                      <p:tavLst>
                                        <p:tav tm="0">
                                          <p:val>
                                            <p:strVal val="1+#ppt_w/2"/>
                                          </p:val>
                                        </p:tav>
                                        <p:tav tm="100000">
                                          <p:val>
                                            <p:strVal val="#ppt_x"/>
                                          </p:val>
                                        </p:tav>
                                      </p:tavLst>
                                    </p:anim>
                                    <p:anim calcmode="lin" valueType="num">
                                      <p:cBhvr additive="base">
                                        <p:cTn id="27" dur="500" fill="hold"/>
                                        <p:tgtEl>
                                          <p:spTgt spid="11"/>
                                        </p:tgtEl>
                                        <p:attrNameLst>
                                          <p:attrName>ppt_y</p:attrName>
                                        </p:attrNameLst>
                                      </p:cBhvr>
                                      <p:tavLst>
                                        <p:tav tm="0">
                                          <p:val>
                                            <p:strVal val="#ppt_y"/>
                                          </p:val>
                                        </p:tav>
                                        <p:tav tm="100000">
                                          <p:val>
                                            <p:strVal val="#ppt_y"/>
                                          </p:val>
                                        </p:tav>
                                      </p:tavLst>
                                    </p:anim>
                                  </p:childTnLst>
                                </p:cTn>
                              </p:par>
                            </p:childTnLst>
                          </p:cTn>
                        </p:par>
                        <p:par>
                          <p:cTn id="28" fill="hold">
                            <p:stCondLst>
                              <p:cond delay="2000"/>
                            </p:stCondLst>
                            <p:childTnLst>
                              <p:par>
                                <p:cTn id="29" presetID="2" presetClass="entr" presetSubtype="2" fill="hold" nodeType="afterEffect">
                                  <p:stCondLst>
                                    <p:cond delay="0"/>
                                  </p:stCondLst>
                                  <p:childTnLst>
                                    <p:set>
                                      <p:cBhvr>
                                        <p:cTn id="30" dur="1" fill="hold">
                                          <p:stCondLst>
                                            <p:cond delay="0"/>
                                          </p:stCondLst>
                                        </p:cTn>
                                        <p:tgtEl>
                                          <p:spTgt spid="14"/>
                                        </p:tgtEl>
                                        <p:attrNameLst>
                                          <p:attrName>style.visibility</p:attrName>
                                        </p:attrNameLst>
                                      </p:cBhvr>
                                      <p:to>
                                        <p:strVal val="visible"/>
                                      </p:to>
                                    </p:set>
                                    <p:anim calcmode="lin" valueType="num">
                                      <p:cBhvr additive="base">
                                        <p:cTn id="31" dur="500" fill="hold"/>
                                        <p:tgtEl>
                                          <p:spTgt spid="14"/>
                                        </p:tgtEl>
                                        <p:attrNameLst>
                                          <p:attrName>ppt_x</p:attrName>
                                        </p:attrNameLst>
                                      </p:cBhvr>
                                      <p:tavLst>
                                        <p:tav tm="0">
                                          <p:val>
                                            <p:strVal val="1+#ppt_w/2"/>
                                          </p:val>
                                        </p:tav>
                                        <p:tav tm="100000">
                                          <p:val>
                                            <p:strVal val="#ppt_x"/>
                                          </p:val>
                                        </p:tav>
                                      </p:tavLst>
                                    </p:anim>
                                    <p:anim calcmode="lin" valueType="num">
                                      <p:cBhvr additive="base">
                                        <p:cTn id="32" dur="500" fill="hold"/>
                                        <p:tgtEl>
                                          <p:spTgt spid="1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圆角矩形 26"/>
          <p:cNvSpPr/>
          <p:nvPr/>
        </p:nvSpPr>
        <p:spPr>
          <a:xfrm>
            <a:off x="1864047" y="1526712"/>
            <a:ext cx="9073508" cy="1487646"/>
          </a:xfrm>
          <a:prstGeom prst="roundRect">
            <a:avLst>
              <a:gd name="adj" fmla="val 0"/>
            </a:avLst>
          </a:prstGeom>
          <a:solidFill>
            <a:srgbClr val="FFFFFF">
              <a:lumMod val="85000"/>
            </a:srgbClr>
          </a:solidFill>
          <a:ln w="25400" cap="flat" cmpd="sng" algn="ctr">
            <a:noFill/>
            <a:prstDash val="sysDash"/>
          </a:ln>
          <a:effectLst>
            <a:outerShdw blurRad="50800" dist="38100" dir="2700000" algn="tl" rotWithShape="0">
              <a:prstClr val="black">
                <a:alpha val="40000"/>
              </a:prstClr>
            </a:outerShdw>
          </a:effectLst>
        </p:spPr>
        <p:txBody>
          <a:bodyPr lIns="119803" tIns="59901" rIns="119803" bIns="59901" rtlCol="0" anchor="ctr"/>
          <a:lstStyle/>
          <a:p>
            <a:pPr algn="ctr" defTabSz="914400">
              <a:lnSpc>
                <a:spcPct val="120000"/>
              </a:lnSpc>
              <a:defRPr/>
            </a:pPr>
            <a:endParaRPr lang="zh-CN" altLang="en-US" sz="1400" kern="0">
              <a:solidFill>
                <a:srgbClr val="FFFFFF"/>
              </a:solidFill>
              <a:latin typeface="微软雅黑" panose="020B0503020204020204" pitchFamily="34" charset="-122"/>
              <a:ea typeface="微软雅黑" panose="020B0503020204020204" pitchFamily="34" charset="-122"/>
            </a:endParaRPr>
          </a:p>
        </p:txBody>
      </p:sp>
      <p:grpSp>
        <p:nvGrpSpPr>
          <p:cNvPr id="28" name="组合 27"/>
          <p:cNvGrpSpPr/>
          <p:nvPr/>
        </p:nvGrpSpPr>
        <p:grpSpPr>
          <a:xfrm>
            <a:off x="1966216" y="1640231"/>
            <a:ext cx="2260019" cy="1270269"/>
            <a:chOff x="717476" y="1291449"/>
            <a:chExt cx="2187757" cy="1106750"/>
          </a:xfrm>
        </p:grpSpPr>
        <p:sp>
          <p:nvSpPr>
            <p:cNvPr id="29" name="圆角矩形 28"/>
            <p:cNvSpPr/>
            <p:nvPr/>
          </p:nvSpPr>
          <p:spPr>
            <a:xfrm>
              <a:off x="717476" y="1291449"/>
              <a:ext cx="2187757" cy="1106750"/>
            </a:xfrm>
            <a:prstGeom prst="roundRect">
              <a:avLst>
                <a:gd name="adj" fmla="val 10880"/>
              </a:avLst>
            </a:prstGeom>
            <a:solidFill>
              <a:srgbClr val="C00000"/>
            </a:solidFill>
            <a:ln>
              <a:noFill/>
            </a:ln>
            <a:effectLst>
              <a:outerShdw blurRad="444500" dist="254000" dir="8100000" algn="tr"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4000">
                <a:solidFill>
                  <a:schemeClr val="bg1"/>
                </a:solidFill>
                <a:latin typeface="微软雅黑" panose="020B0503020204020204" pitchFamily="34" charset="-122"/>
                <a:ea typeface="微软雅黑" panose="020B0503020204020204" pitchFamily="34" charset="-122"/>
              </a:endParaRPr>
            </a:p>
          </p:txBody>
        </p:sp>
        <p:sp>
          <p:nvSpPr>
            <p:cNvPr id="30" name="Freeform 41"/>
            <p:cNvSpPr>
              <a:spLocks noEditPoints="1"/>
            </p:cNvSpPr>
            <p:nvPr/>
          </p:nvSpPr>
          <p:spPr bwMode="auto">
            <a:xfrm>
              <a:off x="827584" y="1596212"/>
              <a:ext cx="576064" cy="517480"/>
            </a:xfrm>
            <a:custGeom>
              <a:avLst/>
              <a:gdLst>
                <a:gd name="T0" fmla="*/ 2147483647 w 67"/>
                <a:gd name="T1" fmla="*/ 124018912 h 60"/>
                <a:gd name="T2" fmla="*/ 2147483647 w 67"/>
                <a:gd name="T3" fmla="*/ 0 h 60"/>
                <a:gd name="T4" fmla="*/ 2147483647 w 67"/>
                <a:gd name="T5" fmla="*/ 0 h 60"/>
                <a:gd name="T6" fmla="*/ 2147483647 w 67"/>
                <a:gd name="T7" fmla="*/ 124018912 h 60"/>
                <a:gd name="T8" fmla="*/ 2147483647 w 67"/>
                <a:gd name="T9" fmla="*/ 310059138 h 60"/>
                <a:gd name="T10" fmla="*/ 2147483647 w 67"/>
                <a:gd name="T11" fmla="*/ 868156039 h 60"/>
                <a:gd name="T12" fmla="*/ 2147483647 w 67"/>
                <a:gd name="T13" fmla="*/ 124018912 h 60"/>
                <a:gd name="T14" fmla="*/ 2147483647 w 67"/>
                <a:gd name="T15" fmla="*/ 1922344337 h 60"/>
                <a:gd name="T16" fmla="*/ 2147483647 w 67"/>
                <a:gd name="T17" fmla="*/ 124018912 h 60"/>
                <a:gd name="T18" fmla="*/ 1902898002 w 67"/>
                <a:gd name="T19" fmla="*/ 124018912 h 60"/>
                <a:gd name="T20" fmla="*/ 122771150 w 67"/>
                <a:gd name="T21" fmla="*/ 1922344337 h 60"/>
                <a:gd name="T22" fmla="*/ 122771150 w 67"/>
                <a:gd name="T23" fmla="*/ 2147483647 h 60"/>
                <a:gd name="T24" fmla="*/ 245534466 w 67"/>
                <a:gd name="T25" fmla="*/ 2147483647 h 60"/>
                <a:gd name="T26" fmla="*/ 429691207 w 67"/>
                <a:gd name="T27" fmla="*/ 2147483647 h 60"/>
                <a:gd name="T28" fmla="*/ 2087055172 w 67"/>
                <a:gd name="T29" fmla="*/ 558097024 h 60"/>
                <a:gd name="T30" fmla="*/ 2147483647 w 67"/>
                <a:gd name="T31" fmla="*/ 2147483647 h 60"/>
                <a:gd name="T32" fmla="*/ 2147483647 w 67"/>
                <a:gd name="T33" fmla="*/ 2147483647 h 60"/>
                <a:gd name="T34" fmla="*/ 2147483647 w 67"/>
                <a:gd name="T35" fmla="*/ 1922344337 h 60"/>
                <a:gd name="T36" fmla="*/ 552454614 w 67"/>
                <a:gd name="T37" fmla="*/ 2147483647 h 60"/>
                <a:gd name="T38" fmla="*/ 552454614 w 67"/>
                <a:gd name="T39" fmla="*/ 2147483647 h 60"/>
                <a:gd name="T40" fmla="*/ 797989019 w 67"/>
                <a:gd name="T41" fmla="*/ 2147483647 h 60"/>
                <a:gd name="T42" fmla="*/ 1718749157 w 67"/>
                <a:gd name="T43" fmla="*/ 2147483647 h 60"/>
                <a:gd name="T44" fmla="*/ 1718749157 w 67"/>
                <a:gd name="T45" fmla="*/ 2147483647 h 60"/>
                <a:gd name="T46" fmla="*/ 1780134717 w 67"/>
                <a:gd name="T47" fmla="*/ 2147483647 h 60"/>
                <a:gd name="T48" fmla="*/ 2147483647 w 67"/>
                <a:gd name="T49" fmla="*/ 2147483647 h 60"/>
                <a:gd name="T50" fmla="*/ 2147483647 w 67"/>
                <a:gd name="T51" fmla="*/ 2147483647 h 60"/>
                <a:gd name="T52" fmla="*/ 2147483647 w 67"/>
                <a:gd name="T53" fmla="*/ 2147483647 h 60"/>
                <a:gd name="T54" fmla="*/ 2147483647 w 67"/>
                <a:gd name="T55" fmla="*/ 2147483647 h 60"/>
                <a:gd name="T56" fmla="*/ 2147483647 w 67"/>
                <a:gd name="T57" fmla="*/ 2147483647 h 60"/>
                <a:gd name="T58" fmla="*/ 2147483647 w 67"/>
                <a:gd name="T59" fmla="*/ 2147483647 h 60"/>
                <a:gd name="T60" fmla="*/ 2087055172 w 67"/>
                <a:gd name="T61" fmla="*/ 806142661 h 60"/>
                <a:gd name="T62" fmla="*/ 552454614 w 67"/>
                <a:gd name="T63" fmla="*/ 2147483647 h 60"/>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67"/>
                <a:gd name="T97" fmla="*/ 0 h 60"/>
                <a:gd name="T98" fmla="*/ 67 w 67"/>
                <a:gd name="T99" fmla="*/ 60 h 60"/>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67" h="60">
                  <a:moveTo>
                    <a:pt x="53" y="2"/>
                  </a:moveTo>
                  <a:cubicBezTo>
                    <a:pt x="53" y="1"/>
                    <a:pt x="52" y="0"/>
                    <a:pt x="51" y="0"/>
                  </a:cubicBezTo>
                  <a:cubicBezTo>
                    <a:pt x="46" y="0"/>
                    <a:pt x="46" y="0"/>
                    <a:pt x="46" y="0"/>
                  </a:cubicBezTo>
                  <a:cubicBezTo>
                    <a:pt x="45" y="0"/>
                    <a:pt x="44" y="1"/>
                    <a:pt x="44" y="2"/>
                  </a:cubicBezTo>
                  <a:cubicBezTo>
                    <a:pt x="44" y="5"/>
                    <a:pt x="44" y="5"/>
                    <a:pt x="44" y="5"/>
                  </a:cubicBezTo>
                  <a:cubicBezTo>
                    <a:pt x="53" y="14"/>
                    <a:pt x="53" y="14"/>
                    <a:pt x="53" y="14"/>
                  </a:cubicBezTo>
                  <a:lnTo>
                    <a:pt x="53" y="2"/>
                  </a:lnTo>
                  <a:close/>
                  <a:moveTo>
                    <a:pt x="66" y="31"/>
                  </a:moveTo>
                  <a:cubicBezTo>
                    <a:pt x="36" y="2"/>
                    <a:pt x="36" y="2"/>
                    <a:pt x="36" y="2"/>
                  </a:cubicBezTo>
                  <a:cubicBezTo>
                    <a:pt x="35" y="0"/>
                    <a:pt x="33" y="0"/>
                    <a:pt x="31" y="2"/>
                  </a:cubicBezTo>
                  <a:cubicBezTo>
                    <a:pt x="2" y="31"/>
                    <a:pt x="2" y="31"/>
                    <a:pt x="2" y="31"/>
                  </a:cubicBezTo>
                  <a:cubicBezTo>
                    <a:pt x="0" y="33"/>
                    <a:pt x="0" y="35"/>
                    <a:pt x="2" y="36"/>
                  </a:cubicBezTo>
                  <a:cubicBezTo>
                    <a:pt x="2" y="37"/>
                    <a:pt x="3" y="37"/>
                    <a:pt x="4" y="37"/>
                  </a:cubicBezTo>
                  <a:cubicBezTo>
                    <a:pt x="5" y="37"/>
                    <a:pt x="6" y="37"/>
                    <a:pt x="7" y="36"/>
                  </a:cubicBezTo>
                  <a:cubicBezTo>
                    <a:pt x="34" y="9"/>
                    <a:pt x="34" y="9"/>
                    <a:pt x="34" y="9"/>
                  </a:cubicBezTo>
                  <a:cubicBezTo>
                    <a:pt x="61" y="36"/>
                    <a:pt x="61" y="36"/>
                    <a:pt x="61" y="36"/>
                  </a:cubicBezTo>
                  <a:cubicBezTo>
                    <a:pt x="62" y="38"/>
                    <a:pt x="65" y="38"/>
                    <a:pt x="66" y="36"/>
                  </a:cubicBezTo>
                  <a:cubicBezTo>
                    <a:pt x="67" y="35"/>
                    <a:pt x="67" y="33"/>
                    <a:pt x="66" y="31"/>
                  </a:cubicBezTo>
                  <a:close/>
                  <a:moveTo>
                    <a:pt x="9" y="37"/>
                  </a:moveTo>
                  <a:cubicBezTo>
                    <a:pt x="9" y="57"/>
                    <a:pt x="9" y="57"/>
                    <a:pt x="9" y="57"/>
                  </a:cubicBezTo>
                  <a:cubicBezTo>
                    <a:pt x="9" y="59"/>
                    <a:pt x="11" y="60"/>
                    <a:pt x="13" y="60"/>
                  </a:cubicBezTo>
                  <a:cubicBezTo>
                    <a:pt x="28" y="60"/>
                    <a:pt x="28" y="60"/>
                    <a:pt x="28" y="60"/>
                  </a:cubicBezTo>
                  <a:cubicBezTo>
                    <a:pt x="28" y="42"/>
                    <a:pt x="28" y="42"/>
                    <a:pt x="28" y="42"/>
                  </a:cubicBezTo>
                  <a:cubicBezTo>
                    <a:pt x="28" y="42"/>
                    <a:pt x="29" y="41"/>
                    <a:pt x="29" y="41"/>
                  </a:cubicBezTo>
                  <a:cubicBezTo>
                    <a:pt x="38" y="41"/>
                    <a:pt x="38" y="41"/>
                    <a:pt x="38" y="41"/>
                  </a:cubicBezTo>
                  <a:cubicBezTo>
                    <a:pt x="39" y="41"/>
                    <a:pt x="39" y="42"/>
                    <a:pt x="39" y="42"/>
                  </a:cubicBezTo>
                  <a:cubicBezTo>
                    <a:pt x="39" y="60"/>
                    <a:pt x="39" y="60"/>
                    <a:pt x="39" y="60"/>
                  </a:cubicBezTo>
                  <a:cubicBezTo>
                    <a:pt x="55" y="60"/>
                    <a:pt x="55" y="60"/>
                    <a:pt x="55" y="60"/>
                  </a:cubicBezTo>
                  <a:cubicBezTo>
                    <a:pt x="57" y="60"/>
                    <a:pt x="58" y="59"/>
                    <a:pt x="58" y="57"/>
                  </a:cubicBezTo>
                  <a:cubicBezTo>
                    <a:pt x="58" y="38"/>
                    <a:pt x="58" y="38"/>
                    <a:pt x="58" y="38"/>
                  </a:cubicBezTo>
                  <a:cubicBezTo>
                    <a:pt x="34" y="13"/>
                    <a:pt x="34" y="13"/>
                    <a:pt x="34" y="13"/>
                  </a:cubicBezTo>
                  <a:lnTo>
                    <a:pt x="9" y="37"/>
                  </a:lnTo>
                  <a:close/>
                </a:path>
              </a:pathLst>
            </a:custGeom>
            <a:solidFill>
              <a:schemeClr val="bg1"/>
            </a:solidFill>
            <a:ln>
              <a:noFill/>
            </a:ln>
            <a:effectLst>
              <a:outerShdw blurRad="444500" dist="254000" dir="8100000" algn="tr"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000" dirty="0">
                <a:solidFill>
                  <a:schemeClr val="bg1"/>
                </a:solidFill>
                <a:latin typeface="微软雅黑" panose="020B0503020204020204" pitchFamily="34" charset="-122"/>
                <a:ea typeface="微软雅黑" panose="020B0503020204020204" pitchFamily="34" charset="-122"/>
              </a:endParaRPr>
            </a:p>
          </p:txBody>
        </p:sp>
        <p:sp>
          <p:nvSpPr>
            <p:cNvPr id="31" name="TextBox 30"/>
            <p:cNvSpPr txBox="1"/>
            <p:nvPr/>
          </p:nvSpPr>
          <p:spPr>
            <a:xfrm>
              <a:off x="1565355" y="1609636"/>
              <a:ext cx="1206444" cy="498772"/>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algn="ctr">
                <a:defRPr sz="2000">
                  <a:solidFill>
                    <a:schemeClr val="bg1"/>
                  </a:solidFill>
                  <a:latin typeface="微软雅黑" panose="020B0503020204020204" pitchFamily="34" charset="-122"/>
                  <a:ea typeface="微软雅黑" panose="020B0503020204020204" pitchFamily="34" charset="-122"/>
                </a:defRPr>
              </a:lvl1pPr>
            </a:lstStyle>
            <a:p>
              <a:r>
                <a:rPr lang="zh-CN" altLang="en-US" dirty="0"/>
                <a:t>标题</a:t>
              </a:r>
              <a:endParaRPr lang="zh-CN" altLang="en-US" dirty="0"/>
            </a:p>
          </p:txBody>
        </p:sp>
      </p:grpSp>
      <p:sp>
        <p:nvSpPr>
          <p:cNvPr id="32" name="文本框 58"/>
          <p:cNvSpPr txBox="1"/>
          <p:nvPr/>
        </p:nvSpPr>
        <p:spPr>
          <a:xfrm>
            <a:off x="4410326" y="1786601"/>
            <a:ext cx="5950914" cy="1007368"/>
          </a:xfrm>
          <a:prstGeom prst="rect">
            <a:avLst/>
          </a:prstGeom>
          <a:noFill/>
        </p:spPr>
        <p:txBody>
          <a:bodyPr wrap="square" lIns="119803" tIns="59901" rIns="119803" bIns="59901" rtlCol="0">
            <a:spAutoFit/>
          </a:bodyPr>
          <a:lstStyle/>
          <a:p>
            <a:pPr marL="374650" indent="-374650">
              <a:lnSpc>
                <a:spcPct val="120000"/>
              </a:lnSpc>
              <a:buFont typeface="Wingdings" panose="05000000000000000000" pitchFamily="2" charset="2"/>
              <a:buChar char="l"/>
            </a:pPr>
            <a:r>
              <a:rPr lang="zh-CN" altLang="en-US" sz="1600" dirty="0">
                <a:solidFill>
                  <a:sysClr val="windowText" lastClr="000000"/>
                </a:solidFill>
                <a:latin typeface="微软雅黑" panose="020B0503020204020204" pitchFamily="34" charset="-122"/>
                <a:ea typeface="微软雅黑" panose="020B0503020204020204" pitchFamily="34" charset="-122"/>
              </a:rPr>
              <a:t>单击此处添加文本，单击此处添加文本，单击此处添加文本</a:t>
            </a:r>
            <a:endParaRPr lang="en-US" altLang="zh-CN" sz="1600" dirty="0">
              <a:solidFill>
                <a:sysClr val="windowText" lastClr="000000"/>
              </a:solidFill>
              <a:latin typeface="微软雅黑" panose="020B0503020204020204" pitchFamily="34" charset="-122"/>
              <a:ea typeface="微软雅黑" panose="020B0503020204020204" pitchFamily="34" charset="-122"/>
            </a:endParaRPr>
          </a:p>
          <a:p>
            <a:pPr marL="374650" indent="-374650">
              <a:lnSpc>
                <a:spcPct val="120000"/>
              </a:lnSpc>
              <a:buFont typeface="Wingdings" panose="05000000000000000000" pitchFamily="2" charset="2"/>
              <a:buChar char="l"/>
            </a:pPr>
            <a:r>
              <a:rPr lang="zh-CN" altLang="en-US" sz="1600" dirty="0">
                <a:solidFill>
                  <a:sysClr val="windowText" lastClr="000000"/>
                </a:solidFill>
                <a:latin typeface="微软雅黑" panose="020B0503020204020204" pitchFamily="34" charset="-122"/>
                <a:ea typeface="微软雅黑" panose="020B0503020204020204" pitchFamily="34" charset="-122"/>
              </a:rPr>
              <a:t>单击此处添加文本，单击此处添加文本，单击此处添加文本</a:t>
            </a:r>
            <a:endParaRPr lang="en-US" altLang="zh-CN" sz="1600" dirty="0">
              <a:solidFill>
                <a:sysClr val="windowText" lastClr="000000"/>
              </a:solidFill>
              <a:latin typeface="微软雅黑" panose="020B0503020204020204" pitchFamily="34" charset="-122"/>
              <a:ea typeface="微软雅黑" panose="020B0503020204020204" pitchFamily="34" charset="-122"/>
            </a:endParaRPr>
          </a:p>
          <a:p>
            <a:pPr marL="374650" indent="-374650">
              <a:lnSpc>
                <a:spcPct val="120000"/>
              </a:lnSpc>
              <a:buFont typeface="Wingdings" panose="05000000000000000000" pitchFamily="2" charset="2"/>
              <a:buChar char="l"/>
            </a:pPr>
            <a:r>
              <a:rPr lang="zh-CN" altLang="en-US" sz="1600" dirty="0">
                <a:solidFill>
                  <a:sysClr val="windowText" lastClr="000000"/>
                </a:solidFill>
                <a:latin typeface="微软雅黑" panose="020B0503020204020204" pitchFamily="34" charset="-122"/>
                <a:ea typeface="微软雅黑" panose="020B0503020204020204" pitchFamily="34" charset="-122"/>
              </a:rPr>
              <a:t>单击此处添加文本，单击此处添加文本，单击此处添加文本</a:t>
            </a:r>
            <a:endParaRPr lang="en-US" altLang="zh-CN" sz="1600" dirty="0">
              <a:solidFill>
                <a:sysClr val="windowText" lastClr="000000"/>
              </a:solidFill>
              <a:latin typeface="微软雅黑" panose="020B0503020204020204" pitchFamily="34" charset="-122"/>
              <a:ea typeface="微软雅黑" panose="020B0503020204020204" pitchFamily="34" charset="-122"/>
            </a:endParaRPr>
          </a:p>
        </p:txBody>
      </p:sp>
      <p:sp>
        <p:nvSpPr>
          <p:cNvPr id="33" name="圆角矩形 32"/>
          <p:cNvSpPr/>
          <p:nvPr/>
        </p:nvSpPr>
        <p:spPr>
          <a:xfrm>
            <a:off x="1864047" y="3318906"/>
            <a:ext cx="9073508" cy="1487646"/>
          </a:xfrm>
          <a:prstGeom prst="roundRect">
            <a:avLst>
              <a:gd name="adj" fmla="val 0"/>
            </a:avLst>
          </a:prstGeom>
          <a:solidFill>
            <a:srgbClr val="FFFFFF">
              <a:lumMod val="85000"/>
            </a:srgbClr>
          </a:solidFill>
          <a:ln w="25400" cap="flat" cmpd="sng" algn="ctr">
            <a:noFill/>
            <a:prstDash val="sysDash"/>
          </a:ln>
          <a:effectLst>
            <a:outerShdw blurRad="50800" dist="38100" dir="2700000" algn="tl" rotWithShape="0">
              <a:prstClr val="black">
                <a:alpha val="40000"/>
              </a:prstClr>
            </a:outerShdw>
          </a:effectLst>
        </p:spPr>
        <p:txBody>
          <a:bodyPr lIns="119803" tIns="59901" rIns="119803" bIns="59901" rtlCol="0" anchor="ctr"/>
          <a:lstStyle/>
          <a:p>
            <a:pPr algn="ctr" defTabSz="914400">
              <a:lnSpc>
                <a:spcPct val="120000"/>
              </a:lnSpc>
              <a:defRPr/>
            </a:pPr>
            <a:endParaRPr lang="zh-CN" altLang="en-US" sz="1400" kern="0">
              <a:solidFill>
                <a:srgbClr val="FFFFFF"/>
              </a:solidFill>
              <a:latin typeface="微软雅黑" panose="020B0503020204020204" pitchFamily="34" charset="-122"/>
              <a:ea typeface="微软雅黑" panose="020B0503020204020204" pitchFamily="34" charset="-122"/>
            </a:endParaRPr>
          </a:p>
        </p:txBody>
      </p:sp>
      <p:sp>
        <p:nvSpPr>
          <p:cNvPr id="34" name="文本框 58"/>
          <p:cNvSpPr txBox="1"/>
          <p:nvPr/>
        </p:nvSpPr>
        <p:spPr>
          <a:xfrm>
            <a:off x="4410326" y="3548580"/>
            <a:ext cx="5950914" cy="1007368"/>
          </a:xfrm>
          <a:prstGeom prst="rect">
            <a:avLst/>
          </a:prstGeom>
          <a:noFill/>
        </p:spPr>
        <p:txBody>
          <a:bodyPr wrap="square" lIns="119803" tIns="59901" rIns="119803" bIns="59901" rtlCol="0">
            <a:spAutoFit/>
          </a:bodyPr>
          <a:lstStyle/>
          <a:p>
            <a:pPr marL="374650" indent="-374650">
              <a:lnSpc>
                <a:spcPct val="120000"/>
              </a:lnSpc>
              <a:buFont typeface="Wingdings" panose="05000000000000000000" pitchFamily="2" charset="2"/>
              <a:buChar char="l"/>
            </a:pPr>
            <a:r>
              <a:rPr lang="zh-CN" altLang="en-US" sz="1600" dirty="0">
                <a:solidFill>
                  <a:sysClr val="windowText" lastClr="000000"/>
                </a:solidFill>
                <a:latin typeface="微软雅黑" panose="020B0503020204020204" pitchFamily="34" charset="-122"/>
                <a:ea typeface="微软雅黑" panose="020B0503020204020204" pitchFamily="34" charset="-122"/>
              </a:rPr>
              <a:t>单击此处添加文本，单击此处添加文本，单击此处添加文本</a:t>
            </a:r>
            <a:endParaRPr lang="en-US" altLang="zh-CN" sz="1600" dirty="0">
              <a:solidFill>
                <a:sysClr val="windowText" lastClr="000000"/>
              </a:solidFill>
              <a:latin typeface="微软雅黑" panose="020B0503020204020204" pitchFamily="34" charset="-122"/>
              <a:ea typeface="微软雅黑" panose="020B0503020204020204" pitchFamily="34" charset="-122"/>
            </a:endParaRPr>
          </a:p>
          <a:p>
            <a:pPr marL="374650" indent="-374650">
              <a:lnSpc>
                <a:spcPct val="120000"/>
              </a:lnSpc>
              <a:buFont typeface="Wingdings" panose="05000000000000000000" pitchFamily="2" charset="2"/>
              <a:buChar char="l"/>
            </a:pPr>
            <a:r>
              <a:rPr lang="zh-CN" altLang="en-US" sz="1600" dirty="0">
                <a:solidFill>
                  <a:sysClr val="windowText" lastClr="000000"/>
                </a:solidFill>
                <a:latin typeface="微软雅黑" panose="020B0503020204020204" pitchFamily="34" charset="-122"/>
                <a:ea typeface="微软雅黑" panose="020B0503020204020204" pitchFamily="34" charset="-122"/>
              </a:rPr>
              <a:t>单击此处添加文本，单击此处添加文本，单击此处添加文本</a:t>
            </a:r>
            <a:endParaRPr lang="en-US" altLang="zh-CN" sz="1600" dirty="0">
              <a:solidFill>
                <a:sysClr val="windowText" lastClr="000000"/>
              </a:solidFill>
              <a:latin typeface="微软雅黑" panose="020B0503020204020204" pitchFamily="34" charset="-122"/>
              <a:ea typeface="微软雅黑" panose="020B0503020204020204" pitchFamily="34" charset="-122"/>
            </a:endParaRPr>
          </a:p>
          <a:p>
            <a:pPr marL="374650" indent="-374650">
              <a:lnSpc>
                <a:spcPct val="120000"/>
              </a:lnSpc>
              <a:buFont typeface="Wingdings" panose="05000000000000000000" pitchFamily="2" charset="2"/>
              <a:buChar char="l"/>
            </a:pPr>
            <a:r>
              <a:rPr lang="zh-CN" altLang="en-US" sz="1600" dirty="0">
                <a:solidFill>
                  <a:sysClr val="windowText" lastClr="000000"/>
                </a:solidFill>
                <a:latin typeface="微软雅黑" panose="020B0503020204020204" pitchFamily="34" charset="-122"/>
                <a:ea typeface="微软雅黑" panose="020B0503020204020204" pitchFamily="34" charset="-122"/>
              </a:rPr>
              <a:t>单击此处添加文本，单击此处添加文本，单击此处添加文本</a:t>
            </a:r>
            <a:endParaRPr lang="en-US" altLang="zh-CN" sz="1600" dirty="0">
              <a:solidFill>
                <a:sysClr val="windowText" lastClr="000000"/>
              </a:solidFill>
              <a:latin typeface="微软雅黑" panose="020B0503020204020204" pitchFamily="34" charset="-122"/>
              <a:ea typeface="微软雅黑" panose="020B0503020204020204" pitchFamily="34" charset="-122"/>
            </a:endParaRPr>
          </a:p>
        </p:txBody>
      </p:sp>
      <p:sp>
        <p:nvSpPr>
          <p:cNvPr id="35" name="圆角矩形 34"/>
          <p:cNvSpPr/>
          <p:nvPr/>
        </p:nvSpPr>
        <p:spPr>
          <a:xfrm>
            <a:off x="1864047" y="5137140"/>
            <a:ext cx="9073508" cy="1487646"/>
          </a:xfrm>
          <a:prstGeom prst="roundRect">
            <a:avLst>
              <a:gd name="adj" fmla="val 0"/>
            </a:avLst>
          </a:prstGeom>
          <a:solidFill>
            <a:srgbClr val="FFFFFF">
              <a:lumMod val="85000"/>
            </a:srgbClr>
          </a:solidFill>
          <a:ln w="25400" cap="flat" cmpd="sng" algn="ctr">
            <a:noFill/>
            <a:prstDash val="sysDash"/>
          </a:ln>
          <a:effectLst>
            <a:outerShdw blurRad="50800" dist="38100" dir="2700000" algn="tl" rotWithShape="0">
              <a:prstClr val="black">
                <a:alpha val="40000"/>
              </a:prstClr>
            </a:outerShdw>
          </a:effectLst>
        </p:spPr>
        <p:txBody>
          <a:bodyPr lIns="119803" tIns="59901" rIns="119803" bIns="59901" rtlCol="0" anchor="ctr"/>
          <a:lstStyle/>
          <a:p>
            <a:pPr algn="ctr" defTabSz="914400">
              <a:lnSpc>
                <a:spcPct val="120000"/>
              </a:lnSpc>
              <a:defRPr/>
            </a:pPr>
            <a:endParaRPr lang="zh-CN" altLang="en-US" sz="1400" kern="0">
              <a:solidFill>
                <a:srgbClr val="FFFFFF"/>
              </a:solidFill>
              <a:latin typeface="微软雅黑" panose="020B0503020204020204" pitchFamily="34" charset="-122"/>
              <a:ea typeface="微软雅黑" panose="020B0503020204020204" pitchFamily="34" charset="-122"/>
            </a:endParaRPr>
          </a:p>
        </p:txBody>
      </p:sp>
      <p:sp>
        <p:nvSpPr>
          <p:cNvPr id="36" name="文本框 58"/>
          <p:cNvSpPr txBox="1"/>
          <p:nvPr/>
        </p:nvSpPr>
        <p:spPr>
          <a:xfrm>
            <a:off x="4410326" y="5363181"/>
            <a:ext cx="5950914" cy="1007368"/>
          </a:xfrm>
          <a:prstGeom prst="rect">
            <a:avLst/>
          </a:prstGeom>
          <a:noFill/>
        </p:spPr>
        <p:txBody>
          <a:bodyPr wrap="square" lIns="119803" tIns="59901" rIns="119803" bIns="59901" rtlCol="0">
            <a:spAutoFit/>
          </a:bodyPr>
          <a:lstStyle/>
          <a:p>
            <a:pPr marL="374650" indent="-374650">
              <a:lnSpc>
                <a:spcPct val="120000"/>
              </a:lnSpc>
              <a:buFont typeface="Wingdings" panose="05000000000000000000" pitchFamily="2" charset="2"/>
              <a:buChar char="l"/>
            </a:pPr>
            <a:r>
              <a:rPr lang="zh-CN" altLang="en-US" sz="1600" dirty="0">
                <a:solidFill>
                  <a:sysClr val="windowText" lastClr="000000"/>
                </a:solidFill>
                <a:latin typeface="微软雅黑" panose="020B0503020204020204" pitchFamily="34" charset="-122"/>
                <a:ea typeface="微软雅黑" panose="020B0503020204020204" pitchFamily="34" charset="-122"/>
              </a:rPr>
              <a:t>单击此处添加文本，单击此处添加文本，单击此处添加文本</a:t>
            </a:r>
            <a:endParaRPr lang="en-US" altLang="zh-CN" sz="1600" dirty="0">
              <a:solidFill>
                <a:sysClr val="windowText" lastClr="000000"/>
              </a:solidFill>
              <a:latin typeface="微软雅黑" panose="020B0503020204020204" pitchFamily="34" charset="-122"/>
              <a:ea typeface="微软雅黑" panose="020B0503020204020204" pitchFamily="34" charset="-122"/>
            </a:endParaRPr>
          </a:p>
          <a:p>
            <a:pPr marL="374650" indent="-374650">
              <a:lnSpc>
                <a:spcPct val="120000"/>
              </a:lnSpc>
              <a:buFont typeface="Wingdings" panose="05000000000000000000" pitchFamily="2" charset="2"/>
              <a:buChar char="l"/>
            </a:pPr>
            <a:r>
              <a:rPr lang="zh-CN" altLang="en-US" sz="1600" dirty="0">
                <a:solidFill>
                  <a:sysClr val="windowText" lastClr="000000"/>
                </a:solidFill>
                <a:latin typeface="微软雅黑" panose="020B0503020204020204" pitchFamily="34" charset="-122"/>
                <a:ea typeface="微软雅黑" panose="020B0503020204020204" pitchFamily="34" charset="-122"/>
              </a:rPr>
              <a:t>单击此处添加文本，单击此处添加文本，单击此处添加文本</a:t>
            </a:r>
            <a:endParaRPr lang="en-US" altLang="zh-CN" sz="1600" dirty="0">
              <a:solidFill>
                <a:sysClr val="windowText" lastClr="000000"/>
              </a:solidFill>
              <a:latin typeface="微软雅黑" panose="020B0503020204020204" pitchFamily="34" charset="-122"/>
              <a:ea typeface="微软雅黑" panose="020B0503020204020204" pitchFamily="34" charset="-122"/>
            </a:endParaRPr>
          </a:p>
          <a:p>
            <a:pPr marL="374650" indent="-374650">
              <a:lnSpc>
                <a:spcPct val="120000"/>
              </a:lnSpc>
              <a:buFont typeface="Wingdings" panose="05000000000000000000" pitchFamily="2" charset="2"/>
              <a:buChar char="l"/>
            </a:pPr>
            <a:r>
              <a:rPr lang="zh-CN" altLang="en-US" sz="1600" dirty="0">
                <a:solidFill>
                  <a:sysClr val="windowText" lastClr="000000"/>
                </a:solidFill>
                <a:latin typeface="微软雅黑" panose="020B0503020204020204" pitchFamily="34" charset="-122"/>
                <a:ea typeface="微软雅黑" panose="020B0503020204020204" pitchFamily="34" charset="-122"/>
              </a:rPr>
              <a:t>单击此处添加文本，单击此处添加文本，单击此处添加文本</a:t>
            </a:r>
            <a:endParaRPr lang="en-US" altLang="zh-CN" sz="1600" dirty="0">
              <a:solidFill>
                <a:sysClr val="windowText" lastClr="000000"/>
              </a:solidFill>
              <a:latin typeface="微软雅黑" panose="020B0503020204020204" pitchFamily="34" charset="-122"/>
              <a:ea typeface="微软雅黑" panose="020B0503020204020204" pitchFamily="34" charset="-122"/>
            </a:endParaRPr>
          </a:p>
        </p:txBody>
      </p:sp>
      <p:grpSp>
        <p:nvGrpSpPr>
          <p:cNvPr id="37" name="组合 36"/>
          <p:cNvGrpSpPr/>
          <p:nvPr/>
        </p:nvGrpSpPr>
        <p:grpSpPr>
          <a:xfrm>
            <a:off x="1966216" y="3427597"/>
            <a:ext cx="2260019" cy="1270269"/>
            <a:chOff x="710462" y="2852936"/>
            <a:chExt cx="2187757" cy="1106750"/>
          </a:xfrm>
        </p:grpSpPr>
        <p:grpSp>
          <p:nvGrpSpPr>
            <p:cNvPr id="38" name="组合 37"/>
            <p:cNvGrpSpPr/>
            <p:nvPr/>
          </p:nvGrpSpPr>
          <p:grpSpPr>
            <a:xfrm>
              <a:off x="710462" y="2852936"/>
              <a:ext cx="2187757" cy="1106750"/>
              <a:chOff x="717476" y="1291449"/>
              <a:chExt cx="2187757" cy="1106750"/>
            </a:xfrm>
          </p:grpSpPr>
          <p:sp>
            <p:nvSpPr>
              <p:cNvPr id="41" name="圆角矩形 40"/>
              <p:cNvSpPr/>
              <p:nvPr/>
            </p:nvSpPr>
            <p:spPr>
              <a:xfrm>
                <a:off x="717476" y="1291449"/>
                <a:ext cx="2187757" cy="1106750"/>
              </a:xfrm>
              <a:prstGeom prst="roundRect">
                <a:avLst>
                  <a:gd name="adj" fmla="val 10880"/>
                </a:avLst>
              </a:prstGeom>
              <a:solidFill>
                <a:srgbClr val="C00000"/>
              </a:solidFill>
              <a:ln>
                <a:noFill/>
              </a:ln>
              <a:effectLst>
                <a:outerShdw blurRad="444500" dist="254000" dir="8100000" algn="tr"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4000">
                  <a:solidFill>
                    <a:schemeClr val="bg1"/>
                  </a:solidFill>
                  <a:latin typeface="微软雅黑" panose="020B0503020204020204" pitchFamily="34" charset="-122"/>
                  <a:ea typeface="微软雅黑" panose="020B0503020204020204" pitchFamily="34" charset="-122"/>
                </a:endParaRPr>
              </a:p>
            </p:txBody>
          </p:sp>
          <p:sp>
            <p:nvSpPr>
              <p:cNvPr id="42" name="TextBox 41"/>
              <p:cNvSpPr txBox="1"/>
              <p:nvPr/>
            </p:nvSpPr>
            <p:spPr>
              <a:xfrm>
                <a:off x="1565355" y="1609636"/>
                <a:ext cx="1206444" cy="498772"/>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algn="ctr">
                  <a:defRPr sz="2000">
                    <a:solidFill>
                      <a:schemeClr val="bg1"/>
                    </a:solidFill>
                    <a:latin typeface="微软雅黑" panose="020B0503020204020204" pitchFamily="34" charset="-122"/>
                    <a:ea typeface="微软雅黑" panose="020B0503020204020204" pitchFamily="34" charset="-122"/>
                  </a:defRPr>
                </a:lvl1pPr>
              </a:lstStyle>
              <a:p>
                <a:r>
                  <a:rPr lang="zh-CN" altLang="en-US" dirty="0"/>
                  <a:t>标题</a:t>
                </a:r>
                <a:endParaRPr lang="zh-CN" altLang="en-US" dirty="0"/>
              </a:p>
            </p:txBody>
          </p:sp>
        </p:grpSp>
        <p:sp>
          <p:nvSpPr>
            <p:cNvPr id="39" name="Freeform 26"/>
            <p:cNvSpPr>
              <a:spLocks noEditPoints="1"/>
            </p:cNvSpPr>
            <p:nvPr/>
          </p:nvSpPr>
          <p:spPr bwMode="auto">
            <a:xfrm>
              <a:off x="827584" y="3042970"/>
              <a:ext cx="466912" cy="468680"/>
            </a:xfrm>
            <a:custGeom>
              <a:avLst/>
              <a:gdLst/>
              <a:ahLst/>
              <a:cxnLst>
                <a:cxn ang="0">
                  <a:pos x="51" y="27"/>
                </a:cxn>
                <a:cxn ang="0">
                  <a:pos x="46" y="23"/>
                </a:cxn>
                <a:cxn ang="0">
                  <a:pos x="52" y="20"/>
                </a:cxn>
                <a:cxn ang="0">
                  <a:pos x="49" y="13"/>
                </a:cxn>
                <a:cxn ang="0">
                  <a:pos x="47" y="12"/>
                </a:cxn>
                <a:cxn ang="0">
                  <a:pos x="40" y="13"/>
                </a:cxn>
                <a:cxn ang="0">
                  <a:pos x="43" y="7"/>
                </a:cxn>
                <a:cxn ang="0">
                  <a:pos x="37" y="2"/>
                </a:cxn>
                <a:cxn ang="0">
                  <a:pos x="32" y="7"/>
                </a:cxn>
                <a:cxn ang="0">
                  <a:pos x="29" y="1"/>
                </a:cxn>
                <a:cxn ang="0">
                  <a:pos x="27" y="0"/>
                </a:cxn>
                <a:cxn ang="0">
                  <a:pos x="19" y="2"/>
                </a:cxn>
                <a:cxn ang="0">
                  <a:pos x="18" y="9"/>
                </a:cxn>
                <a:cxn ang="0">
                  <a:pos x="12" y="4"/>
                </a:cxn>
                <a:cxn ang="0">
                  <a:pos x="6" y="10"/>
                </a:cxn>
                <a:cxn ang="0">
                  <a:pos x="10" y="15"/>
                </a:cxn>
                <a:cxn ang="0">
                  <a:pos x="3" y="16"/>
                </a:cxn>
                <a:cxn ang="0">
                  <a:pos x="2" y="17"/>
                </a:cxn>
                <a:cxn ang="0">
                  <a:pos x="0" y="25"/>
                </a:cxn>
                <a:cxn ang="0">
                  <a:pos x="7" y="27"/>
                </a:cxn>
                <a:cxn ang="0">
                  <a:pos x="2" y="31"/>
                </a:cxn>
                <a:cxn ang="0">
                  <a:pos x="4" y="39"/>
                </a:cxn>
                <a:cxn ang="0">
                  <a:pos x="6" y="40"/>
                </a:cxn>
                <a:cxn ang="0">
                  <a:pos x="12" y="40"/>
                </a:cxn>
                <a:cxn ang="0">
                  <a:pos x="10" y="47"/>
                </a:cxn>
                <a:cxn ang="0">
                  <a:pos x="17" y="50"/>
                </a:cxn>
                <a:cxn ang="0">
                  <a:pos x="21" y="45"/>
                </a:cxn>
                <a:cxn ang="0">
                  <a:pos x="23" y="51"/>
                </a:cxn>
                <a:cxn ang="0">
                  <a:pos x="24" y="52"/>
                </a:cxn>
                <a:cxn ang="0">
                  <a:pos x="32" y="52"/>
                </a:cxn>
                <a:cxn ang="0">
                  <a:pos x="33" y="50"/>
                </a:cxn>
                <a:cxn ang="0">
                  <a:pos x="35" y="44"/>
                </a:cxn>
                <a:cxn ang="0">
                  <a:pos x="40" y="48"/>
                </a:cxn>
                <a:cxn ang="0">
                  <a:pos x="46" y="43"/>
                </a:cxn>
                <a:cxn ang="0">
                  <a:pos x="46" y="41"/>
                </a:cxn>
                <a:cxn ang="0">
                  <a:pos x="43" y="35"/>
                </a:cxn>
                <a:cxn ang="0">
                  <a:pos x="50" y="36"/>
                </a:cxn>
                <a:cxn ang="0">
                  <a:pos x="52" y="29"/>
                </a:cxn>
                <a:cxn ang="0">
                  <a:pos x="33" y="28"/>
                </a:cxn>
                <a:cxn ang="0">
                  <a:pos x="19" y="25"/>
                </a:cxn>
                <a:cxn ang="0">
                  <a:pos x="33" y="28"/>
                </a:cxn>
              </a:cxnLst>
              <a:rect l="0" t="0" r="r" b="b"/>
              <a:pathLst>
                <a:path w="52" h="52">
                  <a:moveTo>
                    <a:pt x="52" y="27"/>
                  </a:moveTo>
                  <a:cubicBezTo>
                    <a:pt x="52" y="27"/>
                    <a:pt x="52" y="27"/>
                    <a:pt x="51" y="27"/>
                  </a:cubicBezTo>
                  <a:cubicBezTo>
                    <a:pt x="46" y="26"/>
                    <a:pt x="46" y="26"/>
                    <a:pt x="46" y="26"/>
                  </a:cubicBezTo>
                  <a:cubicBezTo>
                    <a:pt x="46" y="23"/>
                    <a:pt x="46" y="23"/>
                    <a:pt x="46" y="23"/>
                  </a:cubicBezTo>
                  <a:cubicBezTo>
                    <a:pt x="51" y="21"/>
                    <a:pt x="51" y="21"/>
                    <a:pt x="51" y="21"/>
                  </a:cubicBezTo>
                  <a:cubicBezTo>
                    <a:pt x="51" y="21"/>
                    <a:pt x="51" y="21"/>
                    <a:pt x="52" y="20"/>
                  </a:cubicBezTo>
                  <a:cubicBezTo>
                    <a:pt x="52" y="20"/>
                    <a:pt x="52" y="20"/>
                    <a:pt x="51" y="19"/>
                  </a:cubicBezTo>
                  <a:cubicBezTo>
                    <a:pt x="49" y="13"/>
                    <a:pt x="49" y="13"/>
                    <a:pt x="49" y="13"/>
                  </a:cubicBezTo>
                  <a:cubicBezTo>
                    <a:pt x="49" y="12"/>
                    <a:pt x="48" y="12"/>
                    <a:pt x="48" y="12"/>
                  </a:cubicBezTo>
                  <a:cubicBezTo>
                    <a:pt x="48" y="12"/>
                    <a:pt x="47" y="12"/>
                    <a:pt x="47" y="12"/>
                  </a:cubicBezTo>
                  <a:cubicBezTo>
                    <a:pt x="42" y="14"/>
                    <a:pt x="42" y="14"/>
                    <a:pt x="42" y="14"/>
                  </a:cubicBezTo>
                  <a:cubicBezTo>
                    <a:pt x="40" y="13"/>
                    <a:pt x="40" y="13"/>
                    <a:pt x="40" y="13"/>
                  </a:cubicBezTo>
                  <a:cubicBezTo>
                    <a:pt x="43" y="8"/>
                    <a:pt x="43" y="8"/>
                    <a:pt x="43" y="8"/>
                  </a:cubicBezTo>
                  <a:cubicBezTo>
                    <a:pt x="43" y="7"/>
                    <a:pt x="43" y="7"/>
                    <a:pt x="43" y="7"/>
                  </a:cubicBezTo>
                  <a:cubicBezTo>
                    <a:pt x="43" y="6"/>
                    <a:pt x="43" y="6"/>
                    <a:pt x="43" y="6"/>
                  </a:cubicBezTo>
                  <a:cubicBezTo>
                    <a:pt x="37" y="2"/>
                    <a:pt x="37" y="2"/>
                    <a:pt x="37" y="2"/>
                  </a:cubicBezTo>
                  <a:cubicBezTo>
                    <a:pt x="36" y="2"/>
                    <a:pt x="35" y="2"/>
                    <a:pt x="35" y="3"/>
                  </a:cubicBezTo>
                  <a:cubicBezTo>
                    <a:pt x="32" y="7"/>
                    <a:pt x="32" y="7"/>
                    <a:pt x="32" y="7"/>
                  </a:cubicBezTo>
                  <a:cubicBezTo>
                    <a:pt x="30" y="7"/>
                    <a:pt x="30" y="7"/>
                    <a:pt x="30" y="7"/>
                  </a:cubicBezTo>
                  <a:cubicBezTo>
                    <a:pt x="29" y="1"/>
                    <a:pt x="29" y="1"/>
                    <a:pt x="29" y="1"/>
                  </a:cubicBezTo>
                  <a:cubicBezTo>
                    <a:pt x="29" y="1"/>
                    <a:pt x="29" y="1"/>
                    <a:pt x="29" y="0"/>
                  </a:cubicBezTo>
                  <a:cubicBezTo>
                    <a:pt x="28" y="0"/>
                    <a:pt x="28" y="0"/>
                    <a:pt x="27" y="0"/>
                  </a:cubicBezTo>
                  <a:cubicBezTo>
                    <a:pt x="20" y="1"/>
                    <a:pt x="20" y="1"/>
                    <a:pt x="20" y="1"/>
                  </a:cubicBezTo>
                  <a:cubicBezTo>
                    <a:pt x="20" y="1"/>
                    <a:pt x="19" y="1"/>
                    <a:pt x="19" y="2"/>
                  </a:cubicBezTo>
                  <a:cubicBezTo>
                    <a:pt x="20" y="8"/>
                    <a:pt x="20" y="8"/>
                    <a:pt x="20" y="8"/>
                  </a:cubicBezTo>
                  <a:cubicBezTo>
                    <a:pt x="18" y="9"/>
                    <a:pt x="18" y="9"/>
                    <a:pt x="18" y="9"/>
                  </a:cubicBezTo>
                  <a:cubicBezTo>
                    <a:pt x="14" y="4"/>
                    <a:pt x="14" y="4"/>
                    <a:pt x="14" y="4"/>
                  </a:cubicBezTo>
                  <a:cubicBezTo>
                    <a:pt x="13" y="4"/>
                    <a:pt x="12" y="4"/>
                    <a:pt x="12" y="4"/>
                  </a:cubicBezTo>
                  <a:cubicBezTo>
                    <a:pt x="7" y="9"/>
                    <a:pt x="7" y="9"/>
                    <a:pt x="7" y="9"/>
                  </a:cubicBezTo>
                  <a:cubicBezTo>
                    <a:pt x="6" y="9"/>
                    <a:pt x="6" y="9"/>
                    <a:pt x="6" y="10"/>
                  </a:cubicBezTo>
                  <a:cubicBezTo>
                    <a:pt x="6" y="10"/>
                    <a:pt x="6" y="11"/>
                    <a:pt x="6" y="11"/>
                  </a:cubicBezTo>
                  <a:cubicBezTo>
                    <a:pt x="10" y="15"/>
                    <a:pt x="10" y="15"/>
                    <a:pt x="10" y="15"/>
                  </a:cubicBezTo>
                  <a:cubicBezTo>
                    <a:pt x="9" y="17"/>
                    <a:pt x="9" y="17"/>
                    <a:pt x="9" y="17"/>
                  </a:cubicBezTo>
                  <a:cubicBezTo>
                    <a:pt x="3" y="16"/>
                    <a:pt x="3" y="16"/>
                    <a:pt x="3" y="16"/>
                  </a:cubicBezTo>
                  <a:cubicBezTo>
                    <a:pt x="3" y="16"/>
                    <a:pt x="3" y="16"/>
                    <a:pt x="2" y="16"/>
                  </a:cubicBezTo>
                  <a:cubicBezTo>
                    <a:pt x="2" y="16"/>
                    <a:pt x="2" y="16"/>
                    <a:pt x="2" y="17"/>
                  </a:cubicBezTo>
                  <a:cubicBezTo>
                    <a:pt x="0" y="24"/>
                    <a:pt x="0" y="24"/>
                    <a:pt x="0" y="24"/>
                  </a:cubicBezTo>
                  <a:cubicBezTo>
                    <a:pt x="0" y="24"/>
                    <a:pt x="0" y="24"/>
                    <a:pt x="0" y="25"/>
                  </a:cubicBezTo>
                  <a:cubicBezTo>
                    <a:pt x="1" y="25"/>
                    <a:pt x="1" y="25"/>
                    <a:pt x="1" y="25"/>
                  </a:cubicBezTo>
                  <a:cubicBezTo>
                    <a:pt x="7" y="27"/>
                    <a:pt x="7" y="27"/>
                    <a:pt x="7" y="27"/>
                  </a:cubicBezTo>
                  <a:cubicBezTo>
                    <a:pt x="7" y="29"/>
                    <a:pt x="7" y="29"/>
                    <a:pt x="7" y="29"/>
                  </a:cubicBezTo>
                  <a:cubicBezTo>
                    <a:pt x="2" y="31"/>
                    <a:pt x="2" y="31"/>
                    <a:pt x="2" y="31"/>
                  </a:cubicBezTo>
                  <a:cubicBezTo>
                    <a:pt x="1" y="31"/>
                    <a:pt x="1" y="32"/>
                    <a:pt x="1" y="33"/>
                  </a:cubicBezTo>
                  <a:cubicBezTo>
                    <a:pt x="4" y="39"/>
                    <a:pt x="4" y="39"/>
                    <a:pt x="4" y="39"/>
                  </a:cubicBezTo>
                  <a:cubicBezTo>
                    <a:pt x="4" y="40"/>
                    <a:pt x="4" y="40"/>
                    <a:pt x="5" y="40"/>
                  </a:cubicBezTo>
                  <a:cubicBezTo>
                    <a:pt x="5" y="40"/>
                    <a:pt x="5" y="40"/>
                    <a:pt x="6" y="40"/>
                  </a:cubicBezTo>
                  <a:cubicBezTo>
                    <a:pt x="11" y="38"/>
                    <a:pt x="11" y="38"/>
                    <a:pt x="11" y="38"/>
                  </a:cubicBezTo>
                  <a:cubicBezTo>
                    <a:pt x="12" y="40"/>
                    <a:pt x="12" y="40"/>
                    <a:pt x="12" y="40"/>
                  </a:cubicBezTo>
                  <a:cubicBezTo>
                    <a:pt x="9" y="45"/>
                    <a:pt x="9" y="45"/>
                    <a:pt x="9" y="45"/>
                  </a:cubicBezTo>
                  <a:cubicBezTo>
                    <a:pt x="9" y="45"/>
                    <a:pt x="9" y="46"/>
                    <a:pt x="10" y="47"/>
                  </a:cubicBezTo>
                  <a:cubicBezTo>
                    <a:pt x="16" y="50"/>
                    <a:pt x="16" y="50"/>
                    <a:pt x="16" y="50"/>
                  </a:cubicBezTo>
                  <a:cubicBezTo>
                    <a:pt x="16" y="50"/>
                    <a:pt x="17" y="50"/>
                    <a:pt x="17" y="50"/>
                  </a:cubicBezTo>
                  <a:cubicBezTo>
                    <a:pt x="17" y="50"/>
                    <a:pt x="18" y="50"/>
                    <a:pt x="18" y="50"/>
                  </a:cubicBezTo>
                  <a:cubicBezTo>
                    <a:pt x="21" y="45"/>
                    <a:pt x="21" y="45"/>
                    <a:pt x="21" y="45"/>
                  </a:cubicBezTo>
                  <a:cubicBezTo>
                    <a:pt x="23" y="45"/>
                    <a:pt x="23" y="45"/>
                    <a:pt x="23" y="45"/>
                  </a:cubicBezTo>
                  <a:cubicBezTo>
                    <a:pt x="23" y="51"/>
                    <a:pt x="23" y="51"/>
                    <a:pt x="23" y="51"/>
                  </a:cubicBezTo>
                  <a:cubicBezTo>
                    <a:pt x="23" y="51"/>
                    <a:pt x="24" y="52"/>
                    <a:pt x="24" y="52"/>
                  </a:cubicBezTo>
                  <a:cubicBezTo>
                    <a:pt x="24" y="52"/>
                    <a:pt x="24" y="52"/>
                    <a:pt x="24" y="52"/>
                  </a:cubicBezTo>
                  <a:cubicBezTo>
                    <a:pt x="25" y="52"/>
                    <a:pt x="25" y="52"/>
                    <a:pt x="25" y="52"/>
                  </a:cubicBezTo>
                  <a:cubicBezTo>
                    <a:pt x="32" y="52"/>
                    <a:pt x="32" y="52"/>
                    <a:pt x="32" y="52"/>
                  </a:cubicBezTo>
                  <a:cubicBezTo>
                    <a:pt x="32" y="52"/>
                    <a:pt x="33" y="51"/>
                    <a:pt x="33" y="51"/>
                  </a:cubicBezTo>
                  <a:cubicBezTo>
                    <a:pt x="33" y="51"/>
                    <a:pt x="33" y="50"/>
                    <a:pt x="33" y="50"/>
                  </a:cubicBezTo>
                  <a:cubicBezTo>
                    <a:pt x="33" y="44"/>
                    <a:pt x="33" y="44"/>
                    <a:pt x="33" y="44"/>
                  </a:cubicBezTo>
                  <a:cubicBezTo>
                    <a:pt x="35" y="44"/>
                    <a:pt x="35" y="44"/>
                    <a:pt x="35" y="44"/>
                  </a:cubicBezTo>
                  <a:cubicBezTo>
                    <a:pt x="39" y="48"/>
                    <a:pt x="39" y="48"/>
                    <a:pt x="39" y="48"/>
                  </a:cubicBezTo>
                  <a:cubicBezTo>
                    <a:pt x="39" y="48"/>
                    <a:pt x="39" y="48"/>
                    <a:pt x="40" y="48"/>
                  </a:cubicBezTo>
                  <a:cubicBezTo>
                    <a:pt x="40" y="48"/>
                    <a:pt x="40" y="48"/>
                    <a:pt x="41" y="48"/>
                  </a:cubicBezTo>
                  <a:cubicBezTo>
                    <a:pt x="46" y="43"/>
                    <a:pt x="46" y="43"/>
                    <a:pt x="46" y="43"/>
                  </a:cubicBezTo>
                  <a:cubicBezTo>
                    <a:pt x="46" y="43"/>
                    <a:pt x="46" y="43"/>
                    <a:pt x="46" y="42"/>
                  </a:cubicBezTo>
                  <a:cubicBezTo>
                    <a:pt x="46" y="42"/>
                    <a:pt x="46" y="42"/>
                    <a:pt x="46" y="41"/>
                  </a:cubicBezTo>
                  <a:cubicBezTo>
                    <a:pt x="42" y="37"/>
                    <a:pt x="42" y="37"/>
                    <a:pt x="42" y="37"/>
                  </a:cubicBezTo>
                  <a:cubicBezTo>
                    <a:pt x="43" y="35"/>
                    <a:pt x="43" y="35"/>
                    <a:pt x="43" y="35"/>
                  </a:cubicBezTo>
                  <a:cubicBezTo>
                    <a:pt x="49" y="36"/>
                    <a:pt x="49" y="36"/>
                    <a:pt x="49" y="36"/>
                  </a:cubicBezTo>
                  <a:cubicBezTo>
                    <a:pt x="49" y="37"/>
                    <a:pt x="50" y="36"/>
                    <a:pt x="50" y="36"/>
                  </a:cubicBezTo>
                  <a:cubicBezTo>
                    <a:pt x="50" y="36"/>
                    <a:pt x="51" y="36"/>
                    <a:pt x="51" y="35"/>
                  </a:cubicBezTo>
                  <a:cubicBezTo>
                    <a:pt x="52" y="29"/>
                    <a:pt x="52" y="29"/>
                    <a:pt x="52" y="29"/>
                  </a:cubicBezTo>
                  <a:cubicBezTo>
                    <a:pt x="52" y="28"/>
                    <a:pt x="52" y="28"/>
                    <a:pt x="52" y="27"/>
                  </a:cubicBezTo>
                  <a:close/>
                  <a:moveTo>
                    <a:pt x="33" y="28"/>
                  </a:moveTo>
                  <a:cubicBezTo>
                    <a:pt x="32" y="31"/>
                    <a:pt x="28" y="34"/>
                    <a:pt x="25" y="33"/>
                  </a:cubicBezTo>
                  <a:cubicBezTo>
                    <a:pt x="21" y="32"/>
                    <a:pt x="18" y="28"/>
                    <a:pt x="19" y="25"/>
                  </a:cubicBezTo>
                  <a:cubicBezTo>
                    <a:pt x="20" y="21"/>
                    <a:pt x="24" y="18"/>
                    <a:pt x="28" y="19"/>
                  </a:cubicBezTo>
                  <a:cubicBezTo>
                    <a:pt x="32" y="20"/>
                    <a:pt x="34" y="24"/>
                    <a:pt x="33" y="28"/>
                  </a:cubicBezTo>
                  <a:close/>
                </a:path>
              </a:pathLst>
            </a:custGeom>
            <a:solidFill>
              <a:schemeClr val="bg1"/>
            </a:solidFill>
            <a:ln>
              <a:noFill/>
            </a:ln>
            <a:effectLst>
              <a:outerShdw blurRad="444500" dist="254000" dir="8100000" algn="tr"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sz="4000" dirty="0">
                <a:solidFill>
                  <a:schemeClr val="bg1"/>
                </a:solidFill>
                <a:latin typeface="微软雅黑" panose="020B0503020204020204" pitchFamily="34" charset="-122"/>
                <a:ea typeface="微软雅黑" panose="020B0503020204020204" pitchFamily="34" charset="-122"/>
              </a:endParaRPr>
            </a:p>
          </p:txBody>
        </p:sp>
        <p:sp>
          <p:nvSpPr>
            <p:cNvPr id="40" name="Freeform 27"/>
            <p:cNvSpPr>
              <a:spLocks noEditPoints="1"/>
            </p:cNvSpPr>
            <p:nvPr/>
          </p:nvSpPr>
          <p:spPr bwMode="auto">
            <a:xfrm>
              <a:off x="1226260" y="3382973"/>
              <a:ext cx="332082" cy="334059"/>
            </a:xfrm>
            <a:custGeom>
              <a:avLst/>
              <a:gdLst/>
              <a:ahLst/>
              <a:cxnLst>
                <a:cxn ang="0">
                  <a:pos x="33" y="29"/>
                </a:cxn>
                <a:cxn ang="0">
                  <a:pos x="31" y="24"/>
                </a:cxn>
                <a:cxn ang="0">
                  <a:pos x="36" y="25"/>
                </a:cxn>
                <a:cxn ang="0">
                  <a:pos x="37" y="20"/>
                </a:cxn>
                <a:cxn ang="0">
                  <a:pos x="36" y="18"/>
                </a:cxn>
                <a:cxn ang="0">
                  <a:pos x="32" y="16"/>
                </a:cxn>
                <a:cxn ang="0">
                  <a:pos x="37" y="14"/>
                </a:cxn>
                <a:cxn ang="0">
                  <a:pos x="35" y="9"/>
                </a:cxn>
                <a:cxn ang="0">
                  <a:pos x="30" y="10"/>
                </a:cxn>
                <a:cxn ang="0">
                  <a:pos x="31" y="5"/>
                </a:cxn>
                <a:cxn ang="0">
                  <a:pos x="30" y="4"/>
                </a:cxn>
                <a:cxn ang="0">
                  <a:pos x="24" y="2"/>
                </a:cxn>
                <a:cxn ang="0">
                  <a:pos x="21" y="5"/>
                </a:cxn>
                <a:cxn ang="0">
                  <a:pos x="19" y="0"/>
                </a:cxn>
                <a:cxn ang="0">
                  <a:pos x="14" y="1"/>
                </a:cxn>
                <a:cxn ang="0">
                  <a:pos x="14" y="5"/>
                </a:cxn>
                <a:cxn ang="0">
                  <a:pos x="10" y="3"/>
                </a:cxn>
                <a:cxn ang="0">
                  <a:pos x="8" y="3"/>
                </a:cxn>
                <a:cxn ang="0">
                  <a:pos x="4" y="7"/>
                </a:cxn>
                <a:cxn ang="0">
                  <a:pos x="7" y="11"/>
                </a:cxn>
                <a:cxn ang="0">
                  <a:pos x="3" y="11"/>
                </a:cxn>
                <a:cxn ang="0">
                  <a:pos x="0" y="17"/>
                </a:cxn>
                <a:cxn ang="0">
                  <a:pos x="1" y="18"/>
                </a:cxn>
                <a:cxn ang="0">
                  <a:pos x="5" y="20"/>
                </a:cxn>
                <a:cxn ang="0">
                  <a:pos x="1" y="23"/>
                </a:cxn>
                <a:cxn ang="0">
                  <a:pos x="4" y="28"/>
                </a:cxn>
                <a:cxn ang="0">
                  <a:pos x="8" y="27"/>
                </a:cxn>
                <a:cxn ang="0">
                  <a:pos x="7" y="31"/>
                </a:cxn>
                <a:cxn ang="0">
                  <a:pos x="7" y="33"/>
                </a:cxn>
                <a:cxn ang="0">
                  <a:pos x="12" y="35"/>
                </a:cxn>
                <a:cxn ang="0">
                  <a:pos x="13" y="35"/>
                </a:cxn>
                <a:cxn ang="0">
                  <a:pos x="17" y="32"/>
                </a:cxn>
                <a:cxn ang="0">
                  <a:pos x="17" y="37"/>
                </a:cxn>
                <a:cxn ang="0">
                  <a:pos x="23" y="36"/>
                </a:cxn>
                <a:cxn ang="0">
                  <a:pos x="24" y="35"/>
                </a:cxn>
                <a:cxn ang="0">
                  <a:pos x="25" y="31"/>
                </a:cxn>
                <a:cxn ang="0">
                  <a:pos x="28" y="34"/>
                </a:cxn>
                <a:cxn ang="0">
                  <a:pos x="33" y="30"/>
                </a:cxn>
                <a:cxn ang="0">
                  <a:pos x="22" y="22"/>
                </a:cxn>
                <a:cxn ang="0">
                  <a:pos x="15" y="15"/>
                </a:cxn>
                <a:cxn ang="0">
                  <a:pos x="22" y="22"/>
                </a:cxn>
              </a:cxnLst>
              <a:rect l="0" t="0" r="r" b="b"/>
              <a:pathLst>
                <a:path w="37" h="37">
                  <a:moveTo>
                    <a:pt x="33" y="29"/>
                  </a:moveTo>
                  <a:cubicBezTo>
                    <a:pt x="33" y="29"/>
                    <a:pt x="33" y="29"/>
                    <a:pt x="33" y="29"/>
                  </a:cubicBezTo>
                  <a:cubicBezTo>
                    <a:pt x="30" y="26"/>
                    <a:pt x="30" y="26"/>
                    <a:pt x="30" y="26"/>
                  </a:cubicBezTo>
                  <a:cubicBezTo>
                    <a:pt x="31" y="24"/>
                    <a:pt x="31" y="24"/>
                    <a:pt x="31" y="24"/>
                  </a:cubicBezTo>
                  <a:cubicBezTo>
                    <a:pt x="35" y="25"/>
                    <a:pt x="35" y="25"/>
                    <a:pt x="35" y="25"/>
                  </a:cubicBezTo>
                  <a:cubicBezTo>
                    <a:pt x="35" y="25"/>
                    <a:pt x="36" y="25"/>
                    <a:pt x="36" y="25"/>
                  </a:cubicBezTo>
                  <a:cubicBezTo>
                    <a:pt x="36" y="25"/>
                    <a:pt x="36" y="25"/>
                    <a:pt x="36" y="24"/>
                  </a:cubicBezTo>
                  <a:cubicBezTo>
                    <a:pt x="37" y="20"/>
                    <a:pt x="37" y="20"/>
                    <a:pt x="37" y="20"/>
                  </a:cubicBezTo>
                  <a:cubicBezTo>
                    <a:pt x="37" y="19"/>
                    <a:pt x="37" y="19"/>
                    <a:pt x="37" y="19"/>
                  </a:cubicBezTo>
                  <a:cubicBezTo>
                    <a:pt x="37" y="19"/>
                    <a:pt x="37" y="18"/>
                    <a:pt x="36" y="18"/>
                  </a:cubicBezTo>
                  <a:cubicBezTo>
                    <a:pt x="33" y="18"/>
                    <a:pt x="33" y="18"/>
                    <a:pt x="33" y="18"/>
                  </a:cubicBezTo>
                  <a:cubicBezTo>
                    <a:pt x="32" y="16"/>
                    <a:pt x="32" y="16"/>
                    <a:pt x="32" y="16"/>
                  </a:cubicBezTo>
                  <a:cubicBezTo>
                    <a:pt x="36" y="14"/>
                    <a:pt x="36" y="14"/>
                    <a:pt x="36" y="14"/>
                  </a:cubicBezTo>
                  <a:cubicBezTo>
                    <a:pt x="36" y="14"/>
                    <a:pt x="37" y="14"/>
                    <a:pt x="37" y="14"/>
                  </a:cubicBezTo>
                  <a:cubicBezTo>
                    <a:pt x="37" y="14"/>
                    <a:pt x="37" y="13"/>
                    <a:pt x="37" y="13"/>
                  </a:cubicBezTo>
                  <a:cubicBezTo>
                    <a:pt x="35" y="9"/>
                    <a:pt x="35" y="9"/>
                    <a:pt x="35" y="9"/>
                  </a:cubicBezTo>
                  <a:cubicBezTo>
                    <a:pt x="34" y="8"/>
                    <a:pt x="34" y="8"/>
                    <a:pt x="33" y="8"/>
                  </a:cubicBezTo>
                  <a:cubicBezTo>
                    <a:pt x="30" y="10"/>
                    <a:pt x="30" y="10"/>
                    <a:pt x="30" y="10"/>
                  </a:cubicBezTo>
                  <a:cubicBezTo>
                    <a:pt x="29" y="8"/>
                    <a:pt x="29" y="8"/>
                    <a:pt x="29" y="8"/>
                  </a:cubicBezTo>
                  <a:cubicBezTo>
                    <a:pt x="31" y="5"/>
                    <a:pt x="31" y="5"/>
                    <a:pt x="31" y="5"/>
                  </a:cubicBezTo>
                  <a:cubicBezTo>
                    <a:pt x="31" y="5"/>
                    <a:pt x="31" y="4"/>
                    <a:pt x="31" y="4"/>
                  </a:cubicBezTo>
                  <a:cubicBezTo>
                    <a:pt x="31" y="4"/>
                    <a:pt x="30" y="4"/>
                    <a:pt x="30" y="4"/>
                  </a:cubicBezTo>
                  <a:cubicBezTo>
                    <a:pt x="26" y="1"/>
                    <a:pt x="26" y="1"/>
                    <a:pt x="26" y="1"/>
                  </a:cubicBezTo>
                  <a:cubicBezTo>
                    <a:pt x="25" y="1"/>
                    <a:pt x="25" y="1"/>
                    <a:pt x="24" y="2"/>
                  </a:cubicBezTo>
                  <a:cubicBezTo>
                    <a:pt x="22" y="5"/>
                    <a:pt x="22" y="5"/>
                    <a:pt x="22" y="5"/>
                  </a:cubicBezTo>
                  <a:cubicBezTo>
                    <a:pt x="21" y="5"/>
                    <a:pt x="21" y="5"/>
                    <a:pt x="21" y="5"/>
                  </a:cubicBezTo>
                  <a:cubicBezTo>
                    <a:pt x="21" y="1"/>
                    <a:pt x="21" y="1"/>
                    <a:pt x="21" y="1"/>
                  </a:cubicBezTo>
                  <a:cubicBezTo>
                    <a:pt x="20" y="0"/>
                    <a:pt x="20" y="0"/>
                    <a:pt x="19" y="0"/>
                  </a:cubicBezTo>
                  <a:cubicBezTo>
                    <a:pt x="14" y="0"/>
                    <a:pt x="14" y="0"/>
                    <a:pt x="14" y="0"/>
                  </a:cubicBezTo>
                  <a:cubicBezTo>
                    <a:pt x="14" y="0"/>
                    <a:pt x="14" y="0"/>
                    <a:pt x="14" y="1"/>
                  </a:cubicBezTo>
                  <a:cubicBezTo>
                    <a:pt x="14" y="1"/>
                    <a:pt x="14" y="1"/>
                    <a:pt x="14" y="1"/>
                  </a:cubicBezTo>
                  <a:cubicBezTo>
                    <a:pt x="14" y="5"/>
                    <a:pt x="14" y="5"/>
                    <a:pt x="14" y="5"/>
                  </a:cubicBezTo>
                  <a:cubicBezTo>
                    <a:pt x="13" y="6"/>
                    <a:pt x="13" y="6"/>
                    <a:pt x="13" y="6"/>
                  </a:cubicBezTo>
                  <a:cubicBezTo>
                    <a:pt x="10" y="3"/>
                    <a:pt x="10" y="3"/>
                    <a:pt x="10" y="3"/>
                  </a:cubicBezTo>
                  <a:cubicBezTo>
                    <a:pt x="10" y="3"/>
                    <a:pt x="9" y="3"/>
                    <a:pt x="9" y="3"/>
                  </a:cubicBezTo>
                  <a:cubicBezTo>
                    <a:pt x="9" y="3"/>
                    <a:pt x="9" y="3"/>
                    <a:pt x="8" y="3"/>
                  </a:cubicBezTo>
                  <a:cubicBezTo>
                    <a:pt x="5" y="6"/>
                    <a:pt x="5" y="6"/>
                    <a:pt x="5" y="6"/>
                  </a:cubicBezTo>
                  <a:cubicBezTo>
                    <a:pt x="5" y="6"/>
                    <a:pt x="4" y="7"/>
                    <a:pt x="4" y="7"/>
                  </a:cubicBezTo>
                  <a:cubicBezTo>
                    <a:pt x="4" y="7"/>
                    <a:pt x="4" y="8"/>
                    <a:pt x="5" y="8"/>
                  </a:cubicBezTo>
                  <a:cubicBezTo>
                    <a:pt x="7" y="11"/>
                    <a:pt x="7" y="11"/>
                    <a:pt x="7" y="11"/>
                  </a:cubicBezTo>
                  <a:cubicBezTo>
                    <a:pt x="7" y="12"/>
                    <a:pt x="7" y="12"/>
                    <a:pt x="7" y="12"/>
                  </a:cubicBezTo>
                  <a:cubicBezTo>
                    <a:pt x="3" y="11"/>
                    <a:pt x="3" y="11"/>
                    <a:pt x="3" y="11"/>
                  </a:cubicBezTo>
                  <a:cubicBezTo>
                    <a:pt x="2" y="11"/>
                    <a:pt x="2" y="11"/>
                    <a:pt x="1" y="12"/>
                  </a:cubicBezTo>
                  <a:cubicBezTo>
                    <a:pt x="0" y="17"/>
                    <a:pt x="0" y="17"/>
                    <a:pt x="0" y="17"/>
                  </a:cubicBezTo>
                  <a:cubicBezTo>
                    <a:pt x="0" y="17"/>
                    <a:pt x="0" y="17"/>
                    <a:pt x="1" y="18"/>
                  </a:cubicBezTo>
                  <a:cubicBezTo>
                    <a:pt x="1" y="18"/>
                    <a:pt x="1" y="18"/>
                    <a:pt x="1" y="18"/>
                  </a:cubicBezTo>
                  <a:cubicBezTo>
                    <a:pt x="5" y="19"/>
                    <a:pt x="5" y="19"/>
                    <a:pt x="5" y="19"/>
                  </a:cubicBezTo>
                  <a:cubicBezTo>
                    <a:pt x="5" y="20"/>
                    <a:pt x="5" y="20"/>
                    <a:pt x="5" y="20"/>
                  </a:cubicBezTo>
                  <a:cubicBezTo>
                    <a:pt x="2" y="22"/>
                    <a:pt x="2" y="22"/>
                    <a:pt x="2" y="22"/>
                  </a:cubicBezTo>
                  <a:cubicBezTo>
                    <a:pt x="1" y="22"/>
                    <a:pt x="1" y="23"/>
                    <a:pt x="1" y="23"/>
                  </a:cubicBezTo>
                  <a:cubicBezTo>
                    <a:pt x="3" y="28"/>
                    <a:pt x="3" y="28"/>
                    <a:pt x="3" y="28"/>
                  </a:cubicBezTo>
                  <a:cubicBezTo>
                    <a:pt x="3" y="28"/>
                    <a:pt x="3" y="28"/>
                    <a:pt x="4" y="28"/>
                  </a:cubicBezTo>
                  <a:cubicBezTo>
                    <a:pt x="4" y="29"/>
                    <a:pt x="4" y="29"/>
                    <a:pt x="4" y="28"/>
                  </a:cubicBezTo>
                  <a:cubicBezTo>
                    <a:pt x="8" y="27"/>
                    <a:pt x="8" y="27"/>
                    <a:pt x="8" y="27"/>
                  </a:cubicBezTo>
                  <a:cubicBezTo>
                    <a:pt x="9" y="28"/>
                    <a:pt x="9" y="28"/>
                    <a:pt x="9" y="28"/>
                  </a:cubicBezTo>
                  <a:cubicBezTo>
                    <a:pt x="7" y="31"/>
                    <a:pt x="7" y="31"/>
                    <a:pt x="7" y="31"/>
                  </a:cubicBezTo>
                  <a:cubicBezTo>
                    <a:pt x="7" y="32"/>
                    <a:pt x="7" y="32"/>
                    <a:pt x="7" y="32"/>
                  </a:cubicBezTo>
                  <a:cubicBezTo>
                    <a:pt x="7" y="32"/>
                    <a:pt x="7" y="33"/>
                    <a:pt x="7" y="33"/>
                  </a:cubicBezTo>
                  <a:cubicBezTo>
                    <a:pt x="7" y="33"/>
                    <a:pt x="7" y="33"/>
                    <a:pt x="7" y="33"/>
                  </a:cubicBezTo>
                  <a:cubicBezTo>
                    <a:pt x="12" y="35"/>
                    <a:pt x="12" y="35"/>
                    <a:pt x="12" y="35"/>
                  </a:cubicBezTo>
                  <a:cubicBezTo>
                    <a:pt x="12" y="35"/>
                    <a:pt x="12" y="35"/>
                    <a:pt x="13" y="35"/>
                  </a:cubicBezTo>
                  <a:cubicBezTo>
                    <a:pt x="13" y="35"/>
                    <a:pt x="13" y="35"/>
                    <a:pt x="13" y="35"/>
                  </a:cubicBezTo>
                  <a:cubicBezTo>
                    <a:pt x="15" y="31"/>
                    <a:pt x="15" y="31"/>
                    <a:pt x="15" y="31"/>
                  </a:cubicBezTo>
                  <a:cubicBezTo>
                    <a:pt x="17" y="32"/>
                    <a:pt x="17" y="32"/>
                    <a:pt x="17" y="32"/>
                  </a:cubicBezTo>
                  <a:cubicBezTo>
                    <a:pt x="17" y="36"/>
                    <a:pt x="17" y="36"/>
                    <a:pt x="17" y="36"/>
                  </a:cubicBezTo>
                  <a:cubicBezTo>
                    <a:pt x="17" y="36"/>
                    <a:pt x="17" y="36"/>
                    <a:pt x="17" y="37"/>
                  </a:cubicBezTo>
                  <a:cubicBezTo>
                    <a:pt x="18" y="37"/>
                    <a:pt x="18" y="37"/>
                    <a:pt x="18" y="37"/>
                  </a:cubicBezTo>
                  <a:cubicBezTo>
                    <a:pt x="23" y="36"/>
                    <a:pt x="23" y="36"/>
                    <a:pt x="23" y="36"/>
                  </a:cubicBezTo>
                  <a:cubicBezTo>
                    <a:pt x="23" y="36"/>
                    <a:pt x="24" y="36"/>
                    <a:pt x="24" y="36"/>
                  </a:cubicBezTo>
                  <a:cubicBezTo>
                    <a:pt x="24" y="36"/>
                    <a:pt x="24" y="35"/>
                    <a:pt x="24" y="35"/>
                  </a:cubicBezTo>
                  <a:cubicBezTo>
                    <a:pt x="24" y="31"/>
                    <a:pt x="24" y="31"/>
                    <a:pt x="24" y="31"/>
                  </a:cubicBezTo>
                  <a:cubicBezTo>
                    <a:pt x="25" y="31"/>
                    <a:pt x="25" y="31"/>
                    <a:pt x="25" y="31"/>
                  </a:cubicBezTo>
                  <a:cubicBezTo>
                    <a:pt x="28" y="33"/>
                    <a:pt x="28" y="33"/>
                    <a:pt x="28" y="33"/>
                  </a:cubicBezTo>
                  <a:cubicBezTo>
                    <a:pt x="28" y="34"/>
                    <a:pt x="28" y="34"/>
                    <a:pt x="28" y="34"/>
                  </a:cubicBezTo>
                  <a:cubicBezTo>
                    <a:pt x="29" y="34"/>
                    <a:pt x="29" y="34"/>
                    <a:pt x="29" y="34"/>
                  </a:cubicBezTo>
                  <a:cubicBezTo>
                    <a:pt x="33" y="30"/>
                    <a:pt x="33" y="30"/>
                    <a:pt x="33" y="30"/>
                  </a:cubicBezTo>
                  <a:cubicBezTo>
                    <a:pt x="33" y="30"/>
                    <a:pt x="33" y="30"/>
                    <a:pt x="33" y="29"/>
                  </a:cubicBezTo>
                  <a:close/>
                  <a:moveTo>
                    <a:pt x="22" y="22"/>
                  </a:moveTo>
                  <a:cubicBezTo>
                    <a:pt x="20" y="24"/>
                    <a:pt x="17" y="24"/>
                    <a:pt x="15" y="22"/>
                  </a:cubicBezTo>
                  <a:cubicBezTo>
                    <a:pt x="13" y="20"/>
                    <a:pt x="13" y="16"/>
                    <a:pt x="15" y="15"/>
                  </a:cubicBezTo>
                  <a:cubicBezTo>
                    <a:pt x="17" y="13"/>
                    <a:pt x="21" y="13"/>
                    <a:pt x="23" y="15"/>
                  </a:cubicBezTo>
                  <a:cubicBezTo>
                    <a:pt x="24" y="17"/>
                    <a:pt x="24" y="20"/>
                    <a:pt x="22" y="22"/>
                  </a:cubicBezTo>
                  <a:close/>
                </a:path>
              </a:pathLst>
            </a:custGeom>
            <a:solidFill>
              <a:schemeClr val="bg1"/>
            </a:solidFill>
            <a:ln>
              <a:noFill/>
            </a:ln>
            <a:effectLst>
              <a:outerShdw blurRad="444500" dist="254000" dir="8100000" algn="tr"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sz="4000" dirty="0">
                <a:solidFill>
                  <a:schemeClr val="bg1"/>
                </a:solidFill>
                <a:latin typeface="微软雅黑" panose="020B0503020204020204" pitchFamily="34" charset="-122"/>
                <a:ea typeface="微软雅黑" panose="020B0503020204020204" pitchFamily="34" charset="-122"/>
              </a:endParaRPr>
            </a:p>
          </p:txBody>
        </p:sp>
      </p:grpSp>
      <p:grpSp>
        <p:nvGrpSpPr>
          <p:cNvPr id="43" name="组合 42"/>
          <p:cNvGrpSpPr/>
          <p:nvPr/>
        </p:nvGrpSpPr>
        <p:grpSpPr>
          <a:xfrm>
            <a:off x="1966216" y="5245831"/>
            <a:ext cx="2260019" cy="1270269"/>
            <a:chOff x="710462" y="4437112"/>
            <a:chExt cx="2187757" cy="1106750"/>
          </a:xfrm>
        </p:grpSpPr>
        <p:grpSp>
          <p:nvGrpSpPr>
            <p:cNvPr id="44" name="组合 43"/>
            <p:cNvGrpSpPr/>
            <p:nvPr/>
          </p:nvGrpSpPr>
          <p:grpSpPr>
            <a:xfrm>
              <a:off x="710462" y="4437112"/>
              <a:ext cx="2187757" cy="1106750"/>
              <a:chOff x="717476" y="1291449"/>
              <a:chExt cx="2187757" cy="1106750"/>
            </a:xfrm>
          </p:grpSpPr>
          <p:sp>
            <p:nvSpPr>
              <p:cNvPr id="46" name="圆角矩形 45"/>
              <p:cNvSpPr/>
              <p:nvPr/>
            </p:nvSpPr>
            <p:spPr>
              <a:xfrm>
                <a:off x="717476" y="1291449"/>
                <a:ext cx="2187757" cy="1106750"/>
              </a:xfrm>
              <a:prstGeom prst="roundRect">
                <a:avLst>
                  <a:gd name="adj" fmla="val 10880"/>
                </a:avLst>
              </a:prstGeom>
              <a:solidFill>
                <a:srgbClr val="C00000"/>
              </a:solidFill>
              <a:ln>
                <a:noFill/>
              </a:ln>
              <a:effectLst>
                <a:outerShdw blurRad="444500" dist="254000" dir="8100000" algn="tr"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4000">
                  <a:solidFill>
                    <a:schemeClr val="bg1"/>
                  </a:solidFill>
                  <a:latin typeface="微软雅黑" panose="020B0503020204020204" pitchFamily="34" charset="-122"/>
                  <a:ea typeface="微软雅黑" panose="020B0503020204020204" pitchFamily="34" charset="-122"/>
                </a:endParaRPr>
              </a:p>
            </p:txBody>
          </p:sp>
          <p:sp>
            <p:nvSpPr>
              <p:cNvPr id="47" name="TextBox 46"/>
              <p:cNvSpPr txBox="1"/>
              <p:nvPr/>
            </p:nvSpPr>
            <p:spPr>
              <a:xfrm>
                <a:off x="1565355" y="1609636"/>
                <a:ext cx="1206444" cy="498772"/>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algn="ctr">
                  <a:defRPr sz="2000">
                    <a:solidFill>
                      <a:schemeClr val="bg1"/>
                    </a:solidFill>
                    <a:latin typeface="微软雅黑" panose="020B0503020204020204" pitchFamily="34" charset="-122"/>
                    <a:ea typeface="微软雅黑" panose="020B0503020204020204" pitchFamily="34" charset="-122"/>
                  </a:defRPr>
                </a:lvl1pPr>
              </a:lstStyle>
              <a:p>
                <a:r>
                  <a:rPr lang="zh-CN" altLang="en-US" dirty="0"/>
                  <a:t>标题</a:t>
                </a:r>
                <a:endParaRPr lang="zh-CN" altLang="en-US" dirty="0"/>
              </a:p>
            </p:txBody>
          </p:sp>
        </p:grpSp>
        <p:sp>
          <p:nvSpPr>
            <p:cNvPr id="45" name="Freeform 41"/>
            <p:cNvSpPr>
              <a:spLocks noEditPoints="1"/>
            </p:cNvSpPr>
            <p:nvPr/>
          </p:nvSpPr>
          <p:spPr bwMode="auto">
            <a:xfrm>
              <a:off x="827584" y="4743250"/>
              <a:ext cx="615527" cy="494474"/>
            </a:xfrm>
            <a:custGeom>
              <a:avLst/>
              <a:gdLst>
                <a:gd name="T0" fmla="*/ 1176335871 w 72"/>
                <a:gd name="T1" fmla="*/ 232073966 h 58"/>
                <a:gd name="T2" fmla="*/ 2147483647 w 72"/>
                <a:gd name="T3" fmla="*/ 232073966 h 58"/>
                <a:gd name="T4" fmla="*/ 2147483647 w 72"/>
                <a:gd name="T5" fmla="*/ 510570880 h 58"/>
                <a:gd name="T6" fmla="*/ 2147483647 w 72"/>
                <a:gd name="T7" fmla="*/ 510570880 h 58"/>
                <a:gd name="T8" fmla="*/ 2147483647 w 72"/>
                <a:gd name="T9" fmla="*/ 185664591 h 58"/>
                <a:gd name="T10" fmla="*/ 2147483647 w 72"/>
                <a:gd name="T11" fmla="*/ 0 h 58"/>
                <a:gd name="T12" fmla="*/ 1129279435 w 72"/>
                <a:gd name="T13" fmla="*/ 0 h 58"/>
                <a:gd name="T14" fmla="*/ 941067411 w 72"/>
                <a:gd name="T15" fmla="*/ 185664591 h 58"/>
                <a:gd name="T16" fmla="*/ 941067411 w 72"/>
                <a:gd name="T17" fmla="*/ 510570880 h 58"/>
                <a:gd name="T18" fmla="*/ 1176335871 w 72"/>
                <a:gd name="T19" fmla="*/ 510570880 h 58"/>
                <a:gd name="T20" fmla="*/ 1176335871 w 72"/>
                <a:gd name="T21" fmla="*/ 232073966 h 58"/>
                <a:gd name="T22" fmla="*/ 0 w 72"/>
                <a:gd name="T23" fmla="*/ 881893143 h 58"/>
                <a:gd name="T24" fmla="*/ 0 w 72"/>
                <a:gd name="T25" fmla="*/ 2147483647 h 58"/>
                <a:gd name="T26" fmla="*/ 235268568 w 72"/>
                <a:gd name="T27" fmla="*/ 2147483647 h 58"/>
                <a:gd name="T28" fmla="*/ 470530276 w 72"/>
                <a:gd name="T29" fmla="*/ 2147483647 h 58"/>
                <a:gd name="T30" fmla="*/ 470530276 w 72"/>
                <a:gd name="T31" fmla="*/ 649812471 h 58"/>
                <a:gd name="T32" fmla="*/ 235268568 w 72"/>
                <a:gd name="T33" fmla="*/ 649812471 h 58"/>
                <a:gd name="T34" fmla="*/ 0 w 72"/>
                <a:gd name="T35" fmla="*/ 881893143 h 58"/>
                <a:gd name="T36" fmla="*/ 658749160 w 72"/>
                <a:gd name="T37" fmla="*/ 2147483647 h 58"/>
                <a:gd name="T38" fmla="*/ 2147483647 w 72"/>
                <a:gd name="T39" fmla="*/ 2147483647 h 58"/>
                <a:gd name="T40" fmla="*/ 2147483647 w 72"/>
                <a:gd name="T41" fmla="*/ 649812471 h 58"/>
                <a:gd name="T42" fmla="*/ 658749160 w 72"/>
                <a:gd name="T43" fmla="*/ 649812471 h 58"/>
                <a:gd name="T44" fmla="*/ 658749160 w 72"/>
                <a:gd name="T45" fmla="*/ 2147483647 h 58"/>
                <a:gd name="T46" fmla="*/ 2147483647 w 72"/>
                <a:gd name="T47" fmla="*/ 649812471 h 58"/>
                <a:gd name="T48" fmla="*/ 2147483647 w 72"/>
                <a:gd name="T49" fmla="*/ 649812471 h 58"/>
                <a:gd name="T50" fmla="*/ 2147483647 w 72"/>
                <a:gd name="T51" fmla="*/ 2147483647 h 58"/>
                <a:gd name="T52" fmla="*/ 2147483647 w 72"/>
                <a:gd name="T53" fmla="*/ 2147483647 h 58"/>
                <a:gd name="T54" fmla="*/ 2147483647 w 72"/>
                <a:gd name="T55" fmla="*/ 2147483647 h 58"/>
                <a:gd name="T56" fmla="*/ 2147483647 w 72"/>
                <a:gd name="T57" fmla="*/ 881893143 h 58"/>
                <a:gd name="T58" fmla="*/ 2147483647 w 72"/>
                <a:gd name="T59" fmla="*/ 649812471 h 58"/>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72"/>
                <a:gd name="T91" fmla="*/ 0 h 58"/>
                <a:gd name="T92" fmla="*/ 72 w 72"/>
                <a:gd name="T93" fmla="*/ 58 h 58"/>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72" h="58">
                  <a:moveTo>
                    <a:pt x="25" y="5"/>
                  </a:moveTo>
                  <a:cubicBezTo>
                    <a:pt x="48" y="5"/>
                    <a:pt x="48" y="5"/>
                    <a:pt x="48" y="5"/>
                  </a:cubicBezTo>
                  <a:cubicBezTo>
                    <a:pt x="48" y="11"/>
                    <a:pt x="48" y="11"/>
                    <a:pt x="48" y="11"/>
                  </a:cubicBezTo>
                  <a:cubicBezTo>
                    <a:pt x="53" y="11"/>
                    <a:pt x="53" y="11"/>
                    <a:pt x="53" y="11"/>
                  </a:cubicBezTo>
                  <a:cubicBezTo>
                    <a:pt x="53" y="4"/>
                    <a:pt x="53" y="4"/>
                    <a:pt x="53" y="4"/>
                  </a:cubicBezTo>
                  <a:cubicBezTo>
                    <a:pt x="53" y="2"/>
                    <a:pt x="51" y="0"/>
                    <a:pt x="48" y="0"/>
                  </a:cubicBezTo>
                  <a:cubicBezTo>
                    <a:pt x="24" y="0"/>
                    <a:pt x="24" y="0"/>
                    <a:pt x="24" y="0"/>
                  </a:cubicBezTo>
                  <a:cubicBezTo>
                    <a:pt x="22" y="0"/>
                    <a:pt x="20" y="2"/>
                    <a:pt x="20" y="4"/>
                  </a:cubicBezTo>
                  <a:cubicBezTo>
                    <a:pt x="20" y="11"/>
                    <a:pt x="20" y="11"/>
                    <a:pt x="20" y="11"/>
                  </a:cubicBezTo>
                  <a:cubicBezTo>
                    <a:pt x="25" y="11"/>
                    <a:pt x="25" y="11"/>
                    <a:pt x="25" y="11"/>
                  </a:cubicBezTo>
                  <a:lnTo>
                    <a:pt x="25" y="5"/>
                  </a:lnTo>
                  <a:close/>
                  <a:moveTo>
                    <a:pt x="0" y="19"/>
                  </a:moveTo>
                  <a:cubicBezTo>
                    <a:pt x="0" y="53"/>
                    <a:pt x="0" y="53"/>
                    <a:pt x="0" y="53"/>
                  </a:cubicBezTo>
                  <a:cubicBezTo>
                    <a:pt x="0" y="56"/>
                    <a:pt x="3" y="58"/>
                    <a:pt x="5" y="58"/>
                  </a:cubicBezTo>
                  <a:cubicBezTo>
                    <a:pt x="10" y="58"/>
                    <a:pt x="10" y="58"/>
                    <a:pt x="10" y="58"/>
                  </a:cubicBezTo>
                  <a:cubicBezTo>
                    <a:pt x="10" y="14"/>
                    <a:pt x="10" y="14"/>
                    <a:pt x="10" y="14"/>
                  </a:cubicBezTo>
                  <a:cubicBezTo>
                    <a:pt x="5" y="14"/>
                    <a:pt x="5" y="14"/>
                    <a:pt x="5" y="14"/>
                  </a:cubicBezTo>
                  <a:cubicBezTo>
                    <a:pt x="3" y="14"/>
                    <a:pt x="0" y="16"/>
                    <a:pt x="0" y="19"/>
                  </a:cubicBezTo>
                  <a:close/>
                  <a:moveTo>
                    <a:pt x="14" y="58"/>
                  </a:moveTo>
                  <a:cubicBezTo>
                    <a:pt x="59" y="58"/>
                    <a:pt x="59" y="58"/>
                    <a:pt x="59" y="58"/>
                  </a:cubicBezTo>
                  <a:cubicBezTo>
                    <a:pt x="59" y="14"/>
                    <a:pt x="59" y="14"/>
                    <a:pt x="59" y="14"/>
                  </a:cubicBezTo>
                  <a:cubicBezTo>
                    <a:pt x="14" y="14"/>
                    <a:pt x="14" y="14"/>
                    <a:pt x="14" y="14"/>
                  </a:cubicBezTo>
                  <a:lnTo>
                    <a:pt x="14" y="58"/>
                  </a:lnTo>
                  <a:close/>
                  <a:moveTo>
                    <a:pt x="67" y="14"/>
                  </a:moveTo>
                  <a:cubicBezTo>
                    <a:pt x="63" y="14"/>
                    <a:pt x="63" y="14"/>
                    <a:pt x="63" y="14"/>
                  </a:cubicBezTo>
                  <a:cubicBezTo>
                    <a:pt x="63" y="58"/>
                    <a:pt x="63" y="58"/>
                    <a:pt x="63" y="58"/>
                  </a:cubicBezTo>
                  <a:cubicBezTo>
                    <a:pt x="67" y="58"/>
                    <a:pt x="67" y="58"/>
                    <a:pt x="67" y="58"/>
                  </a:cubicBezTo>
                  <a:cubicBezTo>
                    <a:pt x="70" y="58"/>
                    <a:pt x="72" y="56"/>
                    <a:pt x="72" y="53"/>
                  </a:cubicBezTo>
                  <a:cubicBezTo>
                    <a:pt x="72" y="19"/>
                    <a:pt x="72" y="19"/>
                    <a:pt x="72" y="19"/>
                  </a:cubicBezTo>
                  <a:cubicBezTo>
                    <a:pt x="72" y="16"/>
                    <a:pt x="70" y="14"/>
                    <a:pt x="67" y="14"/>
                  </a:cubicBezTo>
                  <a:close/>
                </a:path>
              </a:pathLst>
            </a:custGeom>
            <a:solidFill>
              <a:schemeClr val="bg1"/>
            </a:solidFill>
            <a:ln>
              <a:noFill/>
            </a:ln>
            <a:effectLst>
              <a:outerShdw blurRad="444500" dist="254000" dir="8100000" algn="tr"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000" dirty="0">
                <a:solidFill>
                  <a:schemeClr val="bg1"/>
                </a:solidFill>
                <a:latin typeface="微软雅黑" panose="020B0503020204020204" pitchFamily="34" charset="-122"/>
                <a:ea typeface="微软雅黑" panose="020B0503020204020204" pitchFamily="34" charset="-122"/>
              </a:endParaRPr>
            </a:p>
          </p:txBody>
        </p:sp>
      </p:grpSp>
      <p:sp>
        <p:nvSpPr>
          <p:cNvPr id="3" name="标题 2"/>
          <p:cNvSpPr>
            <a:spLocks noGrp="1"/>
          </p:cNvSpPr>
          <p:nvPr>
            <p:ph type="title"/>
          </p:nvPr>
        </p:nvSpPr>
        <p:spPr/>
        <p:txBody>
          <a:bodyPr/>
          <a:lstStyle/>
          <a:p>
            <a:r>
              <a:rPr lang="zh-CN" altLang="en-US" dirty="0">
                <a:solidFill>
                  <a:srgbClr val="000000">
                    <a:lumMod val="75000"/>
                    <a:lumOff val="25000"/>
                  </a:srgbClr>
                </a:solidFill>
              </a:rPr>
              <a:t>单击此处添加标题</a:t>
            </a:r>
            <a:endParaRPr lang="zh-CN" altLang="en-US" dirty="0"/>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7"/>
                                        </p:tgtEl>
                                        <p:attrNameLst>
                                          <p:attrName>style.visibility</p:attrName>
                                        </p:attrNameLst>
                                      </p:cBhvr>
                                      <p:to>
                                        <p:strVal val="visible"/>
                                      </p:to>
                                    </p:set>
                                    <p:anim calcmode="lin" valueType="num">
                                      <p:cBhvr additive="base">
                                        <p:cTn id="7" dur="500" fill="hold"/>
                                        <p:tgtEl>
                                          <p:spTgt spid="27"/>
                                        </p:tgtEl>
                                        <p:attrNameLst>
                                          <p:attrName>ppt_x</p:attrName>
                                        </p:attrNameLst>
                                      </p:cBhvr>
                                      <p:tavLst>
                                        <p:tav tm="0">
                                          <p:val>
                                            <p:strVal val="0-#ppt_w/2"/>
                                          </p:val>
                                        </p:tav>
                                        <p:tav tm="100000">
                                          <p:val>
                                            <p:strVal val="#ppt_x"/>
                                          </p:val>
                                        </p:tav>
                                      </p:tavLst>
                                    </p:anim>
                                    <p:anim calcmode="lin" valueType="num">
                                      <p:cBhvr additive="base">
                                        <p:cTn id="8" dur="500" fill="hold"/>
                                        <p:tgtEl>
                                          <p:spTgt spid="27"/>
                                        </p:tgtEl>
                                        <p:attrNameLst>
                                          <p:attrName>ppt_y</p:attrName>
                                        </p:attrNameLst>
                                      </p:cBhvr>
                                      <p:tavLst>
                                        <p:tav tm="0">
                                          <p:val>
                                            <p:strVal val="#ppt_y"/>
                                          </p:val>
                                        </p:tav>
                                        <p:tav tm="100000">
                                          <p:val>
                                            <p:strVal val="#ppt_y"/>
                                          </p:val>
                                        </p:tav>
                                      </p:tavLst>
                                    </p:anim>
                                  </p:childTnLst>
                                </p:cTn>
                              </p:par>
                              <p:par>
                                <p:cTn id="9" presetID="10" presetClass="entr" presetSubtype="0" fill="hold" nodeType="withEffect">
                                  <p:stCondLst>
                                    <p:cond delay="300"/>
                                  </p:stCondLst>
                                  <p:childTnLst>
                                    <p:set>
                                      <p:cBhvr>
                                        <p:cTn id="10" dur="1" fill="hold">
                                          <p:stCondLst>
                                            <p:cond delay="0"/>
                                          </p:stCondLst>
                                        </p:cTn>
                                        <p:tgtEl>
                                          <p:spTgt spid="28"/>
                                        </p:tgtEl>
                                        <p:attrNameLst>
                                          <p:attrName>style.visibility</p:attrName>
                                        </p:attrNameLst>
                                      </p:cBhvr>
                                      <p:to>
                                        <p:strVal val="visible"/>
                                      </p:to>
                                    </p:set>
                                    <p:animEffect transition="in" filter="fade">
                                      <p:cBhvr>
                                        <p:cTn id="11" dur="500"/>
                                        <p:tgtEl>
                                          <p:spTgt spid="28"/>
                                        </p:tgtEl>
                                      </p:cBhvr>
                                    </p:animEffect>
                                  </p:childTnLst>
                                </p:cTn>
                              </p:par>
                              <p:par>
                                <p:cTn id="12" presetID="22" presetClass="entr" presetSubtype="8" fill="hold" grpId="0" nodeType="withEffect">
                                  <p:stCondLst>
                                    <p:cond delay="600"/>
                                  </p:stCondLst>
                                  <p:childTnLst>
                                    <p:set>
                                      <p:cBhvr>
                                        <p:cTn id="13" dur="1" fill="hold">
                                          <p:stCondLst>
                                            <p:cond delay="0"/>
                                          </p:stCondLst>
                                        </p:cTn>
                                        <p:tgtEl>
                                          <p:spTgt spid="32"/>
                                        </p:tgtEl>
                                        <p:attrNameLst>
                                          <p:attrName>style.visibility</p:attrName>
                                        </p:attrNameLst>
                                      </p:cBhvr>
                                      <p:to>
                                        <p:strVal val="visible"/>
                                      </p:to>
                                    </p:set>
                                    <p:animEffect transition="in" filter="wipe(left)">
                                      <p:cBhvr>
                                        <p:cTn id="14" dur="500"/>
                                        <p:tgtEl>
                                          <p:spTgt spid="32"/>
                                        </p:tgtEl>
                                      </p:cBhvr>
                                    </p:animEffect>
                                  </p:childTnLst>
                                </p:cTn>
                              </p:par>
                            </p:childTnLst>
                          </p:cTn>
                        </p:par>
                        <p:par>
                          <p:cTn id="15" fill="hold">
                            <p:stCondLst>
                              <p:cond delay="500"/>
                            </p:stCondLst>
                            <p:childTnLst>
                              <p:par>
                                <p:cTn id="16" presetID="2" presetClass="entr" presetSubtype="8" fill="hold" grpId="0" nodeType="afterEffect">
                                  <p:stCondLst>
                                    <p:cond delay="0"/>
                                  </p:stCondLst>
                                  <p:childTnLst>
                                    <p:set>
                                      <p:cBhvr>
                                        <p:cTn id="17" dur="1" fill="hold">
                                          <p:stCondLst>
                                            <p:cond delay="0"/>
                                          </p:stCondLst>
                                        </p:cTn>
                                        <p:tgtEl>
                                          <p:spTgt spid="33"/>
                                        </p:tgtEl>
                                        <p:attrNameLst>
                                          <p:attrName>style.visibility</p:attrName>
                                        </p:attrNameLst>
                                      </p:cBhvr>
                                      <p:to>
                                        <p:strVal val="visible"/>
                                      </p:to>
                                    </p:set>
                                    <p:anim calcmode="lin" valueType="num">
                                      <p:cBhvr additive="base">
                                        <p:cTn id="18" dur="500" fill="hold"/>
                                        <p:tgtEl>
                                          <p:spTgt spid="33"/>
                                        </p:tgtEl>
                                        <p:attrNameLst>
                                          <p:attrName>ppt_x</p:attrName>
                                        </p:attrNameLst>
                                      </p:cBhvr>
                                      <p:tavLst>
                                        <p:tav tm="0">
                                          <p:val>
                                            <p:strVal val="0-#ppt_w/2"/>
                                          </p:val>
                                        </p:tav>
                                        <p:tav tm="100000">
                                          <p:val>
                                            <p:strVal val="#ppt_x"/>
                                          </p:val>
                                        </p:tav>
                                      </p:tavLst>
                                    </p:anim>
                                    <p:anim calcmode="lin" valueType="num">
                                      <p:cBhvr additive="base">
                                        <p:cTn id="19" dur="500" fill="hold"/>
                                        <p:tgtEl>
                                          <p:spTgt spid="33"/>
                                        </p:tgtEl>
                                        <p:attrNameLst>
                                          <p:attrName>ppt_y</p:attrName>
                                        </p:attrNameLst>
                                      </p:cBhvr>
                                      <p:tavLst>
                                        <p:tav tm="0">
                                          <p:val>
                                            <p:strVal val="#ppt_y"/>
                                          </p:val>
                                        </p:tav>
                                        <p:tav tm="100000">
                                          <p:val>
                                            <p:strVal val="#ppt_y"/>
                                          </p:val>
                                        </p:tav>
                                      </p:tavLst>
                                    </p:anim>
                                  </p:childTnLst>
                                </p:cTn>
                              </p:par>
                              <p:par>
                                <p:cTn id="20" presetID="10" presetClass="entr" presetSubtype="0" fill="hold" nodeType="withEffect">
                                  <p:stCondLst>
                                    <p:cond delay="300"/>
                                  </p:stCondLst>
                                  <p:childTnLst>
                                    <p:set>
                                      <p:cBhvr>
                                        <p:cTn id="21" dur="1" fill="hold">
                                          <p:stCondLst>
                                            <p:cond delay="0"/>
                                          </p:stCondLst>
                                        </p:cTn>
                                        <p:tgtEl>
                                          <p:spTgt spid="37"/>
                                        </p:tgtEl>
                                        <p:attrNameLst>
                                          <p:attrName>style.visibility</p:attrName>
                                        </p:attrNameLst>
                                      </p:cBhvr>
                                      <p:to>
                                        <p:strVal val="visible"/>
                                      </p:to>
                                    </p:set>
                                    <p:animEffect transition="in" filter="fade">
                                      <p:cBhvr>
                                        <p:cTn id="22" dur="500"/>
                                        <p:tgtEl>
                                          <p:spTgt spid="37"/>
                                        </p:tgtEl>
                                      </p:cBhvr>
                                    </p:animEffect>
                                  </p:childTnLst>
                                </p:cTn>
                              </p:par>
                              <p:par>
                                <p:cTn id="23" presetID="22" presetClass="entr" presetSubtype="8" fill="hold" grpId="0" nodeType="withEffect">
                                  <p:stCondLst>
                                    <p:cond delay="600"/>
                                  </p:stCondLst>
                                  <p:childTnLst>
                                    <p:set>
                                      <p:cBhvr>
                                        <p:cTn id="24" dur="1" fill="hold">
                                          <p:stCondLst>
                                            <p:cond delay="0"/>
                                          </p:stCondLst>
                                        </p:cTn>
                                        <p:tgtEl>
                                          <p:spTgt spid="34"/>
                                        </p:tgtEl>
                                        <p:attrNameLst>
                                          <p:attrName>style.visibility</p:attrName>
                                        </p:attrNameLst>
                                      </p:cBhvr>
                                      <p:to>
                                        <p:strVal val="visible"/>
                                      </p:to>
                                    </p:set>
                                    <p:animEffect transition="in" filter="wipe(left)">
                                      <p:cBhvr>
                                        <p:cTn id="25" dur="500"/>
                                        <p:tgtEl>
                                          <p:spTgt spid="34"/>
                                        </p:tgtEl>
                                      </p:cBhvr>
                                    </p:animEffect>
                                  </p:childTnLst>
                                </p:cTn>
                              </p:par>
                            </p:childTnLst>
                          </p:cTn>
                        </p:par>
                        <p:par>
                          <p:cTn id="26" fill="hold">
                            <p:stCondLst>
                              <p:cond delay="1000"/>
                            </p:stCondLst>
                            <p:childTnLst>
                              <p:par>
                                <p:cTn id="27" presetID="2" presetClass="entr" presetSubtype="8" fill="hold" grpId="0" nodeType="afterEffect">
                                  <p:stCondLst>
                                    <p:cond delay="0"/>
                                  </p:stCondLst>
                                  <p:childTnLst>
                                    <p:set>
                                      <p:cBhvr>
                                        <p:cTn id="28" dur="1" fill="hold">
                                          <p:stCondLst>
                                            <p:cond delay="0"/>
                                          </p:stCondLst>
                                        </p:cTn>
                                        <p:tgtEl>
                                          <p:spTgt spid="35"/>
                                        </p:tgtEl>
                                        <p:attrNameLst>
                                          <p:attrName>style.visibility</p:attrName>
                                        </p:attrNameLst>
                                      </p:cBhvr>
                                      <p:to>
                                        <p:strVal val="visible"/>
                                      </p:to>
                                    </p:set>
                                    <p:anim calcmode="lin" valueType="num">
                                      <p:cBhvr additive="base">
                                        <p:cTn id="29" dur="500" fill="hold"/>
                                        <p:tgtEl>
                                          <p:spTgt spid="35"/>
                                        </p:tgtEl>
                                        <p:attrNameLst>
                                          <p:attrName>ppt_x</p:attrName>
                                        </p:attrNameLst>
                                      </p:cBhvr>
                                      <p:tavLst>
                                        <p:tav tm="0">
                                          <p:val>
                                            <p:strVal val="0-#ppt_w/2"/>
                                          </p:val>
                                        </p:tav>
                                        <p:tav tm="100000">
                                          <p:val>
                                            <p:strVal val="#ppt_x"/>
                                          </p:val>
                                        </p:tav>
                                      </p:tavLst>
                                    </p:anim>
                                    <p:anim calcmode="lin" valueType="num">
                                      <p:cBhvr additive="base">
                                        <p:cTn id="30" dur="500" fill="hold"/>
                                        <p:tgtEl>
                                          <p:spTgt spid="35"/>
                                        </p:tgtEl>
                                        <p:attrNameLst>
                                          <p:attrName>ppt_y</p:attrName>
                                        </p:attrNameLst>
                                      </p:cBhvr>
                                      <p:tavLst>
                                        <p:tav tm="0">
                                          <p:val>
                                            <p:strVal val="#ppt_y"/>
                                          </p:val>
                                        </p:tav>
                                        <p:tav tm="100000">
                                          <p:val>
                                            <p:strVal val="#ppt_y"/>
                                          </p:val>
                                        </p:tav>
                                      </p:tavLst>
                                    </p:anim>
                                  </p:childTnLst>
                                </p:cTn>
                              </p:par>
                              <p:par>
                                <p:cTn id="31" presetID="10" presetClass="entr" presetSubtype="0" fill="hold" nodeType="withEffect">
                                  <p:stCondLst>
                                    <p:cond delay="300"/>
                                  </p:stCondLst>
                                  <p:childTnLst>
                                    <p:set>
                                      <p:cBhvr>
                                        <p:cTn id="32" dur="1" fill="hold">
                                          <p:stCondLst>
                                            <p:cond delay="0"/>
                                          </p:stCondLst>
                                        </p:cTn>
                                        <p:tgtEl>
                                          <p:spTgt spid="43"/>
                                        </p:tgtEl>
                                        <p:attrNameLst>
                                          <p:attrName>style.visibility</p:attrName>
                                        </p:attrNameLst>
                                      </p:cBhvr>
                                      <p:to>
                                        <p:strVal val="visible"/>
                                      </p:to>
                                    </p:set>
                                    <p:animEffect transition="in" filter="fade">
                                      <p:cBhvr>
                                        <p:cTn id="33" dur="500"/>
                                        <p:tgtEl>
                                          <p:spTgt spid="43"/>
                                        </p:tgtEl>
                                      </p:cBhvr>
                                    </p:animEffect>
                                  </p:childTnLst>
                                </p:cTn>
                              </p:par>
                              <p:par>
                                <p:cTn id="34" presetID="22" presetClass="entr" presetSubtype="8" fill="hold" grpId="0" nodeType="withEffect">
                                  <p:stCondLst>
                                    <p:cond delay="600"/>
                                  </p:stCondLst>
                                  <p:childTnLst>
                                    <p:set>
                                      <p:cBhvr>
                                        <p:cTn id="35" dur="1" fill="hold">
                                          <p:stCondLst>
                                            <p:cond delay="0"/>
                                          </p:stCondLst>
                                        </p:cTn>
                                        <p:tgtEl>
                                          <p:spTgt spid="36"/>
                                        </p:tgtEl>
                                        <p:attrNameLst>
                                          <p:attrName>style.visibility</p:attrName>
                                        </p:attrNameLst>
                                      </p:cBhvr>
                                      <p:to>
                                        <p:strVal val="visible"/>
                                      </p:to>
                                    </p:set>
                                    <p:animEffect transition="in" filter="wipe(left)">
                                      <p:cBhvr>
                                        <p:cTn id="36" dur="500"/>
                                        <p:tgtEl>
                                          <p:spTgt spid="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animBg="1"/>
      <p:bldP spid="32" grpId="0"/>
      <p:bldP spid="33" grpId="0" animBg="1"/>
      <p:bldP spid="34" grpId="0"/>
      <p:bldP spid="35" grpId="0" animBg="1"/>
      <p:bldP spid="36"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2"/>
          <p:cNvSpPr/>
          <p:nvPr/>
        </p:nvSpPr>
        <p:spPr>
          <a:xfrm>
            <a:off x="1116765" y="3096392"/>
            <a:ext cx="10376033" cy="1043396"/>
          </a:xfrm>
          <a:custGeom>
            <a:avLst/>
            <a:gdLst>
              <a:gd name="connsiteX0" fmla="*/ 0 w 7099546"/>
              <a:gd name="connsiteY0" fmla="*/ 0 h 504056"/>
              <a:gd name="connsiteX1" fmla="*/ 7099546 w 7099546"/>
              <a:gd name="connsiteY1" fmla="*/ 0 h 504056"/>
              <a:gd name="connsiteX2" fmla="*/ 7099546 w 7099546"/>
              <a:gd name="connsiteY2" fmla="*/ 504056 h 504056"/>
              <a:gd name="connsiteX3" fmla="*/ 0 w 7099546"/>
              <a:gd name="connsiteY3" fmla="*/ 504056 h 504056"/>
              <a:gd name="connsiteX4" fmla="*/ 0 w 7099546"/>
              <a:gd name="connsiteY4" fmla="*/ 0 h 504056"/>
              <a:gd name="connsiteX0-1" fmla="*/ 0 w 7099546"/>
              <a:gd name="connsiteY0-2" fmla="*/ 0 h 504056"/>
              <a:gd name="connsiteX1-3" fmla="*/ 7099546 w 7099546"/>
              <a:gd name="connsiteY1-4" fmla="*/ 0 h 504056"/>
              <a:gd name="connsiteX2-5" fmla="*/ 7091412 w 7099546"/>
              <a:gd name="connsiteY2-6" fmla="*/ 253938 h 504056"/>
              <a:gd name="connsiteX3-7" fmla="*/ 7099546 w 7099546"/>
              <a:gd name="connsiteY3-8" fmla="*/ 504056 h 504056"/>
              <a:gd name="connsiteX4-9" fmla="*/ 0 w 7099546"/>
              <a:gd name="connsiteY4-10" fmla="*/ 504056 h 504056"/>
              <a:gd name="connsiteX5" fmla="*/ 0 w 7099546"/>
              <a:gd name="connsiteY5" fmla="*/ 0 h 504056"/>
              <a:gd name="connsiteX0-11" fmla="*/ 0 w 7411452"/>
              <a:gd name="connsiteY0-12" fmla="*/ 0 h 504056"/>
              <a:gd name="connsiteX1-13" fmla="*/ 7099546 w 7411452"/>
              <a:gd name="connsiteY1-14" fmla="*/ 0 h 504056"/>
              <a:gd name="connsiteX2-15" fmla="*/ 7411452 w 7411452"/>
              <a:gd name="connsiteY2-16" fmla="*/ 246318 h 504056"/>
              <a:gd name="connsiteX3-17" fmla="*/ 7099546 w 7411452"/>
              <a:gd name="connsiteY3-18" fmla="*/ 504056 h 504056"/>
              <a:gd name="connsiteX4-19" fmla="*/ 0 w 7411452"/>
              <a:gd name="connsiteY4-20" fmla="*/ 504056 h 504056"/>
              <a:gd name="connsiteX5-21" fmla="*/ 0 w 7411452"/>
              <a:gd name="connsiteY5-22" fmla="*/ 0 h 504056"/>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21" y="connsiteY5-22"/>
              </a:cxn>
            </a:cxnLst>
            <a:rect l="l" t="t" r="r" b="b"/>
            <a:pathLst>
              <a:path w="7411452" h="504056">
                <a:moveTo>
                  <a:pt x="0" y="0"/>
                </a:moveTo>
                <a:lnTo>
                  <a:pt x="7099546" y="0"/>
                </a:lnTo>
                <a:lnTo>
                  <a:pt x="7411452" y="246318"/>
                </a:lnTo>
                <a:lnTo>
                  <a:pt x="7099546" y="504056"/>
                </a:lnTo>
                <a:lnTo>
                  <a:pt x="0" y="504056"/>
                </a:lnTo>
                <a:lnTo>
                  <a:pt x="0" y="0"/>
                </a:lnTo>
                <a:close/>
              </a:path>
            </a:pathLst>
          </a:cu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940"/>
          </a:p>
        </p:txBody>
      </p:sp>
      <p:sp>
        <p:nvSpPr>
          <p:cNvPr id="4" name="椭圆 3"/>
          <p:cNvSpPr/>
          <p:nvPr/>
        </p:nvSpPr>
        <p:spPr>
          <a:xfrm>
            <a:off x="2508976" y="2879722"/>
            <a:ext cx="1512000" cy="1512000"/>
          </a:xfrm>
          <a:prstGeom prst="ellipse">
            <a:avLst/>
          </a:prstGeom>
          <a:solidFill>
            <a:schemeClr val="accent1"/>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nchorCtr="1"/>
          <a:lstStyle/>
          <a:p>
            <a:pPr algn="ctr"/>
            <a:r>
              <a:rPr lang="en-US" altLang="zh-CN" sz="5040" dirty="0">
                <a:latin typeface="Impact" panose="020B0806030902050204" pitchFamily="34" charset="0"/>
                <a:ea typeface="方正超粗黑简体" pitchFamily="65" charset="-122"/>
              </a:rPr>
              <a:t>1</a:t>
            </a:r>
            <a:endParaRPr lang="zh-CN" altLang="en-US" sz="5040" dirty="0">
              <a:latin typeface="Impact" panose="020B0806030902050204" pitchFamily="34" charset="0"/>
              <a:ea typeface="方正超粗黑简体" pitchFamily="65" charset="-122"/>
            </a:endParaRPr>
          </a:p>
        </p:txBody>
      </p:sp>
      <p:sp>
        <p:nvSpPr>
          <p:cNvPr id="5" name="TextBox 4"/>
          <p:cNvSpPr txBox="1"/>
          <p:nvPr/>
        </p:nvSpPr>
        <p:spPr>
          <a:xfrm>
            <a:off x="2722798" y="2189163"/>
            <a:ext cx="1029449" cy="609398"/>
          </a:xfrm>
          <a:prstGeom prst="rect">
            <a:avLst/>
          </a:prstGeom>
          <a:noFill/>
        </p:spPr>
        <p:txBody>
          <a:bodyPr wrap="none" rtlCol="0">
            <a:spAutoFit/>
          </a:bodyPr>
          <a:lstStyle/>
          <a:p>
            <a:r>
              <a:rPr lang="en-US" altLang="zh-CN" sz="3360" dirty="0" smtClean="0">
                <a:solidFill>
                  <a:schemeClr val="tx1">
                    <a:lumMod val="65000"/>
                    <a:lumOff val="35000"/>
                  </a:schemeClr>
                </a:solidFill>
                <a:latin typeface="Impact" panose="020B0806030902050204" pitchFamily="34" charset="0"/>
                <a:ea typeface="微软雅黑" panose="020B0503020204020204" pitchFamily="34" charset="-122"/>
              </a:rPr>
              <a:t>2016</a:t>
            </a:r>
            <a:endParaRPr lang="zh-CN" altLang="en-US" sz="3360" dirty="0">
              <a:solidFill>
                <a:schemeClr val="tx1">
                  <a:lumMod val="65000"/>
                  <a:lumOff val="35000"/>
                </a:schemeClr>
              </a:solidFill>
              <a:latin typeface="Impact" panose="020B0806030902050204" pitchFamily="34" charset="0"/>
              <a:ea typeface="微软雅黑" panose="020B0503020204020204" pitchFamily="34" charset="-122"/>
            </a:endParaRPr>
          </a:p>
        </p:txBody>
      </p:sp>
      <p:sp>
        <p:nvSpPr>
          <p:cNvPr id="10" name="椭圆 9"/>
          <p:cNvSpPr/>
          <p:nvPr/>
        </p:nvSpPr>
        <p:spPr>
          <a:xfrm>
            <a:off x="5390328" y="2879722"/>
            <a:ext cx="1512000" cy="1512000"/>
          </a:xfrm>
          <a:prstGeom prst="ellipse">
            <a:avLst/>
          </a:prstGeom>
          <a:solidFill>
            <a:schemeClr val="accent2"/>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nchorCtr="1"/>
          <a:lstStyle/>
          <a:p>
            <a:pPr algn="ctr"/>
            <a:r>
              <a:rPr lang="en-US" altLang="zh-CN" sz="5040" dirty="0">
                <a:latin typeface="Impact" panose="020B0806030902050204" pitchFamily="34" charset="0"/>
                <a:ea typeface="方正超粗黑简体" pitchFamily="65" charset="-122"/>
              </a:rPr>
              <a:t>2</a:t>
            </a:r>
            <a:endParaRPr lang="zh-CN" altLang="en-US" sz="5040" dirty="0">
              <a:latin typeface="Impact" panose="020B0806030902050204" pitchFamily="34" charset="0"/>
              <a:ea typeface="方正超粗黑简体" pitchFamily="65" charset="-122"/>
            </a:endParaRPr>
          </a:p>
        </p:txBody>
      </p:sp>
      <p:sp>
        <p:nvSpPr>
          <p:cNvPr id="11" name="TextBox 10"/>
          <p:cNvSpPr txBox="1"/>
          <p:nvPr/>
        </p:nvSpPr>
        <p:spPr>
          <a:xfrm>
            <a:off x="5597649" y="2189163"/>
            <a:ext cx="963725" cy="609398"/>
          </a:xfrm>
          <a:prstGeom prst="rect">
            <a:avLst/>
          </a:prstGeom>
          <a:noFill/>
        </p:spPr>
        <p:txBody>
          <a:bodyPr wrap="none" rtlCol="0">
            <a:spAutoFit/>
          </a:bodyPr>
          <a:lstStyle/>
          <a:p>
            <a:r>
              <a:rPr lang="en-US" altLang="zh-CN" sz="3360" dirty="0" smtClean="0">
                <a:solidFill>
                  <a:schemeClr val="tx1">
                    <a:lumMod val="65000"/>
                    <a:lumOff val="35000"/>
                  </a:schemeClr>
                </a:solidFill>
                <a:latin typeface="Impact" panose="020B0806030902050204" pitchFamily="34" charset="0"/>
                <a:ea typeface="微软雅黑" panose="020B0503020204020204" pitchFamily="34" charset="-122"/>
              </a:rPr>
              <a:t>2017</a:t>
            </a:r>
            <a:endParaRPr lang="zh-CN" altLang="en-US" sz="3360" dirty="0">
              <a:solidFill>
                <a:schemeClr val="tx1">
                  <a:lumMod val="65000"/>
                  <a:lumOff val="35000"/>
                </a:schemeClr>
              </a:solidFill>
              <a:latin typeface="Impact" panose="020B0806030902050204" pitchFamily="34" charset="0"/>
              <a:ea typeface="微软雅黑" panose="020B0503020204020204" pitchFamily="34" charset="-122"/>
            </a:endParaRPr>
          </a:p>
        </p:txBody>
      </p:sp>
      <p:sp>
        <p:nvSpPr>
          <p:cNvPr id="16" name="椭圆 15"/>
          <p:cNvSpPr/>
          <p:nvPr/>
        </p:nvSpPr>
        <p:spPr>
          <a:xfrm>
            <a:off x="8271679" y="2879722"/>
            <a:ext cx="1512000" cy="1512000"/>
          </a:xfrm>
          <a:prstGeom prst="ellipse">
            <a:avLst/>
          </a:prstGeom>
          <a:solidFill>
            <a:schemeClr val="accent3"/>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nchorCtr="1"/>
          <a:lstStyle/>
          <a:p>
            <a:pPr algn="ctr"/>
            <a:r>
              <a:rPr lang="en-US" altLang="zh-CN" sz="5040" dirty="0">
                <a:latin typeface="Impact" panose="020B0806030902050204" pitchFamily="34" charset="0"/>
                <a:ea typeface="方正超粗黑简体" pitchFamily="65" charset="-122"/>
              </a:rPr>
              <a:t>3</a:t>
            </a:r>
            <a:endParaRPr lang="zh-CN" altLang="en-US" sz="5040" dirty="0">
              <a:latin typeface="Impact" panose="020B0806030902050204" pitchFamily="34" charset="0"/>
              <a:ea typeface="方正超粗黑简体" pitchFamily="65" charset="-122"/>
            </a:endParaRPr>
          </a:p>
        </p:txBody>
      </p:sp>
      <p:sp>
        <p:nvSpPr>
          <p:cNvPr id="17" name="TextBox 16"/>
          <p:cNvSpPr txBox="1"/>
          <p:nvPr/>
        </p:nvSpPr>
        <p:spPr>
          <a:xfrm>
            <a:off x="8485481" y="2189163"/>
            <a:ext cx="1026243" cy="609398"/>
          </a:xfrm>
          <a:prstGeom prst="rect">
            <a:avLst/>
          </a:prstGeom>
          <a:noFill/>
        </p:spPr>
        <p:txBody>
          <a:bodyPr wrap="none" rtlCol="0">
            <a:spAutoFit/>
          </a:bodyPr>
          <a:lstStyle/>
          <a:p>
            <a:r>
              <a:rPr lang="en-US" altLang="zh-CN" sz="3360" dirty="0" smtClean="0">
                <a:solidFill>
                  <a:schemeClr val="tx1">
                    <a:lumMod val="65000"/>
                    <a:lumOff val="35000"/>
                  </a:schemeClr>
                </a:solidFill>
                <a:latin typeface="Impact" panose="020B0806030902050204" pitchFamily="34" charset="0"/>
                <a:ea typeface="微软雅黑" panose="020B0503020204020204" pitchFamily="34" charset="-122"/>
              </a:rPr>
              <a:t>2018</a:t>
            </a:r>
            <a:endParaRPr lang="zh-CN" altLang="en-US" sz="3360" dirty="0">
              <a:solidFill>
                <a:schemeClr val="tx1">
                  <a:lumMod val="65000"/>
                  <a:lumOff val="35000"/>
                </a:schemeClr>
              </a:solidFill>
              <a:latin typeface="Impact" panose="020B0806030902050204" pitchFamily="34" charset="0"/>
              <a:ea typeface="微软雅黑" panose="020B0503020204020204" pitchFamily="34" charset="-122"/>
            </a:endParaRPr>
          </a:p>
        </p:txBody>
      </p:sp>
      <p:sp>
        <p:nvSpPr>
          <p:cNvPr id="6" name="标题 5"/>
          <p:cNvSpPr>
            <a:spLocks noGrp="1"/>
          </p:cNvSpPr>
          <p:nvPr>
            <p:ph type="title"/>
          </p:nvPr>
        </p:nvSpPr>
        <p:spPr/>
        <p:txBody>
          <a:bodyPr/>
          <a:lstStyle/>
          <a:p>
            <a:r>
              <a:rPr lang="zh-CN" altLang="en-US" dirty="0">
                <a:solidFill>
                  <a:prstClr val="black">
                    <a:lumMod val="65000"/>
                    <a:lumOff val="35000"/>
                  </a:prstClr>
                </a:solidFill>
              </a:rPr>
              <a:t>添加文字内容</a:t>
            </a:r>
            <a:r>
              <a:rPr lang="zh-CN" altLang="en-US" sz="1680" dirty="0">
                <a:solidFill>
                  <a:prstClr val="black">
                    <a:lumMod val="65000"/>
                    <a:lumOff val="35000"/>
                  </a:prstClr>
                </a:solidFill>
              </a:rPr>
              <a:t>（文字可以编辑）</a:t>
            </a:r>
            <a:endParaRPr lang="zh-CN" altLang="en-US" dirty="0"/>
          </a:p>
        </p:txBody>
      </p:sp>
      <p:sp>
        <p:nvSpPr>
          <p:cNvPr id="18" name="MH_Text_1"/>
          <p:cNvSpPr/>
          <p:nvPr>
            <p:custDataLst>
              <p:tags r:id="rId1"/>
            </p:custDataLst>
          </p:nvPr>
        </p:nvSpPr>
        <p:spPr>
          <a:xfrm>
            <a:off x="2303770" y="4985582"/>
            <a:ext cx="2772000" cy="1058400"/>
          </a:xfrm>
          <a:prstGeom prst="rect">
            <a:avLst/>
          </a:prstGeom>
          <a:noFill/>
          <a:ln w="9525">
            <a:noFill/>
            <a:miter lim="800000"/>
          </a:ln>
          <a:extLst>
            <a:ext uri="{909E8E84-426E-40DD-AFC4-6F175D3DCCD1}">
              <a14:hiddenFill xmlns:a14="http://schemas.microsoft.com/office/drawing/2010/main">
                <a:solidFill>
                  <a:srgbClr val="FFFFFF"/>
                </a:solidFill>
              </a14:hiddenFill>
            </a:ext>
          </a:extLst>
        </p:spPr>
        <p:txBody>
          <a:bodyPr lIns="142416" tIns="71207" rIns="142416" bIns="71207">
            <a:noAutofit/>
          </a:bodyPr>
          <a:lstStyle/>
          <a:p>
            <a:pPr fontAlgn="base">
              <a:lnSpc>
                <a:spcPct val="150000"/>
              </a:lnSpc>
              <a:spcBef>
                <a:spcPct val="0"/>
              </a:spcBef>
              <a:spcAft>
                <a:spcPct val="0"/>
              </a:spcAft>
            </a:pPr>
            <a:r>
              <a:rPr lang="zh-CN" altLang="en-US" sz="1400" dirty="0">
                <a:solidFill>
                  <a:schemeClr val="tx1">
                    <a:lumMod val="50000"/>
                    <a:lumOff val="50000"/>
                  </a:schemeClr>
                </a:solidFill>
                <a:latin typeface="+mn-ea"/>
                <a:cs typeface="+mn-ea"/>
                <a:sym typeface="+mn-lt"/>
              </a:rPr>
              <a:t>您的内容打在这里，或者通过复制您的文本后，在此框中选择粘贴，并选择只保留文字。</a:t>
            </a:r>
            <a:endParaRPr lang="en-US" altLang="zh-CN" sz="1400" dirty="0">
              <a:solidFill>
                <a:schemeClr val="tx1">
                  <a:lumMod val="50000"/>
                  <a:lumOff val="50000"/>
                </a:schemeClr>
              </a:solidFill>
              <a:latin typeface="+mn-ea"/>
              <a:cs typeface="+mn-ea"/>
              <a:sym typeface="+mn-lt"/>
            </a:endParaRPr>
          </a:p>
          <a:p>
            <a:pPr fontAlgn="base">
              <a:lnSpc>
                <a:spcPct val="150000"/>
              </a:lnSpc>
              <a:spcBef>
                <a:spcPct val="0"/>
              </a:spcBef>
              <a:spcAft>
                <a:spcPct val="0"/>
              </a:spcAft>
            </a:pPr>
            <a:endParaRPr lang="en-US" altLang="zh-CN" sz="1400" dirty="0">
              <a:solidFill>
                <a:schemeClr val="tx1">
                  <a:lumMod val="50000"/>
                  <a:lumOff val="50000"/>
                </a:schemeClr>
              </a:solidFill>
              <a:latin typeface="+mn-ea"/>
              <a:cs typeface="+mn-ea"/>
              <a:sym typeface="+mn-lt"/>
            </a:endParaRPr>
          </a:p>
        </p:txBody>
      </p:sp>
      <p:sp>
        <p:nvSpPr>
          <p:cNvPr id="20" name="TextBox 19"/>
          <p:cNvSpPr txBox="1"/>
          <p:nvPr/>
        </p:nvSpPr>
        <p:spPr>
          <a:xfrm>
            <a:off x="2623221" y="4682089"/>
            <a:ext cx="1258678" cy="350865"/>
          </a:xfrm>
          <a:prstGeom prst="rect">
            <a:avLst/>
          </a:prstGeom>
          <a:noFill/>
        </p:spPr>
        <p:txBody>
          <a:bodyPr wrap="none" rtlCol="0">
            <a:spAutoFit/>
          </a:bodyPr>
          <a:lstStyle>
            <a:defPPr>
              <a:defRPr lang="zh-CN"/>
            </a:defPPr>
            <a:lvl1pPr>
              <a:defRPr sz="2400" b="1">
                <a:solidFill>
                  <a:schemeClr val="bg1">
                    <a:lumMod val="50000"/>
                  </a:schemeClr>
                </a:solidFill>
              </a:defRPr>
            </a:lvl1pPr>
          </a:lstStyle>
          <a:p>
            <a:pPr algn="r">
              <a:buClr>
                <a:schemeClr val="accent1"/>
              </a:buClr>
            </a:pPr>
            <a:r>
              <a:rPr lang="zh-CN" altLang="en-US" sz="1680" dirty="0">
                <a:solidFill>
                  <a:schemeClr val="tx1">
                    <a:lumMod val="65000"/>
                    <a:lumOff val="35000"/>
                  </a:schemeClr>
                </a:solidFill>
                <a:latin typeface="微软雅黑" panose="020B0503020204020204" pitchFamily="34" charset="-122"/>
                <a:ea typeface="微软雅黑" panose="020B0503020204020204" pitchFamily="34" charset="-122"/>
              </a:rPr>
              <a:t>您的小标题</a:t>
            </a:r>
            <a:endParaRPr lang="zh-CN" altLang="en-US" sz="1680" dirty="0">
              <a:solidFill>
                <a:schemeClr val="tx1">
                  <a:lumMod val="65000"/>
                  <a:lumOff val="35000"/>
                </a:schemeClr>
              </a:solidFill>
              <a:latin typeface="微软雅黑" panose="020B0503020204020204" pitchFamily="34" charset="-122"/>
              <a:ea typeface="微软雅黑" panose="020B0503020204020204" pitchFamily="34" charset="-122"/>
            </a:endParaRPr>
          </a:p>
        </p:txBody>
      </p:sp>
      <p:sp>
        <p:nvSpPr>
          <p:cNvPr id="21" name="MH_Text_1"/>
          <p:cNvSpPr/>
          <p:nvPr>
            <p:custDataLst>
              <p:tags r:id="rId2"/>
            </p:custDataLst>
          </p:nvPr>
        </p:nvSpPr>
        <p:spPr>
          <a:xfrm>
            <a:off x="5269289" y="4985582"/>
            <a:ext cx="2772000" cy="1058400"/>
          </a:xfrm>
          <a:prstGeom prst="rect">
            <a:avLst/>
          </a:prstGeom>
          <a:noFill/>
          <a:ln w="9525">
            <a:noFill/>
            <a:miter lim="800000"/>
          </a:ln>
          <a:extLst>
            <a:ext uri="{909E8E84-426E-40DD-AFC4-6F175D3DCCD1}">
              <a14:hiddenFill xmlns:a14="http://schemas.microsoft.com/office/drawing/2010/main">
                <a:solidFill>
                  <a:srgbClr val="FFFFFF"/>
                </a:solidFill>
              </a14:hiddenFill>
            </a:ext>
          </a:extLst>
        </p:spPr>
        <p:txBody>
          <a:bodyPr lIns="142416" tIns="71207" rIns="142416" bIns="71207">
            <a:noAutofit/>
          </a:bodyPr>
          <a:lstStyle/>
          <a:p>
            <a:pPr fontAlgn="base">
              <a:lnSpc>
                <a:spcPct val="150000"/>
              </a:lnSpc>
              <a:spcBef>
                <a:spcPct val="0"/>
              </a:spcBef>
              <a:spcAft>
                <a:spcPct val="0"/>
              </a:spcAft>
            </a:pPr>
            <a:r>
              <a:rPr lang="zh-CN" altLang="en-US" sz="1400" dirty="0">
                <a:solidFill>
                  <a:schemeClr val="tx1">
                    <a:lumMod val="50000"/>
                    <a:lumOff val="50000"/>
                  </a:schemeClr>
                </a:solidFill>
                <a:latin typeface="+mn-ea"/>
                <a:cs typeface="+mn-ea"/>
                <a:sym typeface="+mn-lt"/>
              </a:rPr>
              <a:t>您的内容打在这里，或者通过复制您的文本后，在此框中选择粘贴，并选择只保留文字。</a:t>
            </a:r>
            <a:endParaRPr lang="en-US" altLang="zh-CN" sz="1400" dirty="0">
              <a:solidFill>
                <a:schemeClr val="tx1">
                  <a:lumMod val="50000"/>
                  <a:lumOff val="50000"/>
                </a:schemeClr>
              </a:solidFill>
              <a:latin typeface="+mn-ea"/>
              <a:cs typeface="+mn-ea"/>
              <a:sym typeface="+mn-lt"/>
            </a:endParaRPr>
          </a:p>
          <a:p>
            <a:pPr fontAlgn="base">
              <a:lnSpc>
                <a:spcPct val="150000"/>
              </a:lnSpc>
              <a:spcBef>
                <a:spcPct val="0"/>
              </a:spcBef>
              <a:spcAft>
                <a:spcPct val="0"/>
              </a:spcAft>
            </a:pPr>
            <a:endParaRPr lang="en-US" altLang="zh-CN" sz="1400" dirty="0">
              <a:solidFill>
                <a:schemeClr val="tx1">
                  <a:lumMod val="50000"/>
                  <a:lumOff val="50000"/>
                </a:schemeClr>
              </a:solidFill>
              <a:latin typeface="+mn-ea"/>
              <a:cs typeface="+mn-ea"/>
              <a:sym typeface="+mn-lt"/>
            </a:endParaRPr>
          </a:p>
        </p:txBody>
      </p:sp>
      <p:sp>
        <p:nvSpPr>
          <p:cNvPr id="22" name="TextBox 21"/>
          <p:cNvSpPr txBox="1"/>
          <p:nvPr/>
        </p:nvSpPr>
        <p:spPr>
          <a:xfrm>
            <a:off x="5588877" y="4682089"/>
            <a:ext cx="1258678" cy="350865"/>
          </a:xfrm>
          <a:prstGeom prst="rect">
            <a:avLst/>
          </a:prstGeom>
          <a:noFill/>
        </p:spPr>
        <p:txBody>
          <a:bodyPr wrap="none" rtlCol="0">
            <a:spAutoFit/>
          </a:bodyPr>
          <a:lstStyle>
            <a:defPPr>
              <a:defRPr lang="zh-CN"/>
            </a:defPPr>
            <a:lvl1pPr>
              <a:defRPr sz="2400" b="1">
                <a:solidFill>
                  <a:schemeClr val="bg1">
                    <a:lumMod val="50000"/>
                  </a:schemeClr>
                </a:solidFill>
              </a:defRPr>
            </a:lvl1pPr>
          </a:lstStyle>
          <a:p>
            <a:pPr algn="r">
              <a:buClr>
                <a:schemeClr val="accent1"/>
              </a:buClr>
            </a:pPr>
            <a:r>
              <a:rPr lang="zh-CN" altLang="en-US" sz="1680" dirty="0">
                <a:solidFill>
                  <a:schemeClr val="tx1">
                    <a:lumMod val="65000"/>
                    <a:lumOff val="35000"/>
                  </a:schemeClr>
                </a:solidFill>
                <a:latin typeface="微软雅黑" panose="020B0503020204020204" pitchFamily="34" charset="-122"/>
                <a:ea typeface="微软雅黑" panose="020B0503020204020204" pitchFamily="34" charset="-122"/>
              </a:rPr>
              <a:t>您的小标题</a:t>
            </a:r>
            <a:endParaRPr lang="zh-CN" altLang="en-US" sz="1680" dirty="0">
              <a:solidFill>
                <a:schemeClr val="tx1">
                  <a:lumMod val="65000"/>
                  <a:lumOff val="35000"/>
                </a:schemeClr>
              </a:solidFill>
              <a:latin typeface="微软雅黑" panose="020B0503020204020204" pitchFamily="34" charset="-122"/>
              <a:ea typeface="微软雅黑" panose="020B0503020204020204" pitchFamily="34" charset="-122"/>
            </a:endParaRPr>
          </a:p>
        </p:txBody>
      </p:sp>
      <p:sp>
        <p:nvSpPr>
          <p:cNvPr id="23" name="MH_Text_1"/>
          <p:cNvSpPr/>
          <p:nvPr>
            <p:custDataLst>
              <p:tags r:id="rId3"/>
            </p:custDataLst>
          </p:nvPr>
        </p:nvSpPr>
        <p:spPr>
          <a:xfrm>
            <a:off x="8234810" y="4965484"/>
            <a:ext cx="2772000" cy="1058400"/>
          </a:xfrm>
          <a:prstGeom prst="rect">
            <a:avLst/>
          </a:prstGeom>
          <a:noFill/>
          <a:ln w="9525">
            <a:noFill/>
            <a:miter lim="800000"/>
          </a:ln>
          <a:extLst>
            <a:ext uri="{909E8E84-426E-40DD-AFC4-6F175D3DCCD1}">
              <a14:hiddenFill xmlns:a14="http://schemas.microsoft.com/office/drawing/2010/main">
                <a:solidFill>
                  <a:srgbClr val="FFFFFF"/>
                </a:solidFill>
              </a14:hiddenFill>
            </a:ext>
          </a:extLst>
        </p:spPr>
        <p:txBody>
          <a:bodyPr lIns="142416" tIns="71207" rIns="142416" bIns="71207">
            <a:noAutofit/>
          </a:bodyPr>
          <a:lstStyle/>
          <a:p>
            <a:pPr fontAlgn="base">
              <a:lnSpc>
                <a:spcPct val="150000"/>
              </a:lnSpc>
              <a:spcBef>
                <a:spcPct val="0"/>
              </a:spcBef>
              <a:spcAft>
                <a:spcPct val="0"/>
              </a:spcAft>
            </a:pPr>
            <a:r>
              <a:rPr lang="zh-CN" altLang="en-US" sz="1400" dirty="0">
                <a:solidFill>
                  <a:schemeClr val="tx1">
                    <a:lumMod val="50000"/>
                    <a:lumOff val="50000"/>
                  </a:schemeClr>
                </a:solidFill>
                <a:latin typeface="+mn-ea"/>
                <a:cs typeface="+mn-ea"/>
                <a:sym typeface="+mn-lt"/>
              </a:rPr>
              <a:t>您的内容打在这里，或者通过复制您的文本后，在此框中选择粘贴，并选择只保留文字。</a:t>
            </a:r>
            <a:endParaRPr lang="en-US" altLang="zh-CN" sz="1400" dirty="0">
              <a:solidFill>
                <a:schemeClr val="tx1">
                  <a:lumMod val="50000"/>
                  <a:lumOff val="50000"/>
                </a:schemeClr>
              </a:solidFill>
              <a:latin typeface="+mn-ea"/>
              <a:cs typeface="+mn-ea"/>
              <a:sym typeface="+mn-lt"/>
            </a:endParaRPr>
          </a:p>
          <a:p>
            <a:pPr fontAlgn="base">
              <a:lnSpc>
                <a:spcPct val="150000"/>
              </a:lnSpc>
              <a:spcBef>
                <a:spcPct val="0"/>
              </a:spcBef>
              <a:spcAft>
                <a:spcPct val="0"/>
              </a:spcAft>
            </a:pPr>
            <a:endParaRPr lang="en-US" altLang="zh-CN" sz="1400" dirty="0">
              <a:solidFill>
                <a:schemeClr val="tx1">
                  <a:lumMod val="50000"/>
                  <a:lumOff val="50000"/>
                </a:schemeClr>
              </a:solidFill>
              <a:latin typeface="+mn-ea"/>
              <a:cs typeface="+mn-ea"/>
              <a:sym typeface="+mn-lt"/>
            </a:endParaRPr>
          </a:p>
        </p:txBody>
      </p:sp>
      <p:sp>
        <p:nvSpPr>
          <p:cNvPr id="24" name="TextBox 23"/>
          <p:cNvSpPr txBox="1"/>
          <p:nvPr/>
        </p:nvSpPr>
        <p:spPr>
          <a:xfrm>
            <a:off x="8554263" y="4661991"/>
            <a:ext cx="1258678" cy="350865"/>
          </a:xfrm>
          <a:prstGeom prst="rect">
            <a:avLst/>
          </a:prstGeom>
          <a:noFill/>
        </p:spPr>
        <p:txBody>
          <a:bodyPr wrap="none" rtlCol="0">
            <a:spAutoFit/>
          </a:bodyPr>
          <a:lstStyle>
            <a:defPPr>
              <a:defRPr lang="zh-CN"/>
            </a:defPPr>
            <a:lvl1pPr>
              <a:defRPr sz="2400" b="1">
                <a:solidFill>
                  <a:schemeClr val="bg1">
                    <a:lumMod val="50000"/>
                  </a:schemeClr>
                </a:solidFill>
              </a:defRPr>
            </a:lvl1pPr>
          </a:lstStyle>
          <a:p>
            <a:pPr algn="r">
              <a:buClr>
                <a:schemeClr val="accent1"/>
              </a:buClr>
            </a:pPr>
            <a:r>
              <a:rPr lang="zh-CN" altLang="en-US" sz="1680" dirty="0">
                <a:solidFill>
                  <a:schemeClr val="tx1">
                    <a:lumMod val="65000"/>
                    <a:lumOff val="35000"/>
                  </a:schemeClr>
                </a:solidFill>
                <a:latin typeface="微软雅黑" panose="020B0503020204020204" pitchFamily="34" charset="-122"/>
                <a:ea typeface="微软雅黑" panose="020B0503020204020204" pitchFamily="34" charset="-122"/>
              </a:rPr>
              <a:t>您的小标题</a:t>
            </a:r>
            <a:endParaRPr lang="zh-CN" altLang="en-US" sz="1680" dirty="0">
              <a:solidFill>
                <a:schemeClr val="tx1">
                  <a:lumMod val="65000"/>
                  <a:lumOff val="35000"/>
                </a:schemeClr>
              </a:solidFill>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1000" fill="hold"/>
                                        <p:tgtEl>
                                          <p:spTgt spid="2"/>
                                        </p:tgtEl>
                                        <p:attrNameLst>
                                          <p:attrName>ppt_x</p:attrName>
                                        </p:attrNameLst>
                                      </p:cBhvr>
                                      <p:tavLst>
                                        <p:tav tm="0">
                                          <p:val>
                                            <p:strVal val="0-#ppt_w/2"/>
                                          </p:val>
                                        </p:tav>
                                        <p:tav tm="100000">
                                          <p:val>
                                            <p:strVal val="#ppt_x"/>
                                          </p:val>
                                        </p:tav>
                                      </p:tavLst>
                                    </p:anim>
                                    <p:anim calcmode="lin" valueType="num">
                                      <p:cBhvr additive="base">
                                        <p:cTn id="8" dur="1000" fill="hold"/>
                                        <p:tgtEl>
                                          <p:spTgt spid="2"/>
                                        </p:tgtEl>
                                        <p:attrNameLst>
                                          <p:attrName>ppt_y</p:attrName>
                                        </p:attrNameLst>
                                      </p:cBhvr>
                                      <p:tavLst>
                                        <p:tav tm="0">
                                          <p:val>
                                            <p:strVal val="#ppt_y"/>
                                          </p:val>
                                        </p:tav>
                                        <p:tav tm="100000">
                                          <p:val>
                                            <p:strVal val="#ppt_y"/>
                                          </p:val>
                                        </p:tav>
                                      </p:tavLst>
                                    </p:anim>
                                  </p:childTnLst>
                                </p:cTn>
                              </p:par>
                              <p:par>
                                <p:cTn id="9" presetID="15" presetClass="entr" presetSubtype="0" fill="hold" grpId="0" nodeType="withEffect">
                                  <p:stCondLst>
                                    <p:cond delay="0"/>
                                  </p:stCondLst>
                                  <p:childTnLst>
                                    <p:set>
                                      <p:cBhvr>
                                        <p:cTn id="10" dur="1" fill="hold">
                                          <p:stCondLst>
                                            <p:cond delay="0"/>
                                          </p:stCondLst>
                                        </p:cTn>
                                        <p:tgtEl>
                                          <p:spTgt spid="4"/>
                                        </p:tgtEl>
                                        <p:attrNameLst>
                                          <p:attrName>style.visibility</p:attrName>
                                        </p:attrNameLst>
                                      </p:cBhvr>
                                      <p:to>
                                        <p:strVal val="visible"/>
                                      </p:to>
                                    </p:set>
                                    <p:anim calcmode="lin" valueType="num">
                                      <p:cBhvr>
                                        <p:cTn id="11" dur="500" fill="hold"/>
                                        <p:tgtEl>
                                          <p:spTgt spid="4"/>
                                        </p:tgtEl>
                                        <p:attrNameLst>
                                          <p:attrName>ppt_w</p:attrName>
                                        </p:attrNameLst>
                                      </p:cBhvr>
                                      <p:tavLst>
                                        <p:tav tm="0">
                                          <p:val>
                                            <p:fltVal val="0"/>
                                          </p:val>
                                        </p:tav>
                                        <p:tav tm="100000">
                                          <p:val>
                                            <p:strVal val="#ppt_w"/>
                                          </p:val>
                                        </p:tav>
                                      </p:tavLst>
                                    </p:anim>
                                    <p:anim calcmode="lin" valueType="num">
                                      <p:cBhvr>
                                        <p:cTn id="12" dur="500" fill="hold"/>
                                        <p:tgtEl>
                                          <p:spTgt spid="4"/>
                                        </p:tgtEl>
                                        <p:attrNameLst>
                                          <p:attrName>ppt_h</p:attrName>
                                        </p:attrNameLst>
                                      </p:cBhvr>
                                      <p:tavLst>
                                        <p:tav tm="0">
                                          <p:val>
                                            <p:fltVal val="0"/>
                                          </p:val>
                                        </p:tav>
                                        <p:tav tm="100000">
                                          <p:val>
                                            <p:strVal val="#ppt_h"/>
                                          </p:val>
                                        </p:tav>
                                      </p:tavLst>
                                    </p:anim>
                                    <p:anim calcmode="lin" valueType="num">
                                      <p:cBhvr>
                                        <p:cTn id="13" dur="500" fill="hold"/>
                                        <p:tgtEl>
                                          <p:spTgt spid="4"/>
                                        </p:tgtEl>
                                        <p:attrNameLst>
                                          <p:attrName>ppt_x</p:attrName>
                                        </p:attrNameLst>
                                      </p:cBhvr>
                                      <p:tavLst>
                                        <p:tav tm="0" fmla="#ppt_x+(cos(-2*pi*(1-$))*-#ppt_x-sin(-2*pi*(1-$))*(1-#ppt_y))*(1-$)">
                                          <p:val>
                                            <p:fltVal val="0"/>
                                          </p:val>
                                        </p:tav>
                                        <p:tav tm="100000">
                                          <p:val>
                                            <p:fltVal val="1"/>
                                          </p:val>
                                        </p:tav>
                                      </p:tavLst>
                                    </p:anim>
                                    <p:anim calcmode="lin" valueType="num">
                                      <p:cBhvr>
                                        <p:cTn id="14" dur="500" fill="hold"/>
                                        <p:tgtEl>
                                          <p:spTgt spid="4"/>
                                        </p:tgtEl>
                                        <p:attrNameLst>
                                          <p:attrName>ppt_y</p:attrName>
                                        </p:attrNameLst>
                                      </p:cBhvr>
                                      <p:tavLst>
                                        <p:tav tm="0" fmla="#ppt_y+(sin(-2*pi*(1-$))*-#ppt_x+cos(-2*pi*(1-$))*(1-#ppt_y))*(1-$)">
                                          <p:val>
                                            <p:fltVal val="0"/>
                                          </p:val>
                                        </p:tav>
                                        <p:tav tm="100000">
                                          <p:val>
                                            <p:fltVal val="1"/>
                                          </p:val>
                                        </p:tav>
                                      </p:tavLst>
                                    </p:anim>
                                  </p:childTnLst>
                                </p:cTn>
                              </p:par>
                              <p:par>
                                <p:cTn id="15" presetID="42" presetClass="entr" presetSubtype="0" fill="hold" grpId="0" nodeType="withEffect">
                                  <p:stCondLst>
                                    <p:cond delay="25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250"/>
                                        <p:tgtEl>
                                          <p:spTgt spid="5"/>
                                        </p:tgtEl>
                                      </p:cBhvr>
                                    </p:animEffect>
                                    <p:anim calcmode="lin" valueType="num">
                                      <p:cBhvr>
                                        <p:cTn id="18" dur="250" fill="hold"/>
                                        <p:tgtEl>
                                          <p:spTgt spid="5"/>
                                        </p:tgtEl>
                                        <p:attrNameLst>
                                          <p:attrName>ppt_x</p:attrName>
                                        </p:attrNameLst>
                                      </p:cBhvr>
                                      <p:tavLst>
                                        <p:tav tm="0">
                                          <p:val>
                                            <p:strVal val="#ppt_x"/>
                                          </p:val>
                                        </p:tav>
                                        <p:tav tm="100000">
                                          <p:val>
                                            <p:strVal val="#ppt_x"/>
                                          </p:val>
                                        </p:tav>
                                      </p:tavLst>
                                    </p:anim>
                                    <p:anim calcmode="lin" valueType="num">
                                      <p:cBhvr>
                                        <p:cTn id="19" dur="250" fill="hold"/>
                                        <p:tgtEl>
                                          <p:spTgt spid="5"/>
                                        </p:tgtEl>
                                        <p:attrNameLst>
                                          <p:attrName>ppt_y</p:attrName>
                                        </p:attrNameLst>
                                      </p:cBhvr>
                                      <p:tavLst>
                                        <p:tav tm="0">
                                          <p:val>
                                            <p:strVal val="#ppt_y+.1"/>
                                          </p:val>
                                        </p:tav>
                                        <p:tav tm="100000">
                                          <p:val>
                                            <p:strVal val="#ppt_y"/>
                                          </p:val>
                                        </p:tav>
                                      </p:tavLst>
                                    </p:anim>
                                  </p:childTnLst>
                                </p:cTn>
                              </p:par>
                              <p:par>
                                <p:cTn id="20" presetID="15" presetClass="entr" presetSubtype="0" fill="hold" grpId="0" nodeType="withEffect">
                                  <p:stCondLst>
                                    <p:cond delay="250"/>
                                  </p:stCondLst>
                                  <p:childTnLst>
                                    <p:set>
                                      <p:cBhvr>
                                        <p:cTn id="21" dur="1" fill="hold">
                                          <p:stCondLst>
                                            <p:cond delay="0"/>
                                          </p:stCondLst>
                                        </p:cTn>
                                        <p:tgtEl>
                                          <p:spTgt spid="10"/>
                                        </p:tgtEl>
                                        <p:attrNameLst>
                                          <p:attrName>style.visibility</p:attrName>
                                        </p:attrNameLst>
                                      </p:cBhvr>
                                      <p:to>
                                        <p:strVal val="visible"/>
                                      </p:to>
                                    </p:set>
                                    <p:anim calcmode="lin" valueType="num">
                                      <p:cBhvr>
                                        <p:cTn id="22" dur="500" fill="hold"/>
                                        <p:tgtEl>
                                          <p:spTgt spid="10"/>
                                        </p:tgtEl>
                                        <p:attrNameLst>
                                          <p:attrName>ppt_w</p:attrName>
                                        </p:attrNameLst>
                                      </p:cBhvr>
                                      <p:tavLst>
                                        <p:tav tm="0">
                                          <p:val>
                                            <p:fltVal val="0"/>
                                          </p:val>
                                        </p:tav>
                                        <p:tav tm="100000">
                                          <p:val>
                                            <p:strVal val="#ppt_w"/>
                                          </p:val>
                                        </p:tav>
                                      </p:tavLst>
                                    </p:anim>
                                    <p:anim calcmode="lin" valueType="num">
                                      <p:cBhvr>
                                        <p:cTn id="23" dur="500" fill="hold"/>
                                        <p:tgtEl>
                                          <p:spTgt spid="10"/>
                                        </p:tgtEl>
                                        <p:attrNameLst>
                                          <p:attrName>ppt_h</p:attrName>
                                        </p:attrNameLst>
                                      </p:cBhvr>
                                      <p:tavLst>
                                        <p:tav tm="0">
                                          <p:val>
                                            <p:fltVal val="0"/>
                                          </p:val>
                                        </p:tav>
                                        <p:tav tm="100000">
                                          <p:val>
                                            <p:strVal val="#ppt_h"/>
                                          </p:val>
                                        </p:tav>
                                      </p:tavLst>
                                    </p:anim>
                                    <p:anim calcmode="lin" valueType="num">
                                      <p:cBhvr>
                                        <p:cTn id="24" dur="500" fill="hold"/>
                                        <p:tgtEl>
                                          <p:spTgt spid="10"/>
                                        </p:tgtEl>
                                        <p:attrNameLst>
                                          <p:attrName>ppt_x</p:attrName>
                                        </p:attrNameLst>
                                      </p:cBhvr>
                                      <p:tavLst>
                                        <p:tav tm="0" fmla="#ppt_x+(cos(-2*pi*(1-$))*-#ppt_x-sin(-2*pi*(1-$))*(1-#ppt_y))*(1-$)">
                                          <p:val>
                                            <p:fltVal val="0"/>
                                          </p:val>
                                        </p:tav>
                                        <p:tav tm="100000">
                                          <p:val>
                                            <p:fltVal val="1"/>
                                          </p:val>
                                        </p:tav>
                                      </p:tavLst>
                                    </p:anim>
                                    <p:anim calcmode="lin" valueType="num">
                                      <p:cBhvr>
                                        <p:cTn id="25" dur="500" fill="hold"/>
                                        <p:tgtEl>
                                          <p:spTgt spid="10"/>
                                        </p:tgtEl>
                                        <p:attrNameLst>
                                          <p:attrName>ppt_y</p:attrName>
                                        </p:attrNameLst>
                                      </p:cBhvr>
                                      <p:tavLst>
                                        <p:tav tm="0" fmla="#ppt_y+(sin(-2*pi*(1-$))*-#ppt_x+cos(-2*pi*(1-$))*(1-#ppt_y))*(1-$)">
                                          <p:val>
                                            <p:fltVal val="0"/>
                                          </p:val>
                                        </p:tav>
                                        <p:tav tm="100000">
                                          <p:val>
                                            <p:fltVal val="1"/>
                                          </p:val>
                                        </p:tav>
                                      </p:tavLst>
                                    </p:anim>
                                  </p:childTnLst>
                                </p:cTn>
                              </p:par>
                              <p:par>
                                <p:cTn id="26" presetID="42" presetClass="entr" presetSubtype="0" fill="hold" grpId="0" nodeType="withEffect">
                                  <p:stCondLst>
                                    <p:cond delay="500"/>
                                  </p:stCondLst>
                                  <p:childTnLst>
                                    <p:set>
                                      <p:cBhvr>
                                        <p:cTn id="27" dur="1" fill="hold">
                                          <p:stCondLst>
                                            <p:cond delay="0"/>
                                          </p:stCondLst>
                                        </p:cTn>
                                        <p:tgtEl>
                                          <p:spTgt spid="11"/>
                                        </p:tgtEl>
                                        <p:attrNameLst>
                                          <p:attrName>style.visibility</p:attrName>
                                        </p:attrNameLst>
                                      </p:cBhvr>
                                      <p:to>
                                        <p:strVal val="visible"/>
                                      </p:to>
                                    </p:set>
                                    <p:animEffect transition="in" filter="fade">
                                      <p:cBhvr>
                                        <p:cTn id="28" dur="250"/>
                                        <p:tgtEl>
                                          <p:spTgt spid="11"/>
                                        </p:tgtEl>
                                      </p:cBhvr>
                                    </p:animEffect>
                                    <p:anim calcmode="lin" valueType="num">
                                      <p:cBhvr>
                                        <p:cTn id="29" dur="250" fill="hold"/>
                                        <p:tgtEl>
                                          <p:spTgt spid="11"/>
                                        </p:tgtEl>
                                        <p:attrNameLst>
                                          <p:attrName>ppt_x</p:attrName>
                                        </p:attrNameLst>
                                      </p:cBhvr>
                                      <p:tavLst>
                                        <p:tav tm="0">
                                          <p:val>
                                            <p:strVal val="#ppt_x"/>
                                          </p:val>
                                        </p:tav>
                                        <p:tav tm="100000">
                                          <p:val>
                                            <p:strVal val="#ppt_x"/>
                                          </p:val>
                                        </p:tav>
                                      </p:tavLst>
                                    </p:anim>
                                    <p:anim calcmode="lin" valueType="num">
                                      <p:cBhvr>
                                        <p:cTn id="30" dur="250" fill="hold"/>
                                        <p:tgtEl>
                                          <p:spTgt spid="11"/>
                                        </p:tgtEl>
                                        <p:attrNameLst>
                                          <p:attrName>ppt_y</p:attrName>
                                        </p:attrNameLst>
                                      </p:cBhvr>
                                      <p:tavLst>
                                        <p:tav tm="0">
                                          <p:val>
                                            <p:strVal val="#ppt_y+.1"/>
                                          </p:val>
                                        </p:tav>
                                        <p:tav tm="100000">
                                          <p:val>
                                            <p:strVal val="#ppt_y"/>
                                          </p:val>
                                        </p:tav>
                                      </p:tavLst>
                                    </p:anim>
                                  </p:childTnLst>
                                </p:cTn>
                              </p:par>
                              <p:par>
                                <p:cTn id="31" presetID="15" presetClass="entr" presetSubtype="0" fill="hold" grpId="0" nodeType="withEffect">
                                  <p:stCondLst>
                                    <p:cond delay="500"/>
                                  </p:stCondLst>
                                  <p:childTnLst>
                                    <p:set>
                                      <p:cBhvr>
                                        <p:cTn id="32" dur="1" fill="hold">
                                          <p:stCondLst>
                                            <p:cond delay="0"/>
                                          </p:stCondLst>
                                        </p:cTn>
                                        <p:tgtEl>
                                          <p:spTgt spid="16"/>
                                        </p:tgtEl>
                                        <p:attrNameLst>
                                          <p:attrName>style.visibility</p:attrName>
                                        </p:attrNameLst>
                                      </p:cBhvr>
                                      <p:to>
                                        <p:strVal val="visible"/>
                                      </p:to>
                                    </p:set>
                                    <p:anim calcmode="lin" valueType="num">
                                      <p:cBhvr>
                                        <p:cTn id="33" dur="500" fill="hold"/>
                                        <p:tgtEl>
                                          <p:spTgt spid="16"/>
                                        </p:tgtEl>
                                        <p:attrNameLst>
                                          <p:attrName>ppt_w</p:attrName>
                                        </p:attrNameLst>
                                      </p:cBhvr>
                                      <p:tavLst>
                                        <p:tav tm="0">
                                          <p:val>
                                            <p:fltVal val="0"/>
                                          </p:val>
                                        </p:tav>
                                        <p:tav tm="100000">
                                          <p:val>
                                            <p:strVal val="#ppt_w"/>
                                          </p:val>
                                        </p:tav>
                                      </p:tavLst>
                                    </p:anim>
                                    <p:anim calcmode="lin" valueType="num">
                                      <p:cBhvr>
                                        <p:cTn id="34" dur="500" fill="hold"/>
                                        <p:tgtEl>
                                          <p:spTgt spid="16"/>
                                        </p:tgtEl>
                                        <p:attrNameLst>
                                          <p:attrName>ppt_h</p:attrName>
                                        </p:attrNameLst>
                                      </p:cBhvr>
                                      <p:tavLst>
                                        <p:tav tm="0">
                                          <p:val>
                                            <p:fltVal val="0"/>
                                          </p:val>
                                        </p:tav>
                                        <p:tav tm="100000">
                                          <p:val>
                                            <p:strVal val="#ppt_h"/>
                                          </p:val>
                                        </p:tav>
                                      </p:tavLst>
                                    </p:anim>
                                    <p:anim calcmode="lin" valueType="num">
                                      <p:cBhvr>
                                        <p:cTn id="35" dur="500" fill="hold"/>
                                        <p:tgtEl>
                                          <p:spTgt spid="16"/>
                                        </p:tgtEl>
                                        <p:attrNameLst>
                                          <p:attrName>ppt_x</p:attrName>
                                        </p:attrNameLst>
                                      </p:cBhvr>
                                      <p:tavLst>
                                        <p:tav tm="0" fmla="#ppt_x+(cos(-2*pi*(1-$))*-#ppt_x-sin(-2*pi*(1-$))*(1-#ppt_y))*(1-$)">
                                          <p:val>
                                            <p:fltVal val="0"/>
                                          </p:val>
                                        </p:tav>
                                        <p:tav tm="100000">
                                          <p:val>
                                            <p:fltVal val="1"/>
                                          </p:val>
                                        </p:tav>
                                      </p:tavLst>
                                    </p:anim>
                                    <p:anim calcmode="lin" valueType="num">
                                      <p:cBhvr>
                                        <p:cTn id="36" dur="500" fill="hold"/>
                                        <p:tgtEl>
                                          <p:spTgt spid="16"/>
                                        </p:tgtEl>
                                        <p:attrNameLst>
                                          <p:attrName>ppt_y</p:attrName>
                                        </p:attrNameLst>
                                      </p:cBhvr>
                                      <p:tavLst>
                                        <p:tav tm="0" fmla="#ppt_y+(sin(-2*pi*(1-$))*-#ppt_x+cos(-2*pi*(1-$))*(1-#ppt_y))*(1-$)">
                                          <p:val>
                                            <p:fltVal val="0"/>
                                          </p:val>
                                        </p:tav>
                                        <p:tav tm="100000">
                                          <p:val>
                                            <p:fltVal val="1"/>
                                          </p:val>
                                        </p:tav>
                                      </p:tavLst>
                                    </p:anim>
                                  </p:childTnLst>
                                </p:cTn>
                              </p:par>
                              <p:par>
                                <p:cTn id="37" presetID="42" presetClass="entr" presetSubtype="0" fill="hold" grpId="0" nodeType="withEffect">
                                  <p:stCondLst>
                                    <p:cond delay="750"/>
                                  </p:stCondLst>
                                  <p:childTnLst>
                                    <p:set>
                                      <p:cBhvr>
                                        <p:cTn id="38" dur="1" fill="hold">
                                          <p:stCondLst>
                                            <p:cond delay="0"/>
                                          </p:stCondLst>
                                        </p:cTn>
                                        <p:tgtEl>
                                          <p:spTgt spid="17"/>
                                        </p:tgtEl>
                                        <p:attrNameLst>
                                          <p:attrName>style.visibility</p:attrName>
                                        </p:attrNameLst>
                                      </p:cBhvr>
                                      <p:to>
                                        <p:strVal val="visible"/>
                                      </p:to>
                                    </p:set>
                                    <p:animEffect transition="in" filter="fade">
                                      <p:cBhvr>
                                        <p:cTn id="39" dur="250"/>
                                        <p:tgtEl>
                                          <p:spTgt spid="17"/>
                                        </p:tgtEl>
                                      </p:cBhvr>
                                    </p:animEffect>
                                    <p:anim calcmode="lin" valueType="num">
                                      <p:cBhvr>
                                        <p:cTn id="40" dur="250" fill="hold"/>
                                        <p:tgtEl>
                                          <p:spTgt spid="17"/>
                                        </p:tgtEl>
                                        <p:attrNameLst>
                                          <p:attrName>ppt_x</p:attrName>
                                        </p:attrNameLst>
                                      </p:cBhvr>
                                      <p:tavLst>
                                        <p:tav tm="0">
                                          <p:val>
                                            <p:strVal val="#ppt_x"/>
                                          </p:val>
                                        </p:tav>
                                        <p:tav tm="100000">
                                          <p:val>
                                            <p:strVal val="#ppt_x"/>
                                          </p:val>
                                        </p:tav>
                                      </p:tavLst>
                                    </p:anim>
                                    <p:anim calcmode="lin" valueType="num">
                                      <p:cBhvr>
                                        <p:cTn id="41" dur="250" fill="hold"/>
                                        <p:tgtEl>
                                          <p:spTgt spid="17"/>
                                        </p:tgtEl>
                                        <p:attrNameLst>
                                          <p:attrName>ppt_y</p:attrName>
                                        </p:attrNameLst>
                                      </p:cBhvr>
                                      <p:tavLst>
                                        <p:tav tm="0">
                                          <p:val>
                                            <p:strVal val="#ppt_y+.1"/>
                                          </p:val>
                                        </p:tav>
                                        <p:tav tm="100000">
                                          <p:val>
                                            <p:strVal val="#ppt_y"/>
                                          </p:val>
                                        </p:tav>
                                      </p:tavLst>
                                    </p:anim>
                                  </p:childTnLst>
                                </p:cTn>
                              </p:par>
                            </p:childTnLst>
                          </p:cTn>
                        </p:par>
                        <p:par>
                          <p:cTn id="42" fill="hold">
                            <p:stCondLst>
                              <p:cond delay="1000"/>
                            </p:stCondLst>
                            <p:childTnLst>
                              <p:par>
                                <p:cTn id="43" presetID="2" presetClass="entr" presetSubtype="8" fill="hold" grpId="0" nodeType="afterEffect">
                                  <p:stCondLst>
                                    <p:cond delay="0"/>
                                  </p:stCondLst>
                                  <p:childTnLst>
                                    <p:set>
                                      <p:cBhvr>
                                        <p:cTn id="44" dur="1" fill="hold">
                                          <p:stCondLst>
                                            <p:cond delay="0"/>
                                          </p:stCondLst>
                                        </p:cTn>
                                        <p:tgtEl>
                                          <p:spTgt spid="18"/>
                                        </p:tgtEl>
                                        <p:attrNameLst>
                                          <p:attrName>style.visibility</p:attrName>
                                        </p:attrNameLst>
                                      </p:cBhvr>
                                      <p:to>
                                        <p:strVal val="visible"/>
                                      </p:to>
                                    </p:set>
                                    <p:anim calcmode="lin" valueType="num">
                                      <p:cBhvr additive="base">
                                        <p:cTn id="45" dur="500" fill="hold"/>
                                        <p:tgtEl>
                                          <p:spTgt spid="18"/>
                                        </p:tgtEl>
                                        <p:attrNameLst>
                                          <p:attrName>ppt_x</p:attrName>
                                        </p:attrNameLst>
                                      </p:cBhvr>
                                      <p:tavLst>
                                        <p:tav tm="0">
                                          <p:val>
                                            <p:strVal val="0-#ppt_w/2"/>
                                          </p:val>
                                        </p:tav>
                                        <p:tav tm="100000">
                                          <p:val>
                                            <p:strVal val="#ppt_x"/>
                                          </p:val>
                                        </p:tav>
                                      </p:tavLst>
                                    </p:anim>
                                    <p:anim calcmode="lin" valueType="num">
                                      <p:cBhvr additive="base">
                                        <p:cTn id="46" dur="500" fill="hold"/>
                                        <p:tgtEl>
                                          <p:spTgt spid="18"/>
                                        </p:tgtEl>
                                        <p:attrNameLst>
                                          <p:attrName>ppt_y</p:attrName>
                                        </p:attrNameLst>
                                      </p:cBhvr>
                                      <p:tavLst>
                                        <p:tav tm="0">
                                          <p:val>
                                            <p:strVal val="#ppt_y"/>
                                          </p:val>
                                        </p:tav>
                                        <p:tav tm="100000">
                                          <p:val>
                                            <p:strVal val="#ppt_y"/>
                                          </p:val>
                                        </p:tav>
                                      </p:tavLst>
                                    </p:anim>
                                  </p:childTnLst>
                                </p:cTn>
                              </p:par>
                              <p:par>
                                <p:cTn id="47" presetID="47" presetClass="entr" presetSubtype="0" fill="hold" grpId="0" nodeType="withEffect">
                                  <p:stCondLst>
                                    <p:cond delay="0"/>
                                  </p:stCondLst>
                                  <p:childTnLst>
                                    <p:set>
                                      <p:cBhvr>
                                        <p:cTn id="48" dur="1" fill="hold">
                                          <p:stCondLst>
                                            <p:cond delay="0"/>
                                          </p:stCondLst>
                                        </p:cTn>
                                        <p:tgtEl>
                                          <p:spTgt spid="20"/>
                                        </p:tgtEl>
                                        <p:attrNameLst>
                                          <p:attrName>style.visibility</p:attrName>
                                        </p:attrNameLst>
                                      </p:cBhvr>
                                      <p:to>
                                        <p:strVal val="visible"/>
                                      </p:to>
                                    </p:set>
                                    <p:animEffect transition="in" filter="fade">
                                      <p:cBhvr>
                                        <p:cTn id="49" dur="500"/>
                                        <p:tgtEl>
                                          <p:spTgt spid="20"/>
                                        </p:tgtEl>
                                      </p:cBhvr>
                                    </p:animEffect>
                                    <p:anim calcmode="lin" valueType="num">
                                      <p:cBhvr>
                                        <p:cTn id="50" dur="500" fill="hold"/>
                                        <p:tgtEl>
                                          <p:spTgt spid="20"/>
                                        </p:tgtEl>
                                        <p:attrNameLst>
                                          <p:attrName>ppt_x</p:attrName>
                                        </p:attrNameLst>
                                      </p:cBhvr>
                                      <p:tavLst>
                                        <p:tav tm="0">
                                          <p:val>
                                            <p:strVal val="#ppt_x"/>
                                          </p:val>
                                        </p:tav>
                                        <p:tav tm="100000">
                                          <p:val>
                                            <p:strVal val="#ppt_x"/>
                                          </p:val>
                                        </p:tav>
                                      </p:tavLst>
                                    </p:anim>
                                    <p:anim calcmode="lin" valueType="num">
                                      <p:cBhvr>
                                        <p:cTn id="51" dur="500" fill="hold"/>
                                        <p:tgtEl>
                                          <p:spTgt spid="20"/>
                                        </p:tgtEl>
                                        <p:attrNameLst>
                                          <p:attrName>ppt_y</p:attrName>
                                        </p:attrNameLst>
                                      </p:cBhvr>
                                      <p:tavLst>
                                        <p:tav tm="0">
                                          <p:val>
                                            <p:strVal val="#ppt_y-.1"/>
                                          </p:val>
                                        </p:tav>
                                        <p:tav tm="100000">
                                          <p:val>
                                            <p:strVal val="#ppt_y"/>
                                          </p:val>
                                        </p:tav>
                                      </p:tavLst>
                                    </p:anim>
                                  </p:childTnLst>
                                </p:cTn>
                              </p:par>
                            </p:childTnLst>
                          </p:cTn>
                        </p:par>
                        <p:par>
                          <p:cTn id="52" fill="hold">
                            <p:stCondLst>
                              <p:cond delay="1500"/>
                            </p:stCondLst>
                            <p:childTnLst>
                              <p:par>
                                <p:cTn id="53" presetID="2" presetClass="entr" presetSubtype="8" fill="hold" grpId="0" nodeType="afterEffect">
                                  <p:stCondLst>
                                    <p:cond delay="0"/>
                                  </p:stCondLst>
                                  <p:childTnLst>
                                    <p:set>
                                      <p:cBhvr>
                                        <p:cTn id="54" dur="1" fill="hold">
                                          <p:stCondLst>
                                            <p:cond delay="0"/>
                                          </p:stCondLst>
                                        </p:cTn>
                                        <p:tgtEl>
                                          <p:spTgt spid="21"/>
                                        </p:tgtEl>
                                        <p:attrNameLst>
                                          <p:attrName>style.visibility</p:attrName>
                                        </p:attrNameLst>
                                      </p:cBhvr>
                                      <p:to>
                                        <p:strVal val="visible"/>
                                      </p:to>
                                    </p:set>
                                    <p:anim calcmode="lin" valueType="num">
                                      <p:cBhvr additive="base">
                                        <p:cTn id="55" dur="500" fill="hold"/>
                                        <p:tgtEl>
                                          <p:spTgt spid="21"/>
                                        </p:tgtEl>
                                        <p:attrNameLst>
                                          <p:attrName>ppt_x</p:attrName>
                                        </p:attrNameLst>
                                      </p:cBhvr>
                                      <p:tavLst>
                                        <p:tav tm="0">
                                          <p:val>
                                            <p:strVal val="0-#ppt_w/2"/>
                                          </p:val>
                                        </p:tav>
                                        <p:tav tm="100000">
                                          <p:val>
                                            <p:strVal val="#ppt_x"/>
                                          </p:val>
                                        </p:tav>
                                      </p:tavLst>
                                    </p:anim>
                                    <p:anim calcmode="lin" valueType="num">
                                      <p:cBhvr additive="base">
                                        <p:cTn id="56" dur="500" fill="hold"/>
                                        <p:tgtEl>
                                          <p:spTgt spid="21"/>
                                        </p:tgtEl>
                                        <p:attrNameLst>
                                          <p:attrName>ppt_y</p:attrName>
                                        </p:attrNameLst>
                                      </p:cBhvr>
                                      <p:tavLst>
                                        <p:tav tm="0">
                                          <p:val>
                                            <p:strVal val="#ppt_y"/>
                                          </p:val>
                                        </p:tav>
                                        <p:tav tm="100000">
                                          <p:val>
                                            <p:strVal val="#ppt_y"/>
                                          </p:val>
                                        </p:tav>
                                      </p:tavLst>
                                    </p:anim>
                                  </p:childTnLst>
                                </p:cTn>
                              </p:par>
                              <p:par>
                                <p:cTn id="57" presetID="47" presetClass="entr" presetSubtype="0" fill="hold" grpId="0" nodeType="withEffect">
                                  <p:stCondLst>
                                    <p:cond delay="0"/>
                                  </p:stCondLst>
                                  <p:childTnLst>
                                    <p:set>
                                      <p:cBhvr>
                                        <p:cTn id="58" dur="1" fill="hold">
                                          <p:stCondLst>
                                            <p:cond delay="0"/>
                                          </p:stCondLst>
                                        </p:cTn>
                                        <p:tgtEl>
                                          <p:spTgt spid="22"/>
                                        </p:tgtEl>
                                        <p:attrNameLst>
                                          <p:attrName>style.visibility</p:attrName>
                                        </p:attrNameLst>
                                      </p:cBhvr>
                                      <p:to>
                                        <p:strVal val="visible"/>
                                      </p:to>
                                    </p:set>
                                    <p:animEffect transition="in" filter="fade">
                                      <p:cBhvr>
                                        <p:cTn id="59" dur="500"/>
                                        <p:tgtEl>
                                          <p:spTgt spid="22"/>
                                        </p:tgtEl>
                                      </p:cBhvr>
                                    </p:animEffect>
                                    <p:anim calcmode="lin" valueType="num">
                                      <p:cBhvr>
                                        <p:cTn id="60" dur="500" fill="hold"/>
                                        <p:tgtEl>
                                          <p:spTgt spid="22"/>
                                        </p:tgtEl>
                                        <p:attrNameLst>
                                          <p:attrName>ppt_x</p:attrName>
                                        </p:attrNameLst>
                                      </p:cBhvr>
                                      <p:tavLst>
                                        <p:tav tm="0">
                                          <p:val>
                                            <p:strVal val="#ppt_x"/>
                                          </p:val>
                                        </p:tav>
                                        <p:tav tm="100000">
                                          <p:val>
                                            <p:strVal val="#ppt_x"/>
                                          </p:val>
                                        </p:tav>
                                      </p:tavLst>
                                    </p:anim>
                                    <p:anim calcmode="lin" valueType="num">
                                      <p:cBhvr>
                                        <p:cTn id="61" dur="500" fill="hold"/>
                                        <p:tgtEl>
                                          <p:spTgt spid="22"/>
                                        </p:tgtEl>
                                        <p:attrNameLst>
                                          <p:attrName>ppt_y</p:attrName>
                                        </p:attrNameLst>
                                      </p:cBhvr>
                                      <p:tavLst>
                                        <p:tav tm="0">
                                          <p:val>
                                            <p:strVal val="#ppt_y-.1"/>
                                          </p:val>
                                        </p:tav>
                                        <p:tav tm="100000">
                                          <p:val>
                                            <p:strVal val="#ppt_y"/>
                                          </p:val>
                                        </p:tav>
                                      </p:tavLst>
                                    </p:anim>
                                  </p:childTnLst>
                                </p:cTn>
                              </p:par>
                            </p:childTnLst>
                          </p:cTn>
                        </p:par>
                        <p:par>
                          <p:cTn id="62" fill="hold">
                            <p:stCondLst>
                              <p:cond delay="2000"/>
                            </p:stCondLst>
                            <p:childTnLst>
                              <p:par>
                                <p:cTn id="63" presetID="2" presetClass="entr" presetSubtype="8" fill="hold" grpId="0" nodeType="afterEffect">
                                  <p:stCondLst>
                                    <p:cond delay="0"/>
                                  </p:stCondLst>
                                  <p:childTnLst>
                                    <p:set>
                                      <p:cBhvr>
                                        <p:cTn id="64" dur="1" fill="hold">
                                          <p:stCondLst>
                                            <p:cond delay="0"/>
                                          </p:stCondLst>
                                        </p:cTn>
                                        <p:tgtEl>
                                          <p:spTgt spid="23"/>
                                        </p:tgtEl>
                                        <p:attrNameLst>
                                          <p:attrName>style.visibility</p:attrName>
                                        </p:attrNameLst>
                                      </p:cBhvr>
                                      <p:to>
                                        <p:strVal val="visible"/>
                                      </p:to>
                                    </p:set>
                                    <p:anim calcmode="lin" valueType="num">
                                      <p:cBhvr additive="base">
                                        <p:cTn id="65" dur="500" fill="hold"/>
                                        <p:tgtEl>
                                          <p:spTgt spid="23"/>
                                        </p:tgtEl>
                                        <p:attrNameLst>
                                          <p:attrName>ppt_x</p:attrName>
                                        </p:attrNameLst>
                                      </p:cBhvr>
                                      <p:tavLst>
                                        <p:tav tm="0">
                                          <p:val>
                                            <p:strVal val="0-#ppt_w/2"/>
                                          </p:val>
                                        </p:tav>
                                        <p:tav tm="100000">
                                          <p:val>
                                            <p:strVal val="#ppt_x"/>
                                          </p:val>
                                        </p:tav>
                                      </p:tavLst>
                                    </p:anim>
                                    <p:anim calcmode="lin" valueType="num">
                                      <p:cBhvr additive="base">
                                        <p:cTn id="66" dur="500" fill="hold"/>
                                        <p:tgtEl>
                                          <p:spTgt spid="23"/>
                                        </p:tgtEl>
                                        <p:attrNameLst>
                                          <p:attrName>ppt_y</p:attrName>
                                        </p:attrNameLst>
                                      </p:cBhvr>
                                      <p:tavLst>
                                        <p:tav tm="0">
                                          <p:val>
                                            <p:strVal val="#ppt_y"/>
                                          </p:val>
                                        </p:tav>
                                        <p:tav tm="100000">
                                          <p:val>
                                            <p:strVal val="#ppt_y"/>
                                          </p:val>
                                        </p:tav>
                                      </p:tavLst>
                                    </p:anim>
                                  </p:childTnLst>
                                </p:cTn>
                              </p:par>
                              <p:par>
                                <p:cTn id="67" presetID="47" presetClass="entr" presetSubtype="0" fill="hold" grpId="0" nodeType="withEffect">
                                  <p:stCondLst>
                                    <p:cond delay="0"/>
                                  </p:stCondLst>
                                  <p:childTnLst>
                                    <p:set>
                                      <p:cBhvr>
                                        <p:cTn id="68" dur="1" fill="hold">
                                          <p:stCondLst>
                                            <p:cond delay="0"/>
                                          </p:stCondLst>
                                        </p:cTn>
                                        <p:tgtEl>
                                          <p:spTgt spid="24"/>
                                        </p:tgtEl>
                                        <p:attrNameLst>
                                          <p:attrName>style.visibility</p:attrName>
                                        </p:attrNameLst>
                                      </p:cBhvr>
                                      <p:to>
                                        <p:strVal val="visible"/>
                                      </p:to>
                                    </p:set>
                                    <p:animEffect transition="in" filter="fade">
                                      <p:cBhvr>
                                        <p:cTn id="69" dur="500"/>
                                        <p:tgtEl>
                                          <p:spTgt spid="24"/>
                                        </p:tgtEl>
                                      </p:cBhvr>
                                    </p:animEffect>
                                    <p:anim calcmode="lin" valueType="num">
                                      <p:cBhvr>
                                        <p:cTn id="70" dur="500" fill="hold"/>
                                        <p:tgtEl>
                                          <p:spTgt spid="24"/>
                                        </p:tgtEl>
                                        <p:attrNameLst>
                                          <p:attrName>ppt_x</p:attrName>
                                        </p:attrNameLst>
                                      </p:cBhvr>
                                      <p:tavLst>
                                        <p:tav tm="0">
                                          <p:val>
                                            <p:strVal val="#ppt_x"/>
                                          </p:val>
                                        </p:tav>
                                        <p:tav tm="100000">
                                          <p:val>
                                            <p:strVal val="#ppt_x"/>
                                          </p:val>
                                        </p:tav>
                                      </p:tavLst>
                                    </p:anim>
                                    <p:anim calcmode="lin" valueType="num">
                                      <p:cBhvr>
                                        <p:cTn id="71" dur="500" fill="hold"/>
                                        <p:tgtEl>
                                          <p:spTgt spid="2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animBg="1"/>
      <p:bldP spid="5" grpId="0"/>
      <p:bldP spid="10" grpId="0" animBg="1"/>
      <p:bldP spid="11" grpId="0"/>
      <p:bldP spid="16" grpId="0" animBg="1"/>
      <p:bldP spid="17" grpId="0"/>
      <p:bldP spid="18" grpId="0"/>
      <p:bldP spid="20" grpId="0"/>
      <p:bldP spid="21" grpId="0"/>
      <p:bldP spid="22" grpId="0"/>
      <p:bldP spid="23" grpId="0"/>
      <p:bldP spid="24"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流程图: 延期 8"/>
          <p:cNvSpPr/>
          <p:nvPr/>
        </p:nvSpPr>
        <p:spPr>
          <a:xfrm>
            <a:off x="-7912" y="2562358"/>
            <a:ext cx="3485258" cy="1902188"/>
          </a:xfrm>
          <a:custGeom>
            <a:avLst/>
            <a:gdLst>
              <a:gd name="connsiteX0" fmla="*/ 0 w 2304653"/>
              <a:gd name="connsiteY0" fmla="*/ 0 h 1872208"/>
              <a:gd name="connsiteX1" fmla="*/ 1152327 w 2304653"/>
              <a:gd name="connsiteY1" fmla="*/ 0 h 1872208"/>
              <a:gd name="connsiteX2" fmla="*/ 2304654 w 2304653"/>
              <a:gd name="connsiteY2" fmla="*/ 936104 h 1872208"/>
              <a:gd name="connsiteX3" fmla="*/ 1152327 w 2304653"/>
              <a:gd name="connsiteY3" fmla="*/ 1872208 h 1872208"/>
              <a:gd name="connsiteX4" fmla="*/ 0 w 2304653"/>
              <a:gd name="connsiteY4" fmla="*/ 1872208 h 1872208"/>
              <a:gd name="connsiteX5" fmla="*/ 0 w 2304653"/>
              <a:gd name="connsiteY5" fmla="*/ 0 h 1872208"/>
              <a:gd name="connsiteX0-1" fmla="*/ 0 w 3204064"/>
              <a:gd name="connsiteY0-2" fmla="*/ 0 h 1887198"/>
              <a:gd name="connsiteX1-3" fmla="*/ 2051737 w 3204064"/>
              <a:gd name="connsiteY1-4" fmla="*/ 14990 h 1887198"/>
              <a:gd name="connsiteX2-5" fmla="*/ 3204064 w 3204064"/>
              <a:gd name="connsiteY2-6" fmla="*/ 951094 h 1887198"/>
              <a:gd name="connsiteX3-7" fmla="*/ 2051737 w 3204064"/>
              <a:gd name="connsiteY3-8" fmla="*/ 1887198 h 1887198"/>
              <a:gd name="connsiteX4-9" fmla="*/ 899410 w 3204064"/>
              <a:gd name="connsiteY4-10" fmla="*/ 1887198 h 1887198"/>
              <a:gd name="connsiteX5-11" fmla="*/ 0 w 3204064"/>
              <a:gd name="connsiteY5-12" fmla="*/ 0 h 1887198"/>
              <a:gd name="connsiteX0-13" fmla="*/ 0 w 3204064"/>
              <a:gd name="connsiteY0-14" fmla="*/ 0 h 1887198"/>
              <a:gd name="connsiteX1-15" fmla="*/ 2051737 w 3204064"/>
              <a:gd name="connsiteY1-16" fmla="*/ 14990 h 1887198"/>
              <a:gd name="connsiteX2-17" fmla="*/ 3204064 w 3204064"/>
              <a:gd name="connsiteY2-18" fmla="*/ 951094 h 1887198"/>
              <a:gd name="connsiteX3-19" fmla="*/ 2051737 w 3204064"/>
              <a:gd name="connsiteY3-20" fmla="*/ 1887198 h 1887198"/>
              <a:gd name="connsiteX4-21" fmla="*/ 29980 w 3204064"/>
              <a:gd name="connsiteY4-22" fmla="*/ 1887198 h 1887198"/>
              <a:gd name="connsiteX5-23" fmla="*/ 0 w 3204064"/>
              <a:gd name="connsiteY5-24" fmla="*/ 0 h 1887198"/>
              <a:gd name="connsiteX0-25" fmla="*/ 0 w 3189073"/>
              <a:gd name="connsiteY0-26" fmla="*/ 0 h 1872208"/>
              <a:gd name="connsiteX1-27" fmla="*/ 2036746 w 3189073"/>
              <a:gd name="connsiteY1-28" fmla="*/ 0 h 1872208"/>
              <a:gd name="connsiteX2-29" fmla="*/ 3189073 w 3189073"/>
              <a:gd name="connsiteY2-30" fmla="*/ 936104 h 1872208"/>
              <a:gd name="connsiteX3-31" fmla="*/ 2036746 w 3189073"/>
              <a:gd name="connsiteY3-32" fmla="*/ 1872208 h 1872208"/>
              <a:gd name="connsiteX4-33" fmla="*/ 14989 w 3189073"/>
              <a:gd name="connsiteY4-34" fmla="*/ 1872208 h 1872208"/>
              <a:gd name="connsiteX5-35" fmla="*/ 0 w 3189073"/>
              <a:gd name="connsiteY5-36" fmla="*/ 0 h 1872208"/>
              <a:gd name="connsiteX0-37" fmla="*/ 0 w 3848302"/>
              <a:gd name="connsiteY0-38" fmla="*/ 14991 h 1872208"/>
              <a:gd name="connsiteX1-39" fmla="*/ 2695975 w 3848302"/>
              <a:gd name="connsiteY1-40" fmla="*/ 0 h 1872208"/>
              <a:gd name="connsiteX2-41" fmla="*/ 3848302 w 3848302"/>
              <a:gd name="connsiteY2-42" fmla="*/ 936104 h 1872208"/>
              <a:gd name="connsiteX3-43" fmla="*/ 2695975 w 3848302"/>
              <a:gd name="connsiteY3-44" fmla="*/ 1872208 h 1872208"/>
              <a:gd name="connsiteX4-45" fmla="*/ 674218 w 3848302"/>
              <a:gd name="connsiteY4-46" fmla="*/ 1872208 h 1872208"/>
              <a:gd name="connsiteX5-47" fmla="*/ 0 w 3848302"/>
              <a:gd name="connsiteY5-48" fmla="*/ 14991 h 1872208"/>
              <a:gd name="connsiteX0-49" fmla="*/ 0 w 3848302"/>
              <a:gd name="connsiteY0-50" fmla="*/ 14991 h 1902188"/>
              <a:gd name="connsiteX1-51" fmla="*/ 2695975 w 3848302"/>
              <a:gd name="connsiteY1-52" fmla="*/ 0 h 1902188"/>
              <a:gd name="connsiteX2-53" fmla="*/ 3848302 w 3848302"/>
              <a:gd name="connsiteY2-54" fmla="*/ 936104 h 1902188"/>
              <a:gd name="connsiteX3-55" fmla="*/ 2695975 w 3848302"/>
              <a:gd name="connsiteY3-56" fmla="*/ 1872208 h 1902188"/>
              <a:gd name="connsiteX4-57" fmla="*/ 31469 w 3848302"/>
              <a:gd name="connsiteY4-58" fmla="*/ 1902188 h 1902188"/>
              <a:gd name="connsiteX5-59" fmla="*/ 0 w 3848302"/>
              <a:gd name="connsiteY5-60" fmla="*/ 14991 h 1902188"/>
              <a:gd name="connsiteX0-61" fmla="*/ 0 w 3864784"/>
              <a:gd name="connsiteY0-62" fmla="*/ 29981 h 1902188"/>
              <a:gd name="connsiteX1-63" fmla="*/ 2712457 w 3864784"/>
              <a:gd name="connsiteY1-64" fmla="*/ 0 h 1902188"/>
              <a:gd name="connsiteX2-65" fmla="*/ 3864784 w 3864784"/>
              <a:gd name="connsiteY2-66" fmla="*/ 936104 h 1902188"/>
              <a:gd name="connsiteX3-67" fmla="*/ 2712457 w 3864784"/>
              <a:gd name="connsiteY3-68" fmla="*/ 1872208 h 1902188"/>
              <a:gd name="connsiteX4-69" fmla="*/ 47951 w 3864784"/>
              <a:gd name="connsiteY4-70" fmla="*/ 1902188 h 1902188"/>
              <a:gd name="connsiteX5-71" fmla="*/ 0 w 3864784"/>
              <a:gd name="connsiteY5-72" fmla="*/ 29981 h 1902188"/>
              <a:gd name="connsiteX0-73" fmla="*/ 0 w 3831822"/>
              <a:gd name="connsiteY0-74" fmla="*/ 14990 h 1902188"/>
              <a:gd name="connsiteX1-75" fmla="*/ 2679495 w 3831822"/>
              <a:gd name="connsiteY1-76" fmla="*/ 0 h 1902188"/>
              <a:gd name="connsiteX2-77" fmla="*/ 3831822 w 3831822"/>
              <a:gd name="connsiteY2-78" fmla="*/ 936104 h 1902188"/>
              <a:gd name="connsiteX3-79" fmla="*/ 2679495 w 3831822"/>
              <a:gd name="connsiteY3-80" fmla="*/ 1872208 h 1902188"/>
              <a:gd name="connsiteX4-81" fmla="*/ 14989 w 3831822"/>
              <a:gd name="connsiteY4-82" fmla="*/ 1902188 h 1902188"/>
              <a:gd name="connsiteX5-83" fmla="*/ 0 w 3831822"/>
              <a:gd name="connsiteY5-84" fmla="*/ 14990 h 1902188"/>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Lst>
            <a:rect l="l" t="t" r="r" b="b"/>
            <a:pathLst>
              <a:path w="3831822" h="1902188">
                <a:moveTo>
                  <a:pt x="0" y="14990"/>
                </a:moveTo>
                <a:lnTo>
                  <a:pt x="2679495" y="0"/>
                </a:lnTo>
                <a:cubicBezTo>
                  <a:pt x="3315908" y="0"/>
                  <a:pt x="3831822" y="419108"/>
                  <a:pt x="3831822" y="936104"/>
                </a:cubicBezTo>
                <a:cubicBezTo>
                  <a:pt x="3831822" y="1453100"/>
                  <a:pt x="3315908" y="1872208"/>
                  <a:pt x="2679495" y="1872208"/>
                </a:cubicBezTo>
                <a:lnTo>
                  <a:pt x="14989" y="1902188"/>
                </a:lnTo>
                <a:lnTo>
                  <a:pt x="0" y="14990"/>
                </a:lnTo>
                <a:close/>
              </a:path>
            </a:pathLst>
          </a:custGeom>
          <a:solidFill>
            <a:srgbClr val="C00000"/>
          </a:solidFill>
          <a:ln>
            <a:noFill/>
          </a:ln>
          <a:effectLst>
            <a:outerShdw blurRad="444500" dist="254000" dir="8100000" algn="tr"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4000" dirty="0">
                <a:solidFill>
                  <a:schemeClr val="bg1"/>
                </a:solidFill>
                <a:latin typeface="微软雅黑" panose="020B0503020204020204" pitchFamily="34" charset="-122"/>
                <a:ea typeface="微软雅黑" panose="020B0503020204020204" pitchFamily="34" charset="-122"/>
              </a:rPr>
              <a:t>章节</a:t>
            </a:r>
            <a:endParaRPr lang="zh-CN" altLang="en-US" sz="4000" dirty="0">
              <a:solidFill>
                <a:schemeClr val="bg1"/>
              </a:solidFill>
              <a:latin typeface="微软雅黑" panose="020B0503020204020204" pitchFamily="34" charset="-122"/>
              <a:ea typeface="微软雅黑" panose="020B0503020204020204" pitchFamily="34" charset="-122"/>
            </a:endParaRPr>
          </a:p>
        </p:txBody>
      </p:sp>
      <p:sp>
        <p:nvSpPr>
          <p:cNvPr id="11" name="椭圆 10"/>
          <p:cNvSpPr/>
          <p:nvPr/>
        </p:nvSpPr>
        <p:spPr>
          <a:xfrm>
            <a:off x="4557466" y="3024386"/>
            <a:ext cx="864096" cy="864096"/>
          </a:xfrm>
          <a:prstGeom prst="ellipse">
            <a:avLst/>
          </a:prstGeom>
          <a:solidFill>
            <a:srgbClr val="C00000"/>
          </a:solidFill>
          <a:ln>
            <a:noFill/>
          </a:ln>
          <a:effectLst>
            <a:outerShdw blurRad="444500" dist="254000" dir="8100000" algn="tr"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3200" dirty="0">
                <a:solidFill>
                  <a:schemeClr val="bg1"/>
                </a:solidFill>
                <a:latin typeface="微软雅黑" panose="020B0503020204020204" pitchFamily="34" charset="-122"/>
                <a:ea typeface="微软雅黑" panose="020B0503020204020204" pitchFamily="34" charset="-122"/>
              </a:rPr>
              <a:t>5</a:t>
            </a:r>
            <a:endParaRPr lang="zh-CN" altLang="en-US" sz="3200" dirty="0">
              <a:solidFill>
                <a:schemeClr val="bg1"/>
              </a:solidFill>
              <a:latin typeface="微软雅黑" panose="020B0503020204020204" pitchFamily="34" charset="-122"/>
              <a:ea typeface="微软雅黑" panose="020B0503020204020204" pitchFamily="34" charset="-122"/>
            </a:endParaRPr>
          </a:p>
        </p:txBody>
      </p:sp>
      <p:sp>
        <p:nvSpPr>
          <p:cNvPr id="19" name="Rectangle 33"/>
          <p:cNvSpPr>
            <a:spLocks noChangeArrowheads="1"/>
          </p:cNvSpPr>
          <p:nvPr/>
        </p:nvSpPr>
        <p:spPr bwMode="auto">
          <a:xfrm>
            <a:off x="5487826" y="3221171"/>
            <a:ext cx="3453152" cy="541634"/>
          </a:xfrm>
          <a:prstGeom prst="rect">
            <a:avLst/>
          </a:prstGeom>
          <a:noFill/>
          <a:ln w="9525" algn="ctr">
            <a:noFill/>
            <a:miter lim="800000"/>
          </a:ln>
        </p:spPr>
        <p:txBody>
          <a:bodyPr wrap="none" lIns="109678" tIns="54838" rIns="109678" bIns="54838">
            <a:spAutoFit/>
          </a:bodyPr>
          <a:lstStyle/>
          <a:p>
            <a:pPr eaLnBrk="0" hangingPunct="0"/>
            <a:r>
              <a:rPr lang="zh-CN" altLang="en-US" sz="2800" dirty="0">
                <a:solidFill>
                  <a:srgbClr val="000000"/>
                </a:solidFill>
                <a:latin typeface="微软雅黑" panose="020B0503020204020204" pitchFamily="34" charset="-122"/>
                <a:ea typeface="微软雅黑" panose="020B0503020204020204" pitchFamily="34" charset="-122"/>
              </a:rPr>
              <a:t>这里输入您的标题五</a:t>
            </a:r>
            <a:endParaRPr lang="en-US" altLang="zh-CN" sz="2800" dirty="0">
              <a:solidFill>
                <a:srgbClr val="000000"/>
              </a:solidFill>
              <a:latin typeface="微软雅黑" panose="020B0503020204020204" pitchFamily="34" charset="-122"/>
              <a:ea typeface="微软雅黑" panose="020B0503020204020204" pitchFamily="34" charset="-122"/>
            </a:endParaRPr>
          </a:p>
        </p:txBody>
      </p:sp>
      <p:sp>
        <p:nvSpPr>
          <p:cNvPr id="20" name="Line 34"/>
          <p:cNvSpPr>
            <a:spLocks noChangeShapeType="1"/>
          </p:cNvSpPr>
          <p:nvPr/>
        </p:nvSpPr>
        <p:spPr bwMode="auto">
          <a:xfrm>
            <a:off x="5349554" y="3696505"/>
            <a:ext cx="4392000" cy="0"/>
          </a:xfrm>
          <a:prstGeom prst="line">
            <a:avLst/>
          </a:prstGeom>
          <a:solidFill>
            <a:schemeClr val="accent1">
              <a:lumMod val="75000"/>
            </a:schemeClr>
          </a:solidFill>
          <a:ln w="9525">
            <a:solidFill>
              <a:srgbClr val="760000"/>
            </a:solidFill>
            <a:round/>
          </a:ln>
        </p:spPr>
        <p:txBody>
          <a:bodyPr wrap="none" lIns="109678" tIns="54838" rIns="109678" bIns="54838" anchor="ctr"/>
          <a:lstStyle/>
          <a:p>
            <a:endParaRPr lang="zh-CN" altLang="en-US" dirty="0">
              <a:latin typeface="微软雅黑" panose="020B0503020204020204" pitchFamily="34" charset="-122"/>
              <a:ea typeface="微软雅黑" panose="020B0503020204020204" pitchFamily="34" charset="-122"/>
            </a:endParaRPr>
          </a:p>
        </p:txBody>
      </p:sp>
    </p:spTree>
  </p:cSld>
  <p:clrMapOvr>
    <a:masterClrMapping/>
  </p:clrMapOvr>
  <p:transition spd="slow">
    <p:push/>
  </p:transition>
  <mc:AlternateContent xmlns:mc="http://schemas.openxmlformats.org/markup-compatibility/2006">
    <mc:Choice xmlns:p14="http://schemas.microsoft.com/office/powerpoint/2010/main"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14:presetBounceEnd="66000">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14:bounceEnd="66000">
                                          <p:cBhvr additive="base">
                                            <p:cTn id="7" dur="500" fill="hold"/>
                                            <p:tgtEl>
                                              <p:spTgt spid="11"/>
                                            </p:tgtEl>
                                            <p:attrNameLst>
                                              <p:attrName>ppt_x</p:attrName>
                                            </p:attrNameLst>
                                          </p:cBhvr>
                                          <p:tavLst>
                                            <p:tav tm="0">
                                              <p:val>
                                                <p:strVal val="0-#ppt_w/2"/>
                                              </p:val>
                                            </p:tav>
                                            <p:tav tm="100000">
                                              <p:val>
                                                <p:strVal val="#ppt_x"/>
                                              </p:val>
                                            </p:tav>
                                          </p:tavLst>
                                        </p:anim>
                                        <p:anim calcmode="lin" valueType="num" p14:bounceEnd="66000">
                                          <p:cBhvr additive="base">
                                            <p:cTn id="8" dur="500" fill="hold"/>
                                            <p:tgtEl>
                                              <p:spTgt spid="11"/>
                                            </p:tgtEl>
                                            <p:attrNameLst>
                                              <p:attrName>ppt_y</p:attrName>
                                            </p:attrNameLst>
                                          </p:cBhvr>
                                          <p:tavLst>
                                            <p:tav tm="0">
                                              <p:val>
                                                <p:strVal val="#ppt_y"/>
                                              </p:val>
                                            </p:tav>
                                            <p:tav tm="100000">
                                              <p:val>
                                                <p:strVal val="#ppt_y"/>
                                              </p:val>
                                            </p:tav>
                                          </p:tavLst>
                                        </p:anim>
                                      </p:childTnLst>
                                    </p:cTn>
                                  </p:par>
                                  <p:par>
                                    <p:cTn id="9" presetID="22" presetClass="entr" presetSubtype="8" fill="hold" grpId="0" nodeType="withEffect">
                                      <p:stCondLst>
                                        <p:cond delay="0"/>
                                      </p:stCondLst>
                                      <p:childTnLst>
                                        <p:set>
                                          <p:cBhvr>
                                            <p:cTn id="10" dur="1" fill="hold">
                                              <p:stCondLst>
                                                <p:cond delay="0"/>
                                              </p:stCondLst>
                                            </p:cTn>
                                            <p:tgtEl>
                                              <p:spTgt spid="20"/>
                                            </p:tgtEl>
                                            <p:attrNameLst>
                                              <p:attrName>style.visibility</p:attrName>
                                            </p:attrNameLst>
                                          </p:cBhvr>
                                          <p:to>
                                            <p:strVal val="visible"/>
                                          </p:to>
                                        </p:set>
                                        <p:animEffect transition="in" filter="wipe(left)">
                                          <p:cBhvr>
                                            <p:cTn id="11" dur="500"/>
                                            <p:tgtEl>
                                              <p:spTgt spid="20"/>
                                            </p:tgtEl>
                                          </p:cBhvr>
                                        </p:animEffect>
                                      </p:childTnLst>
                                    </p:cTn>
                                  </p:par>
                                  <p:par>
                                    <p:cTn id="12" presetID="2" presetClass="entr" presetSubtype="2" fill="hold" grpId="0" nodeType="withEffect" p14:presetBounceEnd="52000">
                                      <p:stCondLst>
                                        <p:cond delay="0"/>
                                      </p:stCondLst>
                                      <p:childTnLst>
                                        <p:set>
                                          <p:cBhvr>
                                            <p:cTn id="13" dur="1" fill="hold">
                                              <p:stCondLst>
                                                <p:cond delay="0"/>
                                              </p:stCondLst>
                                            </p:cTn>
                                            <p:tgtEl>
                                              <p:spTgt spid="19"/>
                                            </p:tgtEl>
                                            <p:attrNameLst>
                                              <p:attrName>style.visibility</p:attrName>
                                            </p:attrNameLst>
                                          </p:cBhvr>
                                          <p:to>
                                            <p:strVal val="visible"/>
                                          </p:to>
                                        </p:set>
                                        <p:anim calcmode="lin" valueType="num" p14:bounceEnd="52000">
                                          <p:cBhvr additive="base">
                                            <p:cTn id="14" dur="500" fill="hold"/>
                                            <p:tgtEl>
                                              <p:spTgt spid="19"/>
                                            </p:tgtEl>
                                            <p:attrNameLst>
                                              <p:attrName>ppt_x</p:attrName>
                                            </p:attrNameLst>
                                          </p:cBhvr>
                                          <p:tavLst>
                                            <p:tav tm="0">
                                              <p:val>
                                                <p:strVal val="1+#ppt_w/2"/>
                                              </p:val>
                                            </p:tav>
                                            <p:tav tm="100000">
                                              <p:val>
                                                <p:strVal val="#ppt_x"/>
                                              </p:val>
                                            </p:tav>
                                          </p:tavLst>
                                        </p:anim>
                                        <p:anim calcmode="lin" valueType="num" p14:bounceEnd="52000">
                                          <p:cBhvr additive="base">
                                            <p:cTn id="15" dur="500" fill="hold"/>
                                            <p:tgtEl>
                                              <p:spTgt spid="1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9" grpId="0"/>
          <p:bldP spid="20" grpId="0" animBg="1"/>
        </p:bldLst>
      </p:timing>
    </mc:Choice>
    <mc:Fallback>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0-#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par>
                                    <p:cTn id="9" presetID="22" presetClass="entr" presetSubtype="8" fill="hold" grpId="0" nodeType="withEffect">
                                      <p:stCondLst>
                                        <p:cond delay="0"/>
                                      </p:stCondLst>
                                      <p:childTnLst>
                                        <p:set>
                                          <p:cBhvr>
                                            <p:cTn id="10" dur="1" fill="hold">
                                              <p:stCondLst>
                                                <p:cond delay="0"/>
                                              </p:stCondLst>
                                            </p:cTn>
                                            <p:tgtEl>
                                              <p:spTgt spid="20"/>
                                            </p:tgtEl>
                                            <p:attrNameLst>
                                              <p:attrName>style.visibility</p:attrName>
                                            </p:attrNameLst>
                                          </p:cBhvr>
                                          <p:to>
                                            <p:strVal val="visible"/>
                                          </p:to>
                                        </p:set>
                                        <p:animEffect transition="in" filter="wipe(left)">
                                          <p:cBhvr>
                                            <p:cTn id="11" dur="500"/>
                                            <p:tgtEl>
                                              <p:spTgt spid="20"/>
                                            </p:tgtEl>
                                          </p:cBhvr>
                                        </p:animEffect>
                                      </p:childTnLst>
                                    </p:cTn>
                                  </p:par>
                                  <p:par>
                                    <p:cTn id="12" presetID="2" presetClass="entr" presetSubtype="2" fill="hold" grpId="0" nodeType="withEffect">
                                      <p:stCondLst>
                                        <p:cond delay="0"/>
                                      </p:stCondLst>
                                      <p:childTnLst>
                                        <p:set>
                                          <p:cBhvr>
                                            <p:cTn id="13" dur="1" fill="hold">
                                              <p:stCondLst>
                                                <p:cond delay="0"/>
                                              </p:stCondLst>
                                            </p:cTn>
                                            <p:tgtEl>
                                              <p:spTgt spid="19"/>
                                            </p:tgtEl>
                                            <p:attrNameLst>
                                              <p:attrName>style.visibility</p:attrName>
                                            </p:attrNameLst>
                                          </p:cBhvr>
                                          <p:to>
                                            <p:strVal val="visible"/>
                                          </p:to>
                                        </p:set>
                                        <p:anim calcmode="lin" valueType="num">
                                          <p:cBhvr additive="base">
                                            <p:cTn id="14" dur="500" fill="hold"/>
                                            <p:tgtEl>
                                              <p:spTgt spid="19"/>
                                            </p:tgtEl>
                                            <p:attrNameLst>
                                              <p:attrName>ppt_x</p:attrName>
                                            </p:attrNameLst>
                                          </p:cBhvr>
                                          <p:tavLst>
                                            <p:tav tm="0">
                                              <p:val>
                                                <p:strVal val="1+#ppt_w/2"/>
                                              </p:val>
                                            </p:tav>
                                            <p:tav tm="100000">
                                              <p:val>
                                                <p:strVal val="#ppt_x"/>
                                              </p:val>
                                            </p:tav>
                                          </p:tavLst>
                                        </p:anim>
                                        <p:anim calcmode="lin" valueType="num">
                                          <p:cBhvr additive="base">
                                            <p:cTn id="15" dur="500" fill="hold"/>
                                            <p:tgtEl>
                                              <p:spTgt spid="1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9" grpId="0"/>
          <p:bldP spid="20" grpId="0" animBg="1"/>
        </p:bldLst>
      </p:timing>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extBox 21"/>
          <p:cNvSpPr txBox="1"/>
          <p:nvPr/>
        </p:nvSpPr>
        <p:spPr>
          <a:xfrm>
            <a:off x="3808512" y="1584226"/>
            <a:ext cx="7416825" cy="1077218"/>
          </a:xfrm>
          <a:prstGeom prst="rect">
            <a:avLst/>
          </a:prstGeom>
          <a:noFill/>
        </p:spPr>
        <p:txBody>
          <a:bodyPr wrap="square" rtlCol="0">
            <a:spAutoFit/>
          </a:bodyPr>
          <a:lstStyle/>
          <a:p>
            <a:pPr defTabSz="914400"/>
            <a:r>
              <a:rPr lang="zh-CN" altLang="en-US" sz="2400" b="1" dirty="0">
                <a:solidFill>
                  <a:srgbClr val="760000"/>
                </a:solidFill>
                <a:latin typeface="微软雅黑" panose="020B0503020204020204" pitchFamily="34" charset="-122"/>
                <a:ea typeface="微软雅黑" panose="020B0503020204020204" pitchFamily="34" charset="-122"/>
              </a:rPr>
              <a:t>某某方面：</a:t>
            </a:r>
            <a:endParaRPr lang="en-US" altLang="zh-CN" sz="2400" b="1" dirty="0">
              <a:solidFill>
                <a:srgbClr val="760000"/>
              </a:solidFill>
              <a:latin typeface="微软雅黑" panose="020B0503020204020204" pitchFamily="34" charset="-122"/>
              <a:ea typeface="微软雅黑" panose="020B0503020204020204" pitchFamily="34" charset="-122"/>
            </a:endParaRPr>
          </a:p>
          <a:p>
            <a:pPr defTabSz="914400"/>
            <a:r>
              <a:rPr lang="zh-CN" altLang="en-US" sz="2000" dirty="0">
                <a:solidFill>
                  <a:srgbClr val="394C53"/>
                </a:solidFill>
                <a:latin typeface="微软雅黑" panose="020B0503020204020204" pitchFamily="34" charset="-122"/>
                <a:ea typeface="微软雅黑" panose="020B0503020204020204" pitchFamily="34" charset="-122"/>
              </a:rPr>
              <a:t>这里输入你的文本内容这里输入你的文本内容这里输入你的文本内容这里输入你的文本内容你的文本内容</a:t>
            </a:r>
            <a:endParaRPr lang="zh-CN" altLang="en-US" sz="2000" dirty="0">
              <a:solidFill>
                <a:srgbClr val="394C53"/>
              </a:solidFill>
              <a:latin typeface="微软雅黑" panose="020B0503020204020204" pitchFamily="34" charset="-122"/>
              <a:ea typeface="微软雅黑" panose="020B0503020204020204" pitchFamily="34" charset="-122"/>
            </a:endParaRPr>
          </a:p>
        </p:txBody>
      </p:sp>
      <p:cxnSp>
        <p:nvCxnSpPr>
          <p:cNvPr id="23" name="直接连接符 22"/>
          <p:cNvCxnSpPr/>
          <p:nvPr/>
        </p:nvCxnSpPr>
        <p:spPr>
          <a:xfrm>
            <a:off x="2219984" y="2661444"/>
            <a:ext cx="8645313" cy="0"/>
          </a:xfrm>
          <a:prstGeom prst="line">
            <a:avLst/>
          </a:prstGeom>
          <a:ln>
            <a:solidFill>
              <a:srgbClr val="394C53"/>
            </a:solidFill>
            <a:prstDash val="dash"/>
          </a:ln>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3808512" y="2733452"/>
            <a:ext cx="7416825" cy="1077218"/>
          </a:xfrm>
          <a:prstGeom prst="rect">
            <a:avLst/>
          </a:prstGeom>
          <a:noFill/>
        </p:spPr>
        <p:txBody>
          <a:bodyPr wrap="square" rtlCol="0">
            <a:spAutoFit/>
          </a:bodyPr>
          <a:lstStyle/>
          <a:p>
            <a:pPr defTabSz="914400"/>
            <a:r>
              <a:rPr lang="zh-CN" altLang="en-US" sz="2400" b="1" dirty="0">
                <a:solidFill>
                  <a:srgbClr val="760000"/>
                </a:solidFill>
                <a:latin typeface="微软雅黑" panose="020B0503020204020204" pitchFamily="34" charset="-122"/>
                <a:ea typeface="微软雅黑" panose="020B0503020204020204" pitchFamily="34" charset="-122"/>
              </a:rPr>
              <a:t>某某方面：</a:t>
            </a:r>
            <a:endParaRPr lang="en-US" altLang="zh-CN" sz="2400" b="1" dirty="0">
              <a:solidFill>
                <a:srgbClr val="760000"/>
              </a:solidFill>
              <a:latin typeface="微软雅黑" panose="020B0503020204020204" pitchFamily="34" charset="-122"/>
              <a:ea typeface="微软雅黑" panose="020B0503020204020204" pitchFamily="34" charset="-122"/>
            </a:endParaRPr>
          </a:p>
          <a:p>
            <a:pPr defTabSz="914400"/>
            <a:r>
              <a:rPr lang="zh-CN" altLang="en-US" sz="2000" dirty="0">
                <a:solidFill>
                  <a:srgbClr val="394C53"/>
                </a:solidFill>
                <a:latin typeface="微软雅黑" panose="020B0503020204020204" pitchFamily="34" charset="-122"/>
                <a:ea typeface="微软雅黑" panose="020B0503020204020204" pitchFamily="34" charset="-122"/>
              </a:rPr>
              <a:t>这里输入你的文本内容这里输入你的文本内容这里输入你的文本内容这里输入你的文本内容你的文本内容</a:t>
            </a:r>
            <a:endParaRPr lang="zh-CN" altLang="en-US" sz="2000" dirty="0">
              <a:solidFill>
                <a:srgbClr val="394C53"/>
              </a:solidFill>
              <a:latin typeface="微软雅黑" panose="020B0503020204020204" pitchFamily="34" charset="-122"/>
              <a:ea typeface="微软雅黑" panose="020B0503020204020204" pitchFamily="34" charset="-122"/>
            </a:endParaRPr>
          </a:p>
        </p:txBody>
      </p:sp>
      <p:cxnSp>
        <p:nvCxnSpPr>
          <p:cNvPr id="27" name="直接连接符 26"/>
          <p:cNvCxnSpPr/>
          <p:nvPr/>
        </p:nvCxnSpPr>
        <p:spPr>
          <a:xfrm>
            <a:off x="2219984" y="3810670"/>
            <a:ext cx="8645313" cy="0"/>
          </a:xfrm>
          <a:prstGeom prst="line">
            <a:avLst/>
          </a:prstGeom>
          <a:ln>
            <a:solidFill>
              <a:srgbClr val="394C53"/>
            </a:solidFill>
            <a:prstDash val="dash"/>
          </a:ln>
        </p:spPr>
        <p:style>
          <a:lnRef idx="1">
            <a:schemeClr val="accent1"/>
          </a:lnRef>
          <a:fillRef idx="0">
            <a:schemeClr val="accent1"/>
          </a:fillRef>
          <a:effectRef idx="0">
            <a:schemeClr val="accent1"/>
          </a:effectRef>
          <a:fontRef idx="minor">
            <a:schemeClr val="tx1"/>
          </a:fontRef>
        </p:style>
      </p:cxnSp>
      <p:sp>
        <p:nvSpPr>
          <p:cNvPr id="31" name="TextBox 30"/>
          <p:cNvSpPr txBox="1"/>
          <p:nvPr/>
        </p:nvSpPr>
        <p:spPr>
          <a:xfrm>
            <a:off x="3808512" y="3885580"/>
            <a:ext cx="7416825" cy="1077218"/>
          </a:xfrm>
          <a:prstGeom prst="rect">
            <a:avLst/>
          </a:prstGeom>
          <a:noFill/>
        </p:spPr>
        <p:txBody>
          <a:bodyPr wrap="square" rtlCol="0">
            <a:spAutoFit/>
          </a:bodyPr>
          <a:lstStyle/>
          <a:p>
            <a:pPr defTabSz="914400"/>
            <a:r>
              <a:rPr lang="zh-CN" altLang="en-US" sz="2400" b="1" dirty="0">
                <a:solidFill>
                  <a:srgbClr val="760000"/>
                </a:solidFill>
                <a:latin typeface="微软雅黑" panose="020B0503020204020204" pitchFamily="34" charset="-122"/>
                <a:ea typeface="微软雅黑" panose="020B0503020204020204" pitchFamily="34" charset="-122"/>
              </a:rPr>
              <a:t>某某方面：</a:t>
            </a:r>
            <a:endParaRPr lang="en-US" altLang="zh-CN" sz="2400" b="1" dirty="0">
              <a:solidFill>
                <a:srgbClr val="760000"/>
              </a:solidFill>
              <a:latin typeface="微软雅黑" panose="020B0503020204020204" pitchFamily="34" charset="-122"/>
              <a:ea typeface="微软雅黑" panose="020B0503020204020204" pitchFamily="34" charset="-122"/>
            </a:endParaRPr>
          </a:p>
          <a:p>
            <a:pPr defTabSz="914400"/>
            <a:r>
              <a:rPr lang="zh-CN" altLang="en-US" sz="2000" dirty="0">
                <a:solidFill>
                  <a:srgbClr val="394C53"/>
                </a:solidFill>
                <a:latin typeface="微软雅黑" panose="020B0503020204020204" pitchFamily="34" charset="-122"/>
                <a:ea typeface="微软雅黑" panose="020B0503020204020204" pitchFamily="34" charset="-122"/>
              </a:rPr>
              <a:t>这里输入你的文本内容这里输入你的文本内容这里输入你的文本内容这里输入你的文本内容你的文本内容</a:t>
            </a:r>
            <a:endParaRPr lang="zh-CN" altLang="en-US" sz="2000" dirty="0">
              <a:solidFill>
                <a:srgbClr val="394C53"/>
              </a:solidFill>
              <a:latin typeface="微软雅黑" panose="020B0503020204020204" pitchFamily="34" charset="-122"/>
              <a:ea typeface="微软雅黑" panose="020B0503020204020204" pitchFamily="34" charset="-122"/>
            </a:endParaRPr>
          </a:p>
        </p:txBody>
      </p:sp>
      <p:cxnSp>
        <p:nvCxnSpPr>
          <p:cNvPr id="35" name="直接连接符 34"/>
          <p:cNvCxnSpPr/>
          <p:nvPr/>
        </p:nvCxnSpPr>
        <p:spPr>
          <a:xfrm>
            <a:off x="2219984" y="4962798"/>
            <a:ext cx="8645313" cy="0"/>
          </a:xfrm>
          <a:prstGeom prst="line">
            <a:avLst/>
          </a:prstGeom>
          <a:ln>
            <a:solidFill>
              <a:srgbClr val="394C53"/>
            </a:solidFill>
            <a:prstDash val="dash"/>
          </a:ln>
        </p:spPr>
        <p:style>
          <a:lnRef idx="1">
            <a:schemeClr val="accent1"/>
          </a:lnRef>
          <a:fillRef idx="0">
            <a:schemeClr val="accent1"/>
          </a:fillRef>
          <a:effectRef idx="0">
            <a:schemeClr val="accent1"/>
          </a:effectRef>
          <a:fontRef idx="minor">
            <a:schemeClr val="tx1"/>
          </a:fontRef>
        </p:style>
      </p:cxnSp>
      <p:sp>
        <p:nvSpPr>
          <p:cNvPr id="39" name="矩形 38"/>
          <p:cNvSpPr/>
          <p:nvPr/>
        </p:nvSpPr>
        <p:spPr>
          <a:xfrm>
            <a:off x="2219984" y="5069062"/>
            <a:ext cx="1289343" cy="956344"/>
          </a:xfrm>
          <a:prstGeom prst="rect">
            <a:avLst/>
          </a:prstGeom>
          <a:solidFill>
            <a:schemeClr val="tx1">
              <a:lumMod val="75000"/>
              <a:lumOff val="25000"/>
            </a:schemeClr>
          </a:solidFill>
          <a:ln>
            <a:noFill/>
          </a:ln>
          <a:effectLst>
            <a:outerShdw blurRad="444500" dist="254000" dir="8100000" algn="tr"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3200" b="1" dirty="0">
                <a:solidFill>
                  <a:schemeClr val="bg1"/>
                </a:solidFill>
                <a:ea typeface="微软雅黑" panose="020B0503020204020204" pitchFamily="34" charset="-122"/>
              </a:rPr>
              <a:t>04</a:t>
            </a:r>
            <a:endParaRPr lang="zh-CN" altLang="en-US" sz="3200" b="1" dirty="0">
              <a:solidFill>
                <a:schemeClr val="bg1"/>
              </a:solidFill>
              <a:ea typeface="微软雅黑" panose="020B0503020204020204" pitchFamily="34" charset="-122"/>
            </a:endParaRPr>
          </a:p>
        </p:txBody>
      </p:sp>
      <p:sp>
        <p:nvSpPr>
          <p:cNvPr id="43" name="TextBox 42"/>
          <p:cNvSpPr txBox="1"/>
          <p:nvPr/>
        </p:nvSpPr>
        <p:spPr>
          <a:xfrm>
            <a:off x="3808512" y="5037708"/>
            <a:ext cx="7416825" cy="1077218"/>
          </a:xfrm>
          <a:prstGeom prst="rect">
            <a:avLst/>
          </a:prstGeom>
          <a:noFill/>
        </p:spPr>
        <p:txBody>
          <a:bodyPr wrap="square" rtlCol="0">
            <a:spAutoFit/>
          </a:bodyPr>
          <a:lstStyle/>
          <a:p>
            <a:pPr defTabSz="914400"/>
            <a:r>
              <a:rPr lang="zh-CN" altLang="en-US" sz="2400" b="1" dirty="0">
                <a:solidFill>
                  <a:srgbClr val="760000"/>
                </a:solidFill>
                <a:latin typeface="微软雅黑" panose="020B0503020204020204" pitchFamily="34" charset="-122"/>
                <a:ea typeface="微软雅黑" panose="020B0503020204020204" pitchFamily="34" charset="-122"/>
              </a:rPr>
              <a:t>某某方面：</a:t>
            </a:r>
            <a:endParaRPr lang="en-US" altLang="zh-CN" sz="2400" b="1" dirty="0">
              <a:solidFill>
                <a:srgbClr val="760000"/>
              </a:solidFill>
              <a:latin typeface="微软雅黑" panose="020B0503020204020204" pitchFamily="34" charset="-122"/>
              <a:ea typeface="微软雅黑" panose="020B0503020204020204" pitchFamily="34" charset="-122"/>
            </a:endParaRPr>
          </a:p>
          <a:p>
            <a:pPr defTabSz="914400"/>
            <a:r>
              <a:rPr lang="zh-CN" altLang="en-US" sz="2000" dirty="0">
                <a:solidFill>
                  <a:srgbClr val="394C53"/>
                </a:solidFill>
                <a:latin typeface="微软雅黑" panose="020B0503020204020204" pitchFamily="34" charset="-122"/>
                <a:ea typeface="微软雅黑" panose="020B0503020204020204" pitchFamily="34" charset="-122"/>
              </a:rPr>
              <a:t>这里输入你的文本内容这里输入你的文本内容这里输入你的文本内容这里输入你的文本内容你的文本内容</a:t>
            </a:r>
            <a:endParaRPr lang="zh-CN" altLang="en-US" sz="2000" dirty="0">
              <a:solidFill>
                <a:srgbClr val="394C53"/>
              </a:solidFill>
              <a:latin typeface="微软雅黑" panose="020B0503020204020204" pitchFamily="34" charset="-122"/>
              <a:ea typeface="微软雅黑" panose="020B0503020204020204" pitchFamily="34" charset="-122"/>
            </a:endParaRPr>
          </a:p>
        </p:txBody>
      </p:sp>
      <p:cxnSp>
        <p:nvCxnSpPr>
          <p:cNvPr id="44" name="直接连接符 43"/>
          <p:cNvCxnSpPr/>
          <p:nvPr/>
        </p:nvCxnSpPr>
        <p:spPr>
          <a:xfrm>
            <a:off x="2219984" y="6114926"/>
            <a:ext cx="8645313" cy="0"/>
          </a:xfrm>
          <a:prstGeom prst="line">
            <a:avLst/>
          </a:prstGeom>
          <a:ln>
            <a:solidFill>
              <a:srgbClr val="394C53"/>
            </a:solidFill>
            <a:prstDash val="dash"/>
          </a:ln>
        </p:spPr>
        <p:style>
          <a:lnRef idx="1">
            <a:schemeClr val="accent1"/>
          </a:lnRef>
          <a:fillRef idx="0">
            <a:schemeClr val="accent1"/>
          </a:fillRef>
          <a:effectRef idx="0">
            <a:schemeClr val="accent1"/>
          </a:effectRef>
          <a:fontRef idx="minor">
            <a:schemeClr val="tx1"/>
          </a:fontRef>
        </p:style>
      </p:cxnSp>
      <p:grpSp>
        <p:nvGrpSpPr>
          <p:cNvPr id="45" name="组合 44"/>
          <p:cNvGrpSpPr/>
          <p:nvPr/>
        </p:nvGrpSpPr>
        <p:grpSpPr>
          <a:xfrm>
            <a:off x="2219984" y="1615580"/>
            <a:ext cx="1289343" cy="956344"/>
            <a:chOff x="1580220" y="1615580"/>
            <a:chExt cx="1289343" cy="956344"/>
          </a:xfrm>
          <a:solidFill>
            <a:srgbClr val="C00000"/>
          </a:solidFill>
        </p:grpSpPr>
        <p:sp>
          <p:nvSpPr>
            <p:cNvPr id="46" name="矩形 45"/>
            <p:cNvSpPr/>
            <p:nvPr/>
          </p:nvSpPr>
          <p:spPr>
            <a:xfrm>
              <a:off x="1580220" y="1615580"/>
              <a:ext cx="1289343" cy="956344"/>
            </a:xfrm>
            <a:prstGeom prst="rect">
              <a:avLst/>
            </a:prstGeom>
            <a:grpFill/>
            <a:ln>
              <a:noFill/>
            </a:ln>
            <a:effectLst>
              <a:outerShdw blurRad="444500" dist="254000" dir="8100000" algn="tr"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3200" b="1" dirty="0">
                <a:solidFill>
                  <a:schemeClr val="bg1"/>
                </a:solidFill>
                <a:ea typeface="微软雅黑" panose="020B0503020204020204" pitchFamily="34" charset="-122"/>
              </a:endParaRPr>
            </a:p>
          </p:txBody>
        </p:sp>
        <p:sp>
          <p:nvSpPr>
            <p:cNvPr id="47" name="矩形 46"/>
            <p:cNvSpPr/>
            <p:nvPr/>
          </p:nvSpPr>
          <p:spPr>
            <a:xfrm>
              <a:off x="1723604" y="1694685"/>
              <a:ext cx="1013097" cy="681629"/>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3200" b="1" dirty="0">
                  <a:solidFill>
                    <a:schemeClr val="bg1"/>
                  </a:solidFill>
                  <a:ea typeface="微软雅黑" panose="020B0503020204020204" pitchFamily="34" charset="-122"/>
                </a:rPr>
                <a:t>01</a:t>
              </a:r>
              <a:endParaRPr lang="zh-CN" altLang="en-US" sz="3200" b="1" dirty="0">
                <a:solidFill>
                  <a:schemeClr val="bg1"/>
                </a:solidFill>
                <a:ea typeface="微软雅黑" panose="020B0503020204020204" pitchFamily="34" charset="-122"/>
              </a:endParaRPr>
            </a:p>
          </p:txBody>
        </p:sp>
      </p:grpSp>
      <p:grpSp>
        <p:nvGrpSpPr>
          <p:cNvPr id="48" name="组合 47"/>
          <p:cNvGrpSpPr/>
          <p:nvPr/>
        </p:nvGrpSpPr>
        <p:grpSpPr>
          <a:xfrm>
            <a:off x="2224337" y="2788122"/>
            <a:ext cx="1289343" cy="956344"/>
            <a:chOff x="1580220" y="1615580"/>
            <a:chExt cx="1289343" cy="956344"/>
          </a:xfrm>
          <a:solidFill>
            <a:srgbClr val="C00000"/>
          </a:solidFill>
        </p:grpSpPr>
        <p:sp>
          <p:nvSpPr>
            <p:cNvPr id="49" name="矩形 48"/>
            <p:cNvSpPr/>
            <p:nvPr/>
          </p:nvSpPr>
          <p:spPr>
            <a:xfrm>
              <a:off x="1580220" y="1615580"/>
              <a:ext cx="1289343" cy="956344"/>
            </a:xfrm>
            <a:prstGeom prst="rect">
              <a:avLst/>
            </a:prstGeom>
            <a:grpFill/>
            <a:ln>
              <a:noFill/>
            </a:ln>
            <a:effectLst>
              <a:outerShdw blurRad="444500" dist="254000" dir="8100000" algn="tr"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3200" b="1" dirty="0">
                <a:solidFill>
                  <a:schemeClr val="bg1"/>
                </a:solidFill>
                <a:ea typeface="微软雅黑" panose="020B0503020204020204" pitchFamily="34" charset="-122"/>
              </a:endParaRPr>
            </a:p>
          </p:txBody>
        </p:sp>
        <p:sp>
          <p:nvSpPr>
            <p:cNvPr id="50" name="矩形 49"/>
            <p:cNvSpPr/>
            <p:nvPr/>
          </p:nvSpPr>
          <p:spPr>
            <a:xfrm>
              <a:off x="1723604" y="1694685"/>
              <a:ext cx="1013097" cy="681629"/>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3200" b="1" dirty="0">
                  <a:solidFill>
                    <a:schemeClr val="bg1"/>
                  </a:solidFill>
                  <a:ea typeface="微软雅黑" panose="020B0503020204020204" pitchFamily="34" charset="-122"/>
                </a:rPr>
                <a:t>02</a:t>
              </a:r>
              <a:endParaRPr lang="zh-CN" altLang="en-US" sz="3200" b="1" dirty="0">
                <a:solidFill>
                  <a:schemeClr val="bg1"/>
                </a:solidFill>
                <a:ea typeface="微软雅黑" panose="020B0503020204020204" pitchFamily="34" charset="-122"/>
              </a:endParaRPr>
            </a:p>
          </p:txBody>
        </p:sp>
      </p:grpSp>
      <p:grpSp>
        <p:nvGrpSpPr>
          <p:cNvPr id="51" name="组合 50"/>
          <p:cNvGrpSpPr/>
          <p:nvPr/>
        </p:nvGrpSpPr>
        <p:grpSpPr>
          <a:xfrm>
            <a:off x="2224337" y="3940250"/>
            <a:ext cx="1289343" cy="956344"/>
            <a:chOff x="1580220" y="1615580"/>
            <a:chExt cx="1289343" cy="956344"/>
          </a:xfrm>
          <a:solidFill>
            <a:srgbClr val="C00000"/>
          </a:solidFill>
        </p:grpSpPr>
        <p:sp>
          <p:nvSpPr>
            <p:cNvPr id="52" name="矩形 51"/>
            <p:cNvSpPr/>
            <p:nvPr/>
          </p:nvSpPr>
          <p:spPr>
            <a:xfrm>
              <a:off x="1580220" y="1615580"/>
              <a:ext cx="1289343" cy="956344"/>
            </a:xfrm>
            <a:prstGeom prst="rect">
              <a:avLst/>
            </a:prstGeom>
            <a:grpFill/>
            <a:ln>
              <a:noFill/>
            </a:ln>
            <a:effectLst>
              <a:outerShdw blurRad="444500" dist="254000" dir="8100000" algn="tr"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3200" b="1" dirty="0">
                <a:solidFill>
                  <a:schemeClr val="bg1"/>
                </a:solidFill>
                <a:ea typeface="微软雅黑" panose="020B0503020204020204" pitchFamily="34" charset="-122"/>
              </a:endParaRPr>
            </a:p>
          </p:txBody>
        </p:sp>
        <p:sp>
          <p:nvSpPr>
            <p:cNvPr id="53" name="矩形 52"/>
            <p:cNvSpPr/>
            <p:nvPr/>
          </p:nvSpPr>
          <p:spPr>
            <a:xfrm>
              <a:off x="1723604" y="1694685"/>
              <a:ext cx="1013097" cy="681629"/>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3200" b="1" dirty="0">
                  <a:solidFill>
                    <a:schemeClr val="bg1"/>
                  </a:solidFill>
                  <a:ea typeface="微软雅黑" panose="020B0503020204020204" pitchFamily="34" charset="-122"/>
                </a:rPr>
                <a:t>03</a:t>
              </a:r>
              <a:endParaRPr lang="zh-CN" altLang="en-US" sz="3200" b="1" dirty="0">
                <a:solidFill>
                  <a:schemeClr val="bg1"/>
                </a:solidFill>
                <a:ea typeface="微软雅黑" panose="020B0503020204020204" pitchFamily="34" charset="-122"/>
              </a:endParaRPr>
            </a:p>
          </p:txBody>
        </p:sp>
      </p:grpSp>
      <p:sp>
        <p:nvSpPr>
          <p:cNvPr id="3" name="标题 2"/>
          <p:cNvSpPr>
            <a:spLocks noGrp="1"/>
          </p:cNvSpPr>
          <p:nvPr>
            <p:ph type="title"/>
          </p:nvPr>
        </p:nvSpPr>
        <p:spPr/>
        <p:txBody>
          <a:bodyPr/>
          <a:lstStyle/>
          <a:p>
            <a:r>
              <a:rPr lang="zh-CN" altLang="en-US" dirty="0">
                <a:solidFill>
                  <a:srgbClr val="000000">
                    <a:lumMod val="75000"/>
                    <a:lumOff val="25000"/>
                  </a:srgbClr>
                </a:solidFill>
              </a:rPr>
              <a:t>单击此处添加标题</a:t>
            </a:r>
            <a:endParaRPr lang="zh-CN" altLang="en-US" dirty="0"/>
          </a:p>
        </p:txBody>
      </p:sp>
    </p:spTree>
  </p:cSld>
  <p:clrMapOvr>
    <a:masterClrMapping/>
  </p:clrMapOvr>
  <p:transition spd="slow">
    <p:pu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5"/>
                                        </p:tgtEl>
                                        <p:attrNameLst>
                                          <p:attrName>style.visibility</p:attrName>
                                        </p:attrNameLst>
                                      </p:cBhvr>
                                      <p:to>
                                        <p:strVal val="visible"/>
                                      </p:to>
                                    </p:set>
                                    <p:anim calcmode="lin" valueType="num">
                                      <p:cBhvr additive="base">
                                        <p:cTn id="7" dur="500" fill="hold"/>
                                        <p:tgtEl>
                                          <p:spTgt spid="45"/>
                                        </p:tgtEl>
                                        <p:attrNameLst>
                                          <p:attrName>ppt_x</p:attrName>
                                        </p:attrNameLst>
                                      </p:cBhvr>
                                      <p:tavLst>
                                        <p:tav tm="0">
                                          <p:val>
                                            <p:strVal val="#ppt_x"/>
                                          </p:val>
                                        </p:tav>
                                        <p:tav tm="100000">
                                          <p:val>
                                            <p:strVal val="#ppt_x"/>
                                          </p:val>
                                        </p:tav>
                                      </p:tavLst>
                                    </p:anim>
                                    <p:anim calcmode="lin" valueType="num">
                                      <p:cBhvr additive="base">
                                        <p:cTn id="8" dur="500" fill="hold"/>
                                        <p:tgtEl>
                                          <p:spTgt spid="45"/>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8"/>
                                        </p:tgtEl>
                                        <p:attrNameLst>
                                          <p:attrName>style.visibility</p:attrName>
                                        </p:attrNameLst>
                                      </p:cBhvr>
                                      <p:to>
                                        <p:strVal val="visible"/>
                                      </p:to>
                                    </p:set>
                                    <p:anim calcmode="lin" valueType="num">
                                      <p:cBhvr additive="base">
                                        <p:cTn id="11" dur="500" fill="hold"/>
                                        <p:tgtEl>
                                          <p:spTgt spid="48"/>
                                        </p:tgtEl>
                                        <p:attrNameLst>
                                          <p:attrName>ppt_x</p:attrName>
                                        </p:attrNameLst>
                                      </p:cBhvr>
                                      <p:tavLst>
                                        <p:tav tm="0">
                                          <p:val>
                                            <p:strVal val="#ppt_x"/>
                                          </p:val>
                                        </p:tav>
                                        <p:tav tm="100000">
                                          <p:val>
                                            <p:strVal val="#ppt_x"/>
                                          </p:val>
                                        </p:tav>
                                      </p:tavLst>
                                    </p:anim>
                                    <p:anim calcmode="lin" valueType="num">
                                      <p:cBhvr additive="base">
                                        <p:cTn id="12" dur="500" fill="hold"/>
                                        <p:tgtEl>
                                          <p:spTgt spid="48"/>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51"/>
                                        </p:tgtEl>
                                        <p:attrNameLst>
                                          <p:attrName>style.visibility</p:attrName>
                                        </p:attrNameLst>
                                      </p:cBhvr>
                                      <p:to>
                                        <p:strVal val="visible"/>
                                      </p:to>
                                    </p:set>
                                    <p:anim calcmode="lin" valueType="num">
                                      <p:cBhvr additive="base">
                                        <p:cTn id="15" dur="500" fill="hold"/>
                                        <p:tgtEl>
                                          <p:spTgt spid="51"/>
                                        </p:tgtEl>
                                        <p:attrNameLst>
                                          <p:attrName>ppt_x</p:attrName>
                                        </p:attrNameLst>
                                      </p:cBhvr>
                                      <p:tavLst>
                                        <p:tav tm="0">
                                          <p:val>
                                            <p:strVal val="#ppt_x"/>
                                          </p:val>
                                        </p:tav>
                                        <p:tav tm="100000">
                                          <p:val>
                                            <p:strVal val="#ppt_x"/>
                                          </p:val>
                                        </p:tav>
                                      </p:tavLst>
                                    </p:anim>
                                    <p:anim calcmode="lin" valueType="num">
                                      <p:cBhvr additive="base">
                                        <p:cTn id="16" dur="500" fill="hold"/>
                                        <p:tgtEl>
                                          <p:spTgt spid="51"/>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39"/>
                                        </p:tgtEl>
                                        <p:attrNameLst>
                                          <p:attrName>style.visibility</p:attrName>
                                        </p:attrNameLst>
                                      </p:cBhvr>
                                      <p:to>
                                        <p:strVal val="visible"/>
                                      </p:to>
                                    </p:set>
                                    <p:anim calcmode="lin" valueType="num">
                                      <p:cBhvr additive="base">
                                        <p:cTn id="19" dur="500" fill="hold"/>
                                        <p:tgtEl>
                                          <p:spTgt spid="39"/>
                                        </p:tgtEl>
                                        <p:attrNameLst>
                                          <p:attrName>ppt_x</p:attrName>
                                        </p:attrNameLst>
                                      </p:cBhvr>
                                      <p:tavLst>
                                        <p:tav tm="0">
                                          <p:val>
                                            <p:strVal val="#ppt_x"/>
                                          </p:val>
                                        </p:tav>
                                        <p:tav tm="100000">
                                          <p:val>
                                            <p:strVal val="#ppt_x"/>
                                          </p:val>
                                        </p:tav>
                                      </p:tavLst>
                                    </p:anim>
                                    <p:anim calcmode="lin" valueType="num">
                                      <p:cBhvr additive="base">
                                        <p:cTn id="20" dur="500" fill="hold"/>
                                        <p:tgtEl>
                                          <p:spTgt spid="39"/>
                                        </p:tgtEl>
                                        <p:attrNameLst>
                                          <p:attrName>ppt_y</p:attrName>
                                        </p:attrNameLst>
                                      </p:cBhvr>
                                      <p:tavLst>
                                        <p:tav tm="0">
                                          <p:val>
                                            <p:strVal val="1+#ppt_h/2"/>
                                          </p:val>
                                        </p:tav>
                                        <p:tav tm="100000">
                                          <p:val>
                                            <p:strVal val="#ppt_y"/>
                                          </p:val>
                                        </p:tav>
                                      </p:tavLst>
                                    </p:anim>
                                  </p:childTnLst>
                                </p:cTn>
                              </p:par>
                            </p:childTnLst>
                          </p:cTn>
                        </p:par>
                        <p:par>
                          <p:cTn id="21" fill="hold">
                            <p:stCondLst>
                              <p:cond delay="500"/>
                            </p:stCondLst>
                            <p:childTnLst>
                              <p:par>
                                <p:cTn id="22" presetID="22" presetClass="entr" presetSubtype="8" fill="hold" nodeType="afterEffect">
                                  <p:stCondLst>
                                    <p:cond delay="0"/>
                                  </p:stCondLst>
                                  <p:childTnLst>
                                    <p:set>
                                      <p:cBhvr>
                                        <p:cTn id="23" dur="1" fill="hold">
                                          <p:stCondLst>
                                            <p:cond delay="0"/>
                                          </p:stCondLst>
                                        </p:cTn>
                                        <p:tgtEl>
                                          <p:spTgt spid="23"/>
                                        </p:tgtEl>
                                        <p:attrNameLst>
                                          <p:attrName>style.visibility</p:attrName>
                                        </p:attrNameLst>
                                      </p:cBhvr>
                                      <p:to>
                                        <p:strVal val="visible"/>
                                      </p:to>
                                    </p:set>
                                    <p:animEffect transition="in" filter="wipe(left)">
                                      <p:cBhvr>
                                        <p:cTn id="24" dur="500"/>
                                        <p:tgtEl>
                                          <p:spTgt spid="23"/>
                                        </p:tgtEl>
                                      </p:cBhvr>
                                    </p:animEffect>
                                  </p:childTnLst>
                                </p:cTn>
                              </p:par>
                            </p:childTnLst>
                          </p:cTn>
                        </p:par>
                        <p:par>
                          <p:cTn id="25" fill="hold">
                            <p:stCondLst>
                              <p:cond delay="1000"/>
                            </p:stCondLst>
                            <p:childTnLst>
                              <p:par>
                                <p:cTn id="26" presetID="22" presetClass="entr" presetSubtype="8" fill="hold" nodeType="afterEffect">
                                  <p:stCondLst>
                                    <p:cond delay="0"/>
                                  </p:stCondLst>
                                  <p:childTnLst>
                                    <p:set>
                                      <p:cBhvr>
                                        <p:cTn id="27" dur="1" fill="hold">
                                          <p:stCondLst>
                                            <p:cond delay="0"/>
                                          </p:stCondLst>
                                        </p:cTn>
                                        <p:tgtEl>
                                          <p:spTgt spid="27"/>
                                        </p:tgtEl>
                                        <p:attrNameLst>
                                          <p:attrName>style.visibility</p:attrName>
                                        </p:attrNameLst>
                                      </p:cBhvr>
                                      <p:to>
                                        <p:strVal val="visible"/>
                                      </p:to>
                                    </p:set>
                                    <p:animEffect transition="in" filter="wipe(left)">
                                      <p:cBhvr>
                                        <p:cTn id="28" dur="500"/>
                                        <p:tgtEl>
                                          <p:spTgt spid="27"/>
                                        </p:tgtEl>
                                      </p:cBhvr>
                                    </p:animEffect>
                                  </p:childTnLst>
                                </p:cTn>
                              </p:par>
                            </p:childTnLst>
                          </p:cTn>
                        </p:par>
                        <p:par>
                          <p:cTn id="29" fill="hold">
                            <p:stCondLst>
                              <p:cond delay="1500"/>
                            </p:stCondLst>
                            <p:childTnLst>
                              <p:par>
                                <p:cTn id="30" presetID="22" presetClass="entr" presetSubtype="8" fill="hold" nodeType="afterEffect">
                                  <p:stCondLst>
                                    <p:cond delay="0"/>
                                  </p:stCondLst>
                                  <p:childTnLst>
                                    <p:set>
                                      <p:cBhvr>
                                        <p:cTn id="31" dur="1" fill="hold">
                                          <p:stCondLst>
                                            <p:cond delay="0"/>
                                          </p:stCondLst>
                                        </p:cTn>
                                        <p:tgtEl>
                                          <p:spTgt spid="35"/>
                                        </p:tgtEl>
                                        <p:attrNameLst>
                                          <p:attrName>style.visibility</p:attrName>
                                        </p:attrNameLst>
                                      </p:cBhvr>
                                      <p:to>
                                        <p:strVal val="visible"/>
                                      </p:to>
                                    </p:set>
                                    <p:animEffect transition="in" filter="wipe(left)">
                                      <p:cBhvr>
                                        <p:cTn id="32" dur="500"/>
                                        <p:tgtEl>
                                          <p:spTgt spid="35"/>
                                        </p:tgtEl>
                                      </p:cBhvr>
                                    </p:animEffect>
                                  </p:childTnLst>
                                </p:cTn>
                              </p:par>
                            </p:childTnLst>
                          </p:cTn>
                        </p:par>
                        <p:par>
                          <p:cTn id="33" fill="hold">
                            <p:stCondLst>
                              <p:cond delay="2000"/>
                            </p:stCondLst>
                            <p:childTnLst>
                              <p:par>
                                <p:cTn id="34" presetID="22" presetClass="entr" presetSubtype="8" fill="hold" nodeType="afterEffect">
                                  <p:stCondLst>
                                    <p:cond delay="0"/>
                                  </p:stCondLst>
                                  <p:childTnLst>
                                    <p:set>
                                      <p:cBhvr>
                                        <p:cTn id="35" dur="1" fill="hold">
                                          <p:stCondLst>
                                            <p:cond delay="0"/>
                                          </p:stCondLst>
                                        </p:cTn>
                                        <p:tgtEl>
                                          <p:spTgt spid="44"/>
                                        </p:tgtEl>
                                        <p:attrNameLst>
                                          <p:attrName>style.visibility</p:attrName>
                                        </p:attrNameLst>
                                      </p:cBhvr>
                                      <p:to>
                                        <p:strVal val="visible"/>
                                      </p:to>
                                    </p:set>
                                    <p:animEffect transition="in" filter="wipe(left)">
                                      <p:cBhvr>
                                        <p:cTn id="36" dur="500"/>
                                        <p:tgtEl>
                                          <p:spTgt spid="44"/>
                                        </p:tgtEl>
                                      </p:cBhvr>
                                    </p:animEffect>
                                  </p:childTnLst>
                                </p:cTn>
                              </p:par>
                            </p:childTnLst>
                          </p:cTn>
                        </p:par>
                        <p:par>
                          <p:cTn id="37" fill="hold">
                            <p:stCondLst>
                              <p:cond delay="2500"/>
                            </p:stCondLst>
                            <p:childTnLst>
                              <p:par>
                                <p:cTn id="38" presetID="2" presetClass="entr" presetSubtype="4" fill="hold" grpId="0" nodeType="afterEffect">
                                  <p:stCondLst>
                                    <p:cond delay="0"/>
                                  </p:stCondLst>
                                  <p:childTnLst>
                                    <p:set>
                                      <p:cBhvr>
                                        <p:cTn id="39" dur="1" fill="hold">
                                          <p:stCondLst>
                                            <p:cond delay="0"/>
                                          </p:stCondLst>
                                        </p:cTn>
                                        <p:tgtEl>
                                          <p:spTgt spid="22"/>
                                        </p:tgtEl>
                                        <p:attrNameLst>
                                          <p:attrName>style.visibility</p:attrName>
                                        </p:attrNameLst>
                                      </p:cBhvr>
                                      <p:to>
                                        <p:strVal val="visible"/>
                                      </p:to>
                                    </p:set>
                                    <p:anim calcmode="lin" valueType="num">
                                      <p:cBhvr additive="base">
                                        <p:cTn id="40" dur="500" fill="hold"/>
                                        <p:tgtEl>
                                          <p:spTgt spid="22"/>
                                        </p:tgtEl>
                                        <p:attrNameLst>
                                          <p:attrName>ppt_x</p:attrName>
                                        </p:attrNameLst>
                                      </p:cBhvr>
                                      <p:tavLst>
                                        <p:tav tm="0">
                                          <p:val>
                                            <p:strVal val="#ppt_x"/>
                                          </p:val>
                                        </p:tav>
                                        <p:tav tm="100000">
                                          <p:val>
                                            <p:strVal val="#ppt_x"/>
                                          </p:val>
                                        </p:tav>
                                      </p:tavLst>
                                    </p:anim>
                                    <p:anim calcmode="lin" valueType="num">
                                      <p:cBhvr additive="base">
                                        <p:cTn id="41" dur="500" fill="hold"/>
                                        <p:tgtEl>
                                          <p:spTgt spid="22"/>
                                        </p:tgtEl>
                                        <p:attrNameLst>
                                          <p:attrName>ppt_y</p:attrName>
                                        </p:attrNameLst>
                                      </p:cBhvr>
                                      <p:tavLst>
                                        <p:tav tm="0">
                                          <p:val>
                                            <p:strVal val="1+#ppt_h/2"/>
                                          </p:val>
                                        </p:tav>
                                        <p:tav tm="100000">
                                          <p:val>
                                            <p:strVal val="#ppt_y"/>
                                          </p:val>
                                        </p:tav>
                                      </p:tavLst>
                                    </p:anim>
                                  </p:childTnLst>
                                </p:cTn>
                              </p:par>
                              <p:par>
                                <p:cTn id="42" presetID="2" presetClass="entr" presetSubtype="4" fill="hold" grpId="0" nodeType="withEffect">
                                  <p:stCondLst>
                                    <p:cond delay="0"/>
                                  </p:stCondLst>
                                  <p:childTnLst>
                                    <p:set>
                                      <p:cBhvr>
                                        <p:cTn id="43" dur="1" fill="hold">
                                          <p:stCondLst>
                                            <p:cond delay="0"/>
                                          </p:stCondLst>
                                        </p:cTn>
                                        <p:tgtEl>
                                          <p:spTgt spid="24"/>
                                        </p:tgtEl>
                                        <p:attrNameLst>
                                          <p:attrName>style.visibility</p:attrName>
                                        </p:attrNameLst>
                                      </p:cBhvr>
                                      <p:to>
                                        <p:strVal val="visible"/>
                                      </p:to>
                                    </p:set>
                                    <p:anim calcmode="lin" valueType="num">
                                      <p:cBhvr additive="base">
                                        <p:cTn id="44" dur="500" fill="hold"/>
                                        <p:tgtEl>
                                          <p:spTgt spid="24"/>
                                        </p:tgtEl>
                                        <p:attrNameLst>
                                          <p:attrName>ppt_x</p:attrName>
                                        </p:attrNameLst>
                                      </p:cBhvr>
                                      <p:tavLst>
                                        <p:tav tm="0">
                                          <p:val>
                                            <p:strVal val="#ppt_x"/>
                                          </p:val>
                                        </p:tav>
                                        <p:tav tm="100000">
                                          <p:val>
                                            <p:strVal val="#ppt_x"/>
                                          </p:val>
                                        </p:tav>
                                      </p:tavLst>
                                    </p:anim>
                                    <p:anim calcmode="lin" valueType="num">
                                      <p:cBhvr additive="base">
                                        <p:cTn id="45" dur="500" fill="hold"/>
                                        <p:tgtEl>
                                          <p:spTgt spid="24"/>
                                        </p:tgtEl>
                                        <p:attrNameLst>
                                          <p:attrName>ppt_y</p:attrName>
                                        </p:attrNameLst>
                                      </p:cBhvr>
                                      <p:tavLst>
                                        <p:tav tm="0">
                                          <p:val>
                                            <p:strVal val="1+#ppt_h/2"/>
                                          </p:val>
                                        </p:tav>
                                        <p:tav tm="100000">
                                          <p:val>
                                            <p:strVal val="#ppt_y"/>
                                          </p:val>
                                        </p:tav>
                                      </p:tavLst>
                                    </p:anim>
                                  </p:childTnLst>
                                </p:cTn>
                              </p:par>
                              <p:par>
                                <p:cTn id="46" presetID="2" presetClass="entr" presetSubtype="4" fill="hold" grpId="0" nodeType="withEffect">
                                  <p:stCondLst>
                                    <p:cond delay="0"/>
                                  </p:stCondLst>
                                  <p:childTnLst>
                                    <p:set>
                                      <p:cBhvr>
                                        <p:cTn id="47" dur="1" fill="hold">
                                          <p:stCondLst>
                                            <p:cond delay="0"/>
                                          </p:stCondLst>
                                        </p:cTn>
                                        <p:tgtEl>
                                          <p:spTgt spid="31"/>
                                        </p:tgtEl>
                                        <p:attrNameLst>
                                          <p:attrName>style.visibility</p:attrName>
                                        </p:attrNameLst>
                                      </p:cBhvr>
                                      <p:to>
                                        <p:strVal val="visible"/>
                                      </p:to>
                                    </p:set>
                                    <p:anim calcmode="lin" valueType="num">
                                      <p:cBhvr additive="base">
                                        <p:cTn id="48" dur="500" fill="hold"/>
                                        <p:tgtEl>
                                          <p:spTgt spid="31"/>
                                        </p:tgtEl>
                                        <p:attrNameLst>
                                          <p:attrName>ppt_x</p:attrName>
                                        </p:attrNameLst>
                                      </p:cBhvr>
                                      <p:tavLst>
                                        <p:tav tm="0">
                                          <p:val>
                                            <p:strVal val="#ppt_x"/>
                                          </p:val>
                                        </p:tav>
                                        <p:tav tm="100000">
                                          <p:val>
                                            <p:strVal val="#ppt_x"/>
                                          </p:val>
                                        </p:tav>
                                      </p:tavLst>
                                    </p:anim>
                                    <p:anim calcmode="lin" valueType="num">
                                      <p:cBhvr additive="base">
                                        <p:cTn id="49" dur="500" fill="hold"/>
                                        <p:tgtEl>
                                          <p:spTgt spid="31"/>
                                        </p:tgtEl>
                                        <p:attrNameLst>
                                          <p:attrName>ppt_y</p:attrName>
                                        </p:attrNameLst>
                                      </p:cBhvr>
                                      <p:tavLst>
                                        <p:tav tm="0">
                                          <p:val>
                                            <p:strVal val="1+#ppt_h/2"/>
                                          </p:val>
                                        </p:tav>
                                        <p:tav tm="100000">
                                          <p:val>
                                            <p:strVal val="#ppt_y"/>
                                          </p:val>
                                        </p:tav>
                                      </p:tavLst>
                                    </p:anim>
                                  </p:childTnLst>
                                </p:cTn>
                              </p:par>
                            </p:childTnLst>
                          </p:cTn>
                        </p:par>
                        <p:par>
                          <p:cTn id="50" fill="hold">
                            <p:stCondLst>
                              <p:cond delay="3000"/>
                            </p:stCondLst>
                            <p:childTnLst>
                              <p:par>
                                <p:cTn id="51" presetID="2" presetClass="entr" presetSubtype="4" fill="hold" grpId="0" nodeType="afterEffect">
                                  <p:stCondLst>
                                    <p:cond delay="0"/>
                                  </p:stCondLst>
                                  <p:childTnLst>
                                    <p:set>
                                      <p:cBhvr>
                                        <p:cTn id="52" dur="1" fill="hold">
                                          <p:stCondLst>
                                            <p:cond delay="0"/>
                                          </p:stCondLst>
                                        </p:cTn>
                                        <p:tgtEl>
                                          <p:spTgt spid="43"/>
                                        </p:tgtEl>
                                        <p:attrNameLst>
                                          <p:attrName>style.visibility</p:attrName>
                                        </p:attrNameLst>
                                      </p:cBhvr>
                                      <p:to>
                                        <p:strVal val="visible"/>
                                      </p:to>
                                    </p:set>
                                    <p:anim calcmode="lin" valueType="num">
                                      <p:cBhvr additive="base">
                                        <p:cTn id="53" dur="500" fill="hold"/>
                                        <p:tgtEl>
                                          <p:spTgt spid="43"/>
                                        </p:tgtEl>
                                        <p:attrNameLst>
                                          <p:attrName>ppt_x</p:attrName>
                                        </p:attrNameLst>
                                      </p:cBhvr>
                                      <p:tavLst>
                                        <p:tav tm="0">
                                          <p:val>
                                            <p:strVal val="#ppt_x"/>
                                          </p:val>
                                        </p:tav>
                                        <p:tav tm="100000">
                                          <p:val>
                                            <p:strVal val="#ppt_x"/>
                                          </p:val>
                                        </p:tav>
                                      </p:tavLst>
                                    </p:anim>
                                    <p:anim calcmode="lin" valueType="num">
                                      <p:cBhvr additive="base">
                                        <p:cTn id="54" dur="500" fill="hold"/>
                                        <p:tgtEl>
                                          <p:spTgt spid="4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P spid="24" grpId="0"/>
      <p:bldP spid="31" grpId="0"/>
      <p:bldP spid="39" grpId="0" animBg="1"/>
      <p:bldP spid="4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Line 34"/>
          <p:cNvSpPr>
            <a:spLocks noChangeShapeType="1"/>
          </p:cNvSpPr>
          <p:nvPr/>
        </p:nvSpPr>
        <p:spPr bwMode="auto">
          <a:xfrm>
            <a:off x="5277546" y="3768513"/>
            <a:ext cx="6264000" cy="0"/>
          </a:xfrm>
          <a:prstGeom prst="line">
            <a:avLst/>
          </a:prstGeom>
          <a:solidFill>
            <a:schemeClr val="accent1">
              <a:lumMod val="75000"/>
            </a:schemeClr>
          </a:solidFill>
          <a:ln w="9525">
            <a:solidFill>
              <a:srgbClr val="760000"/>
            </a:solidFill>
            <a:round/>
          </a:ln>
        </p:spPr>
        <p:txBody>
          <a:bodyPr wrap="none" lIns="109678" tIns="54838" rIns="109678" bIns="54838" anchor="ctr"/>
          <a:lstStyle/>
          <a:p>
            <a:endParaRPr lang="zh-CN" altLang="en-US" dirty="0">
              <a:latin typeface="微软雅黑" panose="020B0503020204020204" pitchFamily="34" charset="-122"/>
              <a:ea typeface="微软雅黑" panose="020B0503020204020204" pitchFamily="34" charset="-122"/>
            </a:endParaRPr>
          </a:p>
        </p:txBody>
      </p:sp>
      <p:sp>
        <p:nvSpPr>
          <p:cNvPr id="22" name="Line 45"/>
          <p:cNvSpPr>
            <a:spLocks noChangeShapeType="1"/>
          </p:cNvSpPr>
          <p:nvPr/>
        </p:nvSpPr>
        <p:spPr bwMode="auto">
          <a:xfrm>
            <a:off x="4936556" y="5027270"/>
            <a:ext cx="4392000" cy="0"/>
          </a:xfrm>
          <a:prstGeom prst="line">
            <a:avLst/>
          </a:prstGeom>
          <a:solidFill>
            <a:schemeClr val="accent1">
              <a:lumMod val="75000"/>
            </a:schemeClr>
          </a:solidFill>
          <a:ln w="9525">
            <a:solidFill>
              <a:srgbClr val="760000"/>
            </a:solidFill>
            <a:round/>
          </a:ln>
        </p:spPr>
        <p:txBody>
          <a:bodyPr wrap="none" lIns="109678" tIns="54838" rIns="109678" bIns="54838" anchor="ctr"/>
          <a:lstStyle/>
          <a:p>
            <a:endParaRPr lang="zh-CN" altLang="en-US" dirty="0">
              <a:latin typeface="微软雅黑" panose="020B0503020204020204" pitchFamily="34" charset="-122"/>
              <a:ea typeface="微软雅黑" panose="020B0503020204020204" pitchFamily="34" charset="-122"/>
            </a:endParaRPr>
          </a:p>
        </p:txBody>
      </p:sp>
      <p:sp>
        <p:nvSpPr>
          <p:cNvPr id="24" name="Line 56"/>
          <p:cNvSpPr>
            <a:spLocks noChangeShapeType="1"/>
          </p:cNvSpPr>
          <p:nvPr/>
        </p:nvSpPr>
        <p:spPr bwMode="auto">
          <a:xfrm>
            <a:off x="4091128" y="5963373"/>
            <a:ext cx="4392000" cy="0"/>
          </a:xfrm>
          <a:prstGeom prst="line">
            <a:avLst/>
          </a:prstGeom>
          <a:solidFill>
            <a:schemeClr val="accent1">
              <a:lumMod val="75000"/>
            </a:schemeClr>
          </a:solidFill>
          <a:ln w="9525">
            <a:solidFill>
              <a:srgbClr val="760000"/>
            </a:solidFill>
            <a:round/>
          </a:ln>
        </p:spPr>
        <p:txBody>
          <a:bodyPr wrap="none" lIns="109678" tIns="54838" rIns="109678" bIns="54838" anchor="ctr"/>
          <a:lstStyle/>
          <a:p>
            <a:endParaRPr lang="zh-CN" altLang="en-US" dirty="0">
              <a:latin typeface="微软雅黑" panose="020B0503020204020204" pitchFamily="34" charset="-122"/>
              <a:ea typeface="微软雅黑" panose="020B0503020204020204" pitchFamily="34" charset="-122"/>
            </a:endParaRPr>
          </a:p>
        </p:txBody>
      </p:sp>
      <p:sp>
        <p:nvSpPr>
          <p:cNvPr id="26" name="Line 45"/>
          <p:cNvSpPr>
            <a:spLocks noChangeShapeType="1"/>
          </p:cNvSpPr>
          <p:nvPr/>
        </p:nvSpPr>
        <p:spPr bwMode="auto">
          <a:xfrm>
            <a:off x="4125418" y="1570886"/>
            <a:ext cx="4392000" cy="0"/>
          </a:xfrm>
          <a:prstGeom prst="line">
            <a:avLst/>
          </a:prstGeom>
          <a:solidFill>
            <a:schemeClr val="accent1">
              <a:lumMod val="75000"/>
            </a:schemeClr>
          </a:solidFill>
          <a:ln w="9525">
            <a:solidFill>
              <a:srgbClr val="760000"/>
            </a:solidFill>
            <a:round/>
          </a:ln>
        </p:spPr>
        <p:txBody>
          <a:bodyPr wrap="none" lIns="109678" tIns="54838" rIns="109678" bIns="54838" anchor="ctr"/>
          <a:lstStyle/>
          <a:p>
            <a:endParaRPr lang="zh-CN" altLang="en-US" dirty="0">
              <a:latin typeface="微软雅黑" panose="020B0503020204020204" pitchFamily="34" charset="-122"/>
              <a:ea typeface="微软雅黑" panose="020B0503020204020204" pitchFamily="34" charset="-122"/>
            </a:endParaRPr>
          </a:p>
        </p:txBody>
      </p:sp>
      <p:sp>
        <p:nvSpPr>
          <p:cNvPr id="28" name="Line 56"/>
          <p:cNvSpPr>
            <a:spLocks noChangeShapeType="1"/>
          </p:cNvSpPr>
          <p:nvPr/>
        </p:nvSpPr>
        <p:spPr bwMode="auto">
          <a:xfrm>
            <a:off x="4917506" y="2564892"/>
            <a:ext cx="4392000" cy="0"/>
          </a:xfrm>
          <a:prstGeom prst="line">
            <a:avLst/>
          </a:prstGeom>
          <a:solidFill>
            <a:schemeClr val="accent1">
              <a:lumMod val="75000"/>
            </a:schemeClr>
          </a:solidFill>
          <a:ln w="9525">
            <a:solidFill>
              <a:srgbClr val="760000"/>
            </a:solidFill>
            <a:round/>
          </a:ln>
        </p:spPr>
        <p:txBody>
          <a:bodyPr wrap="none" lIns="109678" tIns="54838" rIns="109678" bIns="54838" anchor="ctr"/>
          <a:lstStyle/>
          <a:p>
            <a:endParaRPr lang="zh-CN" altLang="en-US" dirty="0">
              <a:latin typeface="微软雅黑" panose="020B0503020204020204" pitchFamily="34" charset="-122"/>
              <a:ea typeface="微软雅黑" panose="020B0503020204020204" pitchFamily="34" charset="-122"/>
            </a:endParaRPr>
          </a:p>
        </p:txBody>
      </p:sp>
      <p:sp>
        <p:nvSpPr>
          <p:cNvPr id="9" name="流程图: 延期 8"/>
          <p:cNvSpPr/>
          <p:nvPr/>
        </p:nvSpPr>
        <p:spPr>
          <a:xfrm>
            <a:off x="-7912" y="2634366"/>
            <a:ext cx="3485258" cy="1902188"/>
          </a:xfrm>
          <a:custGeom>
            <a:avLst/>
            <a:gdLst>
              <a:gd name="connsiteX0" fmla="*/ 0 w 2304653"/>
              <a:gd name="connsiteY0" fmla="*/ 0 h 1872208"/>
              <a:gd name="connsiteX1" fmla="*/ 1152327 w 2304653"/>
              <a:gd name="connsiteY1" fmla="*/ 0 h 1872208"/>
              <a:gd name="connsiteX2" fmla="*/ 2304654 w 2304653"/>
              <a:gd name="connsiteY2" fmla="*/ 936104 h 1872208"/>
              <a:gd name="connsiteX3" fmla="*/ 1152327 w 2304653"/>
              <a:gd name="connsiteY3" fmla="*/ 1872208 h 1872208"/>
              <a:gd name="connsiteX4" fmla="*/ 0 w 2304653"/>
              <a:gd name="connsiteY4" fmla="*/ 1872208 h 1872208"/>
              <a:gd name="connsiteX5" fmla="*/ 0 w 2304653"/>
              <a:gd name="connsiteY5" fmla="*/ 0 h 1872208"/>
              <a:gd name="connsiteX0-1" fmla="*/ 0 w 3204064"/>
              <a:gd name="connsiteY0-2" fmla="*/ 0 h 1887198"/>
              <a:gd name="connsiteX1-3" fmla="*/ 2051737 w 3204064"/>
              <a:gd name="connsiteY1-4" fmla="*/ 14990 h 1887198"/>
              <a:gd name="connsiteX2-5" fmla="*/ 3204064 w 3204064"/>
              <a:gd name="connsiteY2-6" fmla="*/ 951094 h 1887198"/>
              <a:gd name="connsiteX3-7" fmla="*/ 2051737 w 3204064"/>
              <a:gd name="connsiteY3-8" fmla="*/ 1887198 h 1887198"/>
              <a:gd name="connsiteX4-9" fmla="*/ 899410 w 3204064"/>
              <a:gd name="connsiteY4-10" fmla="*/ 1887198 h 1887198"/>
              <a:gd name="connsiteX5-11" fmla="*/ 0 w 3204064"/>
              <a:gd name="connsiteY5-12" fmla="*/ 0 h 1887198"/>
              <a:gd name="connsiteX0-13" fmla="*/ 0 w 3204064"/>
              <a:gd name="connsiteY0-14" fmla="*/ 0 h 1887198"/>
              <a:gd name="connsiteX1-15" fmla="*/ 2051737 w 3204064"/>
              <a:gd name="connsiteY1-16" fmla="*/ 14990 h 1887198"/>
              <a:gd name="connsiteX2-17" fmla="*/ 3204064 w 3204064"/>
              <a:gd name="connsiteY2-18" fmla="*/ 951094 h 1887198"/>
              <a:gd name="connsiteX3-19" fmla="*/ 2051737 w 3204064"/>
              <a:gd name="connsiteY3-20" fmla="*/ 1887198 h 1887198"/>
              <a:gd name="connsiteX4-21" fmla="*/ 29980 w 3204064"/>
              <a:gd name="connsiteY4-22" fmla="*/ 1887198 h 1887198"/>
              <a:gd name="connsiteX5-23" fmla="*/ 0 w 3204064"/>
              <a:gd name="connsiteY5-24" fmla="*/ 0 h 1887198"/>
              <a:gd name="connsiteX0-25" fmla="*/ 0 w 3189073"/>
              <a:gd name="connsiteY0-26" fmla="*/ 0 h 1872208"/>
              <a:gd name="connsiteX1-27" fmla="*/ 2036746 w 3189073"/>
              <a:gd name="connsiteY1-28" fmla="*/ 0 h 1872208"/>
              <a:gd name="connsiteX2-29" fmla="*/ 3189073 w 3189073"/>
              <a:gd name="connsiteY2-30" fmla="*/ 936104 h 1872208"/>
              <a:gd name="connsiteX3-31" fmla="*/ 2036746 w 3189073"/>
              <a:gd name="connsiteY3-32" fmla="*/ 1872208 h 1872208"/>
              <a:gd name="connsiteX4-33" fmla="*/ 14989 w 3189073"/>
              <a:gd name="connsiteY4-34" fmla="*/ 1872208 h 1872208"/>
              <a:gd name="connsiteX5-35" fmla="*/ 0 w 3189073"/>
              <a:gd name="connsiteY5-36" fmla="*/ 0 h 1872208"/>
              <a:gd name="connsiteX0-37" fmla="*/ 0 w 3848302"/>
              <a:gd name="connsiteY0-38" fmla="*/ 14991 h 1872208"/>
              <a:gd name="connsiteX1-39" fmla="*/ 2695975 w 3848302"/>
              <a:gd name="connsiteY1-40" fmla="*/ 0 h 1872208"/>
              <a:gd name="connsiteX2-41" fmla="*/ 3848302 w 3848302"/>
              <a:gd name="connsiteY2-42" fmla="*/ 936104 h 1872208"/>
              <a:gd name="connsiteX3-43" fmla="*/ 2695975 w 3848302"/>
              <a:gd name="connsiteY3-44" fmla="*/ 1872208 h 1872208"/>
              <a:gd name="connsiteX4-45" fmla="*/ 674218 w 3848302"/>
              <a:gd name="connsiteY4-46" fmla="*/ 1872208 h 1872208"/>
              <a:gd name="connsiteX5-47" fmla="*/ 0 w 3848302"/>
              <a:gd name="connsiteY5-48" fmla="*/ 14991 h 1872208"/>
              <a:gd name="connsiteX0-49" fmla="*/ 0 w 3848302"/>
              <a:gd name="connsiteY0-50" fmla="*/ 14991 h 1902188"/>
              <a:gd name="connsiteX1-51" fmla="*/ 2695975 w 3848302"/>
              <a:gd name="connsiteY1-52" fmla="*/ 0 h 1902188"/>
              <a:gd name="connsiteX2-53" fmla="*/ 3848302 w 3848302"/>
              <a:gd name="connsiteY2-54" fmla="*/ 936104 h 1902188"/>
              <a:gd name="connsiteX3-55" fmla="*/ 2695975 w 3848302"/>
              <a:gd name="connsiteY3-56" fmla="*/ 1872208 h 1902188"/>
              <a:gd name="connsiteX4-57" fmla="*/ 31469 w 3848302"/>
              <a:gd name="connsiteY4-58" fmla="*/ 1902188 h 1902188"/>
              <a:gd name="connsiteX5-59" fmla="*/ 0 w 3848302"/>
              <a:gd name="connsiteY5-60" fmla="*/ 14991 h 1902188"/>
              <a:gd name="connsiteX0-61" fmla="*/ 0 w 3864784"/>
              <a:gd name="connsiteY0-62" fmla="*/ 29981 h 1902188"/>
              <a:gd name="connsiteX1-63" fmla="*/ 2712457 w 3864784"/>
              <a:gd name="connsiteY1-64" fmla="*/ 0 h 1902188"/>
              <a:gd name="connsiteX2-65" fmla="*/ 3864784 w 3864784"/>
              <a:gd name="connsiteY2-66" fmla="*/ 936104 h 1902188"/>
              <a:gd name="connsiteX3-67" fmla="*/ 2712457 w 3864784"/>
              <a:gd name="connsiteY3-68" fmla="*/ 1872208 h 1902188"/>
              <a:gd name="connsiteX4-69" fmla="*/ 47951 w 3864784"/>
              <a:gd name="connsiteY4-70" fmla="*/ 1902188 h 1902188"/>
              <a:gd name="connsiteX5-71" fmla="*/ 0 w 3864784"/>
              <a:gd name="connsiteY5-72" fmla="*/ 29981 h 1902188"/>
              <a:gd name="connsiteX0-73" fmla="*/ 0 w 3831822"/>
              <a:gd name="connsiteY0-74" fmla="*/ 14990 h 1902188"/>
              <a:gd name="connsiteX1-75" fmla="*/ 2679495 w 3831822"/>
              <a:gd name="connsiteY1-76" fmla="*/ 0 h 1902188"/>
              <a:gd name="connsiteX2-77" fmla="*/ 3831822 w 3831822"/>
              <a:gd name="connsiteY2-78" fmla="*/ 936104 h 1902188"/>
              <a:gd name="connsiteX3-79" fmla="*/ 2679495 w 3831822"/>
              <a:gd name="connsiteY3-80" fmla="*/ 1872208 h 1902188"/>
              <a:gd name="connsiteX4-81" fmla="*/ 14989 w 3831822"/>
              <a:gd name="connsiteY4-82" fmla="*/ 1902188 h 1902188"/>
              <a:gd name="connsiteX5-83" fmla="*/ 0 w 3831822"/>
              <a:gd name="connsiteY5-84" fmla="*/ 14990 h 1902188"/>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Lst>
            <a:rect l="l" t="t" r="r" b="b"/>
            <a:pathLst>
              <a:path w="3831822" h="1902188">
                <a:moveTo>
                  <a:pt x="0" y="14990"/>
                </a:moveTo>
                <a:lnTo>
                  <a:pt x="2679495" y="0"/>
                </a:lnTo>
                <a:cubicBezTo>
                  <a:pt x="3315908" y="0"/>
                  <a:pt x="3831822" y="419108"/>
                  <a:pt x="3831822" y="936104"/>
                </a:cubicBezTo>
                <a:cubicBezTo>
                  <a:pt x="3831822" y="1453100"/>
                  <a:pt x="3315908" y="1872208"/>
                  <a:pt x="2679495" y="1872208"/>
                </a:cubicBezTo>
                <a:lnTo>
                  <a:pt x="14989" y="1902188"/>
                </a:lnTo>
                <a:lnTo>
                  <a:pt x="0" y="14990"/>
                </a:lnTo>
                <a:close/>
              </a:path>
            </a:pathLst>
          </a:custGeom>
          <a:solidFill>
            <a:srgbClr val="C00000"/>
          </a:solidFill>
          <a:ln>
            <a:noFill/>
          </a:ln>
          <a:effectLst>
            <a:outerShdw blurRad="444500" dist="254000" dir="8100000" algn="tr"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4000" dirty="0">
                <a:solidFill>
                  <a:schemeClr val="bg1"/>
                </a:solidFill>
                <a:latin typeface="微软雅黑" panose="020B0503020204020204" pitchFamily="34" charset="-122"/>
                <a:ea typeface="微软雅黑" panose="020B0503020204020204" pitchFamily="34" charset="-122"/>
              </a:rPr>
              <a:t>目录</a:t>
            </a:r>
            <a:endParaRPr lang="zh-CN" altLang="en-US" sz="4000" dirty="0">
              <a:solidFill>
                <a:schemeClr val="bg1"/>
              </a:solidFill>
              <a:latin typeface="微软雅黑" panose="020B0503020204020204" pitchFamily="34" charset="-122"/>
              <a:ea typeface="微软雅黑" panose="020B0503020204020204" pitchFamily="34" charset="-122"/>
            </a:endParaRPr>
          </a:p>
        </p:txBody>
      </p:sp>
      <p:sp>
        <p:nvSpPr>
          <p:cNvPr id="8" name="椭圆 7"/>
          <p:cNvSpPr/>
          <p:nvPr/>
        </p:nvSpPr>
        <p:spPr>
          <a:xfrm>
            <a:off x="3333330" y="936154"/>
            <a:ext cx="864096" cy="864096"/>
          </a:xfrm>
          <a:prstGeom prst="ellipse">
            <a:avLst/>
          </a:prstGeom>
          <a:solidFill>
            <a:srgbClr val="C00000"/>
          </a:solidFill>
          <a:ln>
            <a:noFill/>
          </a:ln>
          <a:effectLst>
            <a:outerShdw blurRad="444500" dist="254000" dir="8100000" algn="tr"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3200" dirty="0">
                <a:solidFill>
                  <a:schemeClr val="bg1"/>
                </a:solidFill>
                <a:latin typeface="微软雅黑" panose="020B0503020204020204" pitchFamily="34" charset="-122"/>
                <a:ea typeface="微软雅黑" panose="020B0503020204020204" pitchFamily="34" charset="-122"/>
              </a:rPr>
              <a:t>1</a:t>
            </a:r>
            <a:endParaRPr lang="zh-CN" altLang="en-US" sz="3200" dirty="0">
              <a:solidFill>
                <a:schemeClr val="bg1"/>
              </a:solidFill>
              <a:latin typeface="微软雅黑" panose="020B0503020204020204" pitchFamily="34" charset="-122"/>
              <a:ea typeface="微软雅黑" panose="020B0503020204020204" pitchFamily="34" charset="-122"/>
            </a:endParaRPr>
          </a:p>
        </p:txBody>
      </p:sp>
      <p:sp>
        <p:nvSpPr>
          <p:cNvPr id="10" name="椭圆 9"/>
          <p:cNvSpPr/>
          <p:nvPr/>
        </p:nvSpPr>
        <p:spPr>
          <a:xfrm>
            <a:off x="4197426" y="1872258"/>
            <a:ext cx="864096" cy="864096"/>
          </a:xfrm>
          <a:prstGeom prst="ellipse">
            <a:avLst/>
          </a:prstGeom>
          <a:solidFill>
            <a:srgbClr val="C00000"/>
          </a:solidFill>
          <a:ln>
            <a:noFill/>
          </a:ln>
          <a:effectLst>
            <a:outerShdw blurRad="444500" dist="254000" dir="8100000" algn="tr"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3200" dirty="0">
                <a:solidFill>
                  <a:schemeClr val="bg1"/>
                </a:solidFill>
                <a:latin typeface="微软雅黑" panose="020B0503020204020204" pitchFamily="34" charset="-122"/>
                <a:ea typeface="微软雅黑" panose="020B0503020204020204" pitchFamily="34" charset="-122"/>
              </a:rPr>
              <a:t>2</a:t>
            </a:r>
            <a:endParaRPr lang="zh-CN" altLang="en-US" sz="3200" dirty="0">
              <a:solidFill>
                <a:schemeClr val="bg1"/>
              </a:solidFill>
              <a:latin typeface="微软雅黑" panose="020B0503020204020204" pitchFamily="34" charset="-122"/>
              <a:ea typeface="微软雅黑" panose="020B0503020204020204" pitchFamily="34" charset="-122"/>
            </a:endParaRPr>
          </a:p>
        </p:txBody>
      </p:sp>
      <p:sp>
        <p:nvSpPr>
          <p:cNvPr id="11" name="椭圆 10"/>
          <p:cNvSpPr/>
          <p:nvPr/>
        </p:nvSpPr>
        <p:spPr>
          <a:xfrm>
            <a:off x="4557466" y="3096394"/>
            <a:ext cx="864096" cy="864096"/>
          </a:xfrm>
          <a:prstGeom prst="ellipse">
            <a:avLst/>
          </a:prstGeom>
          <a:solidFill>
            <a:srgbClr val="C00000"/>
          </a:solidFill>
          <a:ln>
            <a:noFill/>
          </a:ln>
          <a:effectLst>
            <a:outerShdw blurRad="444500" dist="254000" dir="8100000" algn="tr"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3200" dirty="0">
                <a:solidFill>
                  <a:schemeClr val="bg1"/>
                </a:solidFill>
                <a:latin typeface="微软雅黑" panose="020B0503020204020204" pitchFamily="34" charset="-122"/>
                <a:ea typeface="微软雅黑" panose="020B0503020204020204" pitchFamily="34" charset="-122"/>
              </a:rPr>
              <a:t>3</a:t>
            </a:r>
            <a:endParaRPr lang="zh-CN" altLang="en-US" sz="3200" dirty="0">
              <a:solidFill>
                <a:schemeClr val="bg1"/>
              </a:solidFill>
              <a:latin typeface="微软雅黑" panose="020B0503020204020204" pitchFamily="34" charset="-122"/>
              <a:ea typeface="微软雅黑" panose="020B0503020204020204" pitchFamily="34" charset="-122"/>
            </a:endParaRPr>
          </a:p>
        </p:txBody>
      </p:sp>
      <p:sp>
        <p:nvSpPr>
          <p:cNvPr id="12" name="椭圆 11"/>
          <p:cNvSpPr/>
          <p:nvPr/>
        </p:nvSpPr>
        <p:spPr>
          <a:xfrm>
            <a:off x="4197426" y="4320530"/>
            <a:ext cx="864096" cy="864096"/>
          </a:xfrm>
          <a:prstGeom prst="ellipse">
            <a:avLst/>
          </a:prstGeom>
          <a:solidFill>
            <a:srgbClr val="C00000"/>
          </a:solidFill>
          <a:ln>
            <a:noFill/>
          </a:ln>
          <a:effectLst>
            <a:outerShdw blurRad="444500" dist="254000" dir="8100000" algn="tr"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3200" dirty="0">
                <a:solidFill>
                  <a:schemeClr val="bg1"/>
                </a:solidFill>
                <a:latin typeface="微软雅黑" panose="020B0503020204020204" pitchFamily="34" charset="-122"/>
                <a:ea typeface="微软雅黑" panose="020B0503020204020204" pitchFamily="34" charset="-122"/>
              </a:rPr>
              <a:t>4</a:t>
            </a:r>
            <a:endParaRPr lang="zh-CN" altLang="en-US" sz="3200" dirty="0">
              <a:solidFill>
                <a:schemeClr val="bg1"/>
              </a:solidFill>
              <a:latin typeface="微软雅黑" panose="020B0503020204020204" pitchFamily="34" charset="-122"/>
              <a:ea typeface="微软雅黑" panose="020B0503020204020204" pitchFamily="34" charset="-122"/>
            </a:endParaRPr>
          </a:p>
        </p:txBody>
      </p:sp>
      <p:sp>
        <p:nvSpPr>
          <p:cNvPr id="17" name="椭圆 16"/>
          <p:cNvSpPr/>
          <p:nvPr/>
        </p:nvSpPr>
        <p:spPr>
          <a:xfrm>
            <a:off x="3333330" y="5256634"/>
            <a:ext cx="864096" cy="864096"/>
          </a:xfrm>
          <a:prstGeom prst="ellipse">
            <a:avLst/>
          </a:prstGeom>
          <a:solidFill>
            <a:srgbClr val="C00000"/>
          </a:solidFill>
          <a:ln>
            <a:noFill/>
          </a:ln>
          <a:effectLst>
            <a:outerShdw blurRad="444500" dist="254000" dir="8100000" algn="tr"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3200" dirty="0">
                <a:solidFill>
                  <a:schemeClr val="bg1"/>
                </a:solidFill>
                <a:latin typeface="微软雅黑" panose="020B0503020204020204" pitchFamily="34" charset="-122"/>
                <a:ea typeface="微软雅黑" panose="020B0503020204020204" pitchFamily="34" charset="-122"/>
              </a:rPr>
              <a:t>5</a:t>
            </a:r>
            <a:endParaRPr lang="zh-CN" altLang="en-US" sz="3200" dirty="0">
              <a:solidFill>
                <a:schemeClr val="bg1"/>
              </a:solidFill>
              <a:latin typeface="微软雅黑" panose="020B0503020204020204" pitchFamily="34" charset="-122"/>
              <a:ea typeface="微软雅黑" panose="020B0503020204020204" pitchFamily="34" charset="-122"/>
            </a:endParaRPr>
          </a:p>
        </p:txBody>
      </p:sp>
      <p:sp>
        <p:nvSpPr>
          <p:cNvPr id="19" name="Rectangle 33"/>
          <p:cNvSpPr>
            <a:spLocks noChangeArrowheads="1"/>
          </p:cNvSpPr>
          <p:nvPr/>
        </p:nvSpPr>
        <p:spPr bwMode="auto">
          <a:xfrm>
            <a:off x="5640818" y="3293179"/>
            <a:ext cx="3453152" cy="541634"/>
          </a:xfrm>
          <a:prstGeom prst="rect">
            <a:avLst/>
          </a:prstGeom>
          <a:noFill/>
          <a:ln w="9525" algn="ctr">
            <a:noFill/>
            <a:miter lim="800000"/>
          </a:ln>
        </p:spPr>
        <p:txBody>
          <a:bodyPr wrap="none" lIns="109678" tIns="54838" rIns="109678" bIns="54838">
            <a:spAutoFit/>
          </a:bodyPr>
          <a:lstStyle/>
          <a:p>
            <a:pPr eaLnBrk="0" hangingPunct="0"/>
            <a:r>
              <a:rPr lang="zh-CN" altLang="en-US" sz="2800" dirty="0">
                <a:solidFill>
                  <a:srgbClr val="000000"/>
                </a:solidFill>
                <a:latin typeface="微软雅黑" panose="020B0503020204020204" pitchFamily="34" charset="-122"/>
                <a:ea typeface="微软雅黑" panose="020B0503020204020204" pitchFamily="34" charset="-122"/>
              </a:rPr>
              <a:t>这里输入您的标题三</a:t>
            </a:r>
            <a:endParaRPr lang="en-US" altLang="zh-CN" sz="2800" dirty="0">
              <a:solidFill>
                <a:srgbClr val="000000"/>
              </a:solidFill>
              <a:latin typeface="微软雅黑" panose="020B0503020204020204" pitchFamily="34" charset="-122"/>
              <a:ea typeface="微软雅黑" panose="020B0503020204020204" pitchFamily="34" charset="-122"/>
            </a:endParaRPr>
          </a:p>
        </p:txBody>
      </p:sp>
      <p:sp>
        <p:nvSpPr>
          <p:cNvPr id="21" name="Rectangle 44"/>
          <p:cNvSpPr>
            <a:spLocks noChangeArrowheads="1"/>
          </p:cNvSpPr>
          <p:nvPr/>
        </p:nvSpPr>
        <p:spPr bwMode="auto">
          <a:xfrm>
            <a:off x="5227820" y="4551934"/>
            <a:ext cx="3453152" cy="541634"/>
          </a:xfrm>
          <a:prstGeom prst="rect">
            <a:avLst/>
          </a:prstGeom>
          <a:noFill/>
          <a:ln w="9525" algn="ctr">
            <a:noFill/>
            <a:miter lim="800000"/>
          </a:ln>
        </p:spPr>
        <p:txBody>
          <a:bodyPr wrap="none" lIns="109678" tIns="54838" rIns="109678" bIns="54838">
            <a:spAutoFit/>
          </a:bodyPr>
          <a:lstStyle/>
          <a:p>
            <a:pPr eaLnBrk="0" hangingPunct="0"/>
            <a:r>
              <a:rPr lang="zh-CN" altLang="en-US" sz="2800" dirty="0">
                <a:solidFill>
                  <a:srgbClr val="000000"/>
                </a:solidFill>
                <a:latin typeface="微软雅黑" panose="020B0503020204020204" pitchFamily="34" charset="-122"/>
                <a:ea typeface="微软雅黑" panose="020B0503020204020204" pitchFamily="34" charset="-122"/>
              </a:rPr>
              <a:t>这里输入您的标题四</a:t>
            </a:r>
            <a:endParaRPr lang="en-US" altLang="zh-CN" sz="2800" dirty="0">
              <a:solidFill>
                <a:srgbClr val="000000"/>
              </a:solidFill>
              <a:latin typeface="微软雅黑" panose="020B0503020204020204" pitchFamily="34" charset="-122"/>
              <a:ea typeface="微软雅黑" panose="020B0503020204020204" pitchFamily="34" charset="-122"/>
            </a:endParaRPr>
          </a:p>
        </p:txBody>
      </p:sp>
      <p:sp>
        <p:nvSpPr>
          <p:cNvPr id="23" name="Rectangle 55"/>
          <p:cNvSpPr>
            <a:spLocks noChangeArrowheads="1"/>
          </p:cNvSpPr>
          <p:nvPr/>
        </p:nvSpPr>
        <p:spPr bwMode="auto">
          <a:xfrm>
            <a:off x="4397632" y="5488038"/>
            <a:ext cx="3453152" cy="541634"/>
          </a:xfrm>
          <a:prstGeom prst="rect">
            <a:avLst/>
          </a:prstGeom>
          <a:noFill/>
          <a:ln w="9525" algn="ctr">
            <a:noFill/>
            <a:miter lim="800000"/>
          </a:ln>
        </p:spPr>
        <p:txBody>
          <a:bodyPr wrap="none" lIns="109678" tIns="54838" rIns="109678" bIns="54838">
            <a:spAutoFit/>
          </a:bodyPr>
          <a:lstStyle/>
          <a:p>
            <a:pPr eaLnBrk="0" hangingPunct="0"/>
            <a:r>
              <a:rPr lang="zh-CN" altLang="en-US" sz="2800" dirty="0">
                <a:solidFill>
                  <a:srgbClr val="000000"/>
                </a:solidFill>
                <a:latin typeface="微软雅黑" panose="020B0503020204020204" pitchFamily="34" charset="-122"/>
                <a:ea typeface="微软雅黑" panose="020B0503020204020204" pitchFamily="34" charset="-122"/>
              </a:rPr>
              <a:t>这里输入您的标题五</a:t>
            </a:r>
            <a:endParaRPr lang="en-US" altLang="zh-CN" sz="2800" dirty="0">
              <a:solidFill>
                <a:srgbClr val="000000"/>
              </a:solidFill>
              <a:latin typeface="微软雅黑" panose="020B0503020204020204" pitchFamily="34" charset="-122"/>
              <a:ea typeface="微软雅黑" panose="020B0503020204020204" pitchFamily="34" charset="-122"/>
            </a:endParaRPr>
          </a:p>
        </p:txBody>
      </p:sp>
      <p:sp>
        <p:nvSpPr>
          <p:cNvPr id="25" name="Rectangle 44"/>
          <p:cNvSpPr>
            <a:spLocks noChangeArrowheads="1"/>
          </p:cNvSpPr>
          <p:nvPr/>
        </p:nvSpPr>
        <p:spPr bwMode="auto">
          <a:xfrm>
            <a:off x="4416682" y="1095550"/>
            <a:ext cx="4253728" cy="541634"/>
          </a:xfrm>
          <a:prstGeom prst="rect">
            <a:avLst/>
          </a:prstGeom>
          <a:noFill/>
          <a:ln w="9525" algn="ctr">
            <a:noFill/>
            <a:miter lim="800000"/>
          </a:ln>
        </p:spPr>
        <p:txBody>
          <a:bodyPr wrap="square" lIns="109678" tIns="54838" rIns="109678" bIns="54838">
            <a:spAutoFit/>
          </a:bodyPr>
          <a:lstStyle/>
          <a:p>
            <a:pPr eaLnBrk="0" hangingPunct="0"/>
            <a:r>
              <a:rPr lang="zh-CN" altLang="en-US" sz="2800" dirty="0">
                <a:solidFill>
                  <a:srgbClr val="000000"/>
                </a:solidFill>
                <a:latin typeface="微软雅黑" panose="020B0503020204020204" pitchFamily="34" charset="-122"/>
                <a:ea typeface="微软雅黑" panose="020B0503020204020204" pitchFamily="34" charset="-122"/>
              </a:rPr>
              <a:t>这里输入您的标题一</a:t>
            </a:r>
            <a:endParaRPr lang="en-US" altLang="zh-CN" sz="2800" dirty="0">
              <a:solidFill>
                <a:srgbClr val="000000"/>
              </a:solidFill>
              <a:latin typeface="微软雅黑" panose="020B0503020204020204" pitchFamily="34" charset="-122"/>
              <a:ea typeface="微软雅黑" panose="020B0503020204020204" pitchFamily="34" charset="-122"/>
            </a:endParaRPr>
          </a:p>
        </p:txBody>
      </p:sp>
      <p:sp>
        <p:nvSpPr>
          <p:cNvPr id="27" name="Rectangle 55"/>
          <p:cNvSpPr>
            <a:spLocks noChangeArrowheads="1"/>
          </p:cNvSpPr>
          <p:nvPr/>
        </p:nvSpPr>
        <p:spPr bwMode="auto">
          <a:xfrm>
            <a:off x="5208770" y="2089557"/>
            <a:ext cx="3453152" cy="541634"/>
          </a:xfrm>
          <a:prstGeom prst="rect">
            <a:avLst/>
          </a:prstGeom>
          <a:noFill/>
          <a:ln w="9525" algn="ctr">
            <a:noFill/>
            <a:miter lim="800000"/>
          </a:ln>
        </p:spPr>
        <p:txBody>
          <a:bodyPr wrap="none" lIns="109678" tIns="54838" rIns="109678" bIns="54838">
            <a:spAutoFit/>
          </a:bodyPr>
          <a:lstStyle/>
          <a:p>
            <a:pPr eaLnBrk="0" hangingPunct="0"/>
            <a:r>
              <a:rPr lang="zh-CN" altLang="en-US" sz="2800" dirty="0">
                <a:solidFill>
                  <a:srgbClr val="000000"/>
                </a:solidFill>
                <a:latin typeface="微软雅黑" panose="020B0503020204020204" pitchFamily="34" charset="-122"/>
                <a:ea typeface="微软雅黑" panose="020B0503020204020204" pitchFamily="34" charset="-122"/>
              </a:rPr>
              <a:t>这里输入您的标题二</a:t>
            </a:r>
            <a:endParaRPr lang="en-US" altLang="zh-CN" sz="2800" dirty="0">
              <a:solidFill>
                <a:srgbClr val="000000"/>
              </a:solidFill>
              <a:latin typeface="微软雅黑" panose="020B0503020204020204" pitchFamily="34" charset="-122"/>
              <a:ea typeface="微软雅黑" panose="020B0503020204020204" pitchFamily="34" charset="-122"/>
            </a:endParaRPr>
          </a:p>
        </p:txBody>
      </p:sp>
    </p:spTree>
  </p:cSld>
  <p:clrMapOvr>
    <a:masterClrMapping/>
  </p:clrMapOvr>
  <p:transition spd="slow">
    <p:push/>
  </p:transition>
  <mc:AlternateContent xmlns:mc="http://schemas.openxmlformats.org/markup-compatibility/2006">
    <mc:Choice xmlns:p14="http://schemas.microsoft.com/office/powerpoint/2010/main"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14:presetBounceEnd="66000">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14:bounceEnd="66000">
                                          <p:cBhvr additive="base">
                                            <p:cTn id="7" dur="500" fill="hold"/>
                                            <p:tgtEl>
                                              <p:spTgt spid="8"/>
                                            </p:tgtEl>
                                            <p:attrNameLst>
                                              <p:attrName>ppt_x</p:attrName>
                                            </p:attrNameLst>
                                          </p:cBhvr>
                                          <p:tavLst>
                                            <p:tav tm="0">
                                              <p:val>
                                                <p:strVal val="0-#ppt_w/2"/>
                                              </p:val>
                                            </p:tav>
                                            <p:tav tm="100000">
                                              <p:val>
                                                <p:strVal val="#ppt_x"/>
                                              </p:val>
                                            </p:tav>
                                          </p:tavLst>
                                        </p:anim>
                                        <p:anim calcmode="lin" valueType="num" p14:bounceEnd="66000">
                                          <p:cBhvr additive="base">
                                            <p:cTn id="8" dur="500" fill="hold"/>
                                            <p:tgtEl>
                                              <p:spTgt spid="8"/>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8" fill="hold" grpId="0" nodeType="afterEffect" p14:presetBounceEnd="66000">
                                      <p:stCondLst>
                                        <p:cond delay="0"/>
                                      </p:stCondLst>
                                      <p:childTnLst>
                                        <p:set>
                                          <p:cBhvr>
                                            <p:cTn id="11" dur="1" fill="hold">
                                              <p:stCondLst>
                                                <p:cond delay="0"/>
                                              </p:stCondLst>
                                            </p:cTn>
                                            <p:tgtEl>
                                              <p:spTgt spid="10"/>
                                            </p:tgtEl>
                                            <p:attrNameLst>
                                              <p:attrName>style.visibility</p:attrName>
                                            </p:attrNameLst>
                                          </p:cBhvr>
                                          <p:to>
                                            <p:strVal val="visible"/>
                                          </p:to>
                                        </p:set>
                                        <p:anim calcmode="lin" valueType="num" p14:bounceEnd="66000">
                                          <p:cBhvr additive="base">
                                            <p:cTn id="12" dur="500" fill="hold"/>
                                            <p:tgtEl>
                                              <p:spTgt spid="10"/>
                                            </p:tgtEl>
                                            <p:attrNameLst>
                                              <p:attrName>ppt_x</p:attrName>
                                            </p:attrNameLst>
                                          </p:cBhvr>
                                          <p:tavLst>
                                            <p:tav tm="0">
                                              <p:val>
                                                <p:strVal val="0-#ppt_w/2"/>
                                              </p:val>
                                            </p:tav>
                                            <p:tav tm="100000">
                                              <p:val>
                                                <p:strVal val="#ppt_x"/>
                                              </p:val>
                                            </p:tav>
                                          </p:tavLst>
                                        </p:anim>
                                        <p:anim calcmode="lin" valueType="num" p14:bounceEnd="66000">
                                          <p:cBhvr additive="base">
                                            <p:cTn id="13" dur="500" fill="hold"/>
                                            <p:tgtEl>
                                              <p:spTgt spid="10"/>
                                            </p:tgtEl>
                                            <p:attrNameLst>
                                              <p:attrName>ppt_y</p:attrName>
                                            </p:attrNameLst>
                                          </p:cBhvr>
                                          <p:tavLst>
                                            <p:tav tm="0">
                                              <p:val>
                                                <p:strVal val="#ppt_y"/>
                                              </p:val>
                                            </p:tav>
                                            <p:tav tm="100000">
                                              <p:val>
                                                <p:strVal val="#ppt_y"/>
                                              </p:val>
                                            </p:tav>
                                          </p:tavLst>
                                        </p:anim>
                                      </p:childTnLst>
                                    </p:cTn>
                                  </p:par>
                                </p:childTnLst>
                              </p:cTn>
                            </p:par>
                            <p:par>
                              <p:cTn id="14" fill="hold">
                                <p:stCondLst>
                                  <p:cond delay="1000"/>
                                </p:stCondLst>
                                <p:childTnLst>
                                  <p:par>
                                    <p:cTn id="15" presetID="2" presetClass="entr" presetSubtype="8" fill="hold" grpId="0" nodeType="afterEffect" p14:presetBounceEnd="66000">
                                      <p:stCondLst>
                                        <p:cond delay="0"/>
                                      </p:stCondLst>
                                      <p:childTnLst>
                                        <p:set>
                                          <p:cBhvr>
                                            <p:cTn id="16" dur="1" fill="hold">
                                              <p:stCondLst>
                                                <p:cond delay="0"/>
                                              </p:stCondLst>
                                            </p:cTn>
                                            <p:tgtEl>
                                              <p:spTgt spid="11"/>
                                            </p:tgtEl>
                                            <p:attrNameLst>
                                              <p:attrName>style.visibility</p:attrName>
                                            </p:attrNameLst>
                                          </p:cBhvr>
                                          <p:to>
                                            <p:strVal val="visible"/>
                                          </p:to>
                                        </p:set>
                                        <p:anim calcmode="lin" valueType="num" p14:bounceEnd="66000">
                                          <p:cBhvr additive="base">
                                            <p:cTn id="17" dur="500" fill="hold"/>
                                            <p:tgtEl>
                                              <p:spTgt spid="11"/>
                                            </p:tgtEl>
                                            <p:attrNameLst>
                                              <p:attrName>ppt_x</p:attrName>
                                            </p:attrNameLst>
                                          </p:cBhvr>
                                          <p:tavLst>
                                            <p:tav tm="0">
                                              <p:val>
                                                <p:strVal val="0-#ppt_w/2"/>
                                              </p:val>
                                            </p:tav>
                                            <p:tav tm="100000">
                                              <p:val>
                                                <p:strVal val="#ppt_x"/>
                                              </p:val>
                                            </p:tav>
                                          </p:tavLst>
                                        </p:anim>
                                        <p:anim calcmode="lin" valueType="num" p14:bounceEnd="66000">
                                          <p:cBhvr additive="base">
                                            <p:cTn id="18" dur="500" fill="hold"/>
                                            <p:tgtEl>
                                              <p:spTgt spid="11"/>
                                            </p:tgtEl>
                                            <p:attrNameLst>
                                              <p:attrName>ppt_y</p:attrName>
                                            </p:attrNameLst>
                                          </p:cBhvr>
                                          <p:tavLst>
                                            <p:tav tm="0">
                                              <p:val>
                                                <p:strVal val="#ppt_y"/>
                                              </p:val>
                                            </p:tav>
                                            <p:tav tm="100000">
                                              <p:val>
                                                <p:strVal val="#ppt_y"/>
                                              </p:val>
                                            </p:tav>
                                          </p:tavLst>
                                        </p:anim>
                                      </p:childTnLst>
                                    </p:cTn>
                                  </p:par>
                                </p:childTnLst>
                              </p:cTn>
                            </p:par>
                            <p:par>
                              <p:cTn id="19" fill="hold">
                                <p:stCondLst>
                                  <p:cond delay="1500"/>
                                </p:stCondLst>
                                <p:childTnLst>
                                  <p:par>
                                    <p:cTn id="20" presetID="2" presetClass="entr" presetSubtype="8" fill="hold" grpId="0" nodeType="afterEffect" p14:presetBounceEnd="66000">
                                      <p:stCondLst>
                                        <p:cond delay="0"/>
                                      </p:stCondLst>
                                      <p:childTnLst>
                                        <p:set>
                                          <p:cBhvr>
                                            <p:cTn id="21" dur="1" fill="hold">
                                              <p:stCondLst>
                                                <p:cond delay="0"/>
                                              </p:stCondLst>
                                            </p:cTn>
                                            <p:tgtEl>
                                              <p:spTgt spid="12"/>
                                            </p:tgtEl>
                                            <p:attrNameLst>
                                              <p:attrName>style.visibility</p:attrName>
                                            </p:attrNameLst>
                                          </p:cBhvr>
                                          <p:to>
                                            <p:strVal val="visible"/>
                                          </p:to>
                                        </p:set>
                                        <p:anim calcmode="lin" valueType="num" p14:bounceEnd="66000">
                                          <p:cBhvr additive="base">
                                            <p:cTn id="22" dur="500" fill="hold"/>
                                            <p:tgtEl>
                                              <p:spTgt spid="12"/>
                                            </p:tgtEl>
                                            <p:attrNameLst>
                                              <p:attrName>ppt_x</p:attrName>
                                            </p:attrNameLst>
                                          </p:cBhvr>
                                          <p:tavLst>
                                            <p:tav tm="0">
                                              <p:val>
                                                <p:strVal val="0-#ppt_w/2"/>
                                              </p:val>
                                            </p:tav>
                                            <p:tav tm="100000">
                                              <p:val>
                                                <p:strVal val="#ppt_x"/>
                                              </p:val>
                                            </p:tav>
                                          </p:tavLst>
                                        </p:anim>
                                        <p:anim calcmode="lin" valueType="num" p14:bounceEnd="66000">
                                          <p:cBhvr additive="base">
                                            <p:cTn id="23" dur="500" fill="hold"/>
                                            <p:tgtEl>
                                              <p:spTgt spid="12"/>
                                            </p:tgtEl>
                                            <p:attrNameLst>
                                              <p:attrName>ppt_y</p:attrName>
                                            </p:attrNameLst>
                                          </p:cBhvr>
                                          <p:tavLst>
                                            <p:tav tm="0">
                                              <p:val>
                                                <p:strVal val="#ppt_y"/>
                                              </p:val>
                                            </p:tav>
                                            <p:tav tm="100000">
                                              <p:val>
                                                <p:strVal val="#ppt_y"/>
                                              </p:val>
                                            </p:tav>
                                          </p:tavLst>
                                        </p:anim>
                                      </p:childTnLst>
                                    </p:cTn>
                                  </p:par>
                                </p:childTnLst>
                              </p:cTn>
                            </p:par>
                            <p:par>
                              <p:cTn id="24" fill="hold">
                                <p:stCondLst>
                                  <p:cond delay="2000"/>
                                </p:stCondLst>
                                <p:childTnLst>
                                  <p:par>
                                    <p:cTn id="25" presetID="2" presetClass="entr" presetSubtype="8" fill="hold" grpId="0" nodeType="afterEffect" p14:presetBounceEnd="66000">
                                      <p:stCondLst>
                                        <p:cond delay="0"/>
                                      </p:stCondLst>
                                      <p:childTnLst>
                                        <p:set>
                                          <p:cBhvr>
                                            <p:cTn id="26" dur="1" fill="hold">
                                              <p:stCondLst>
                                                <p:cond delay="0"/>
                                              </p:stCondLst>
                                            </p:cTn>
                                            <p:tgtEl>
                                              <p:spTgt spid="17"/>
                                            </p:tgtEl>
                                            <p:attrNameLst>
                                              <p:attrName>style.visibility</p:attrName>
                                            </p:attrNameLst>
                                          </p:cBhvr>
                                          <p:to>
                                            <p:strVal val="visible"/>
                                          </p:to>
                                        </p:set>
                                        <p:anim calcmode="lin" valueType="num" p14:bounceEnd="66000">
                                          <p:cBhvr additive="base">
                                            <p:cTn id="27" dur="500" fill="hold"/>
                                            <p:tgtEl>
                                              <p:spTgt spid="17"/>
                                            </p:tgtEl>
                                            <p:attrNameLst>
                                              <p:attrName>ppt_x</p:attrName>
                                            </p:attrNameLst>
                                          </p:cBhvr>
                                          <p:tavLst>
                                            <p:tav tm="0">
                                              <p:val>
                                                <p:strVal val="0-#ppt_w/2"/>
                                              </p:val>
                                            </p:tav>
                                            <p:tav tm="100000">
                                              <p:val>
                                                <p:strVal val="#ppt_x"/>
                                              </p:val>
                                            </p:tav>
                                          </p:tavLst>
                                        </p:anim>
                                        <p:anim calcmode="lin" valueType="num" p14:bounceEnd="66000">
                                          <p:cBhvr additive="base">
                                            <p:cTn id="28" dur="500" fill="hold"/>
                                            <p:tgtEl>
                                              <p:spTgt spid="17"/>
                                            </p:tgtEl>
                                            <p:attrNameLst>
                                              <p:attrName>ppt_y</p:attrName>
                                            </p:attrNameLst>
                                          </p:cBhvr>
                                          <p:tavLst>
                                            <p:tav tm="0">
                                              <p:val>
                                                <p:strVal val="#ppt_y"/>
                                              </p:val>
                                            </p:tav>
                                            <p:tav tm="100000">
                                              <p:val>
                                                <p:strVal val="#ppt_y"/>
                                              </p:val>
                                            </p:tav>
                                          </p:tavLst>
                                        </p:anim>
                                      </p:childTnLst>
                                    </p:cTn>
                                  </p:par>
                                </p:childTnLst>
                              </p:cTn>
                            </p:par>
                            <p:par>
                              <p:cTn id="29" fill="hold">
                                <p:stCondLst>
                                  <p:cond delay="2500"/>
                                </p:stCondLst>
                                <p:childTnLst>
                                  <p:par>
                                    <p:cTn id="30" presetID="22" presetClass="entr" presetSubtype="8" fill="hold" grpId="0" nodeType="afterEffect">
                                      <p:stCondLst>
                                        <p:cond delay="0"/>
                                      </p:stCondLst>
                                      <p:childTnLst>
                                        <p:set>
                                          <p:cBhvr>
                                            <p:cTn id="31" dur="1" fill="hold">
                                              <p:stCondLst>
                                                <p:cond delay="0"/>
                                              </p:stCondLst>
                                            </p:cTn>
                                            <p:tgtEl>
                                              <p:spTgt spid="26"/>
                                            </p:tgtEl>
                                            <p:attrNameLst>
                                              <p:attrName>style.visibility</p:attrName>
                                            </p:attrNameLst>
                                          </p:cBhvr>
                                          <p:to>
                                            <p:strVal val="visible"/>
                                          </p:to>
                                        </p:set>
                                        <p:animEffect transition="in" filter="wipe(left)">
                                          <p:cBhvr>
                                            <p:cTn id="32" dur="500"/>
                                            <p:tgtEl>
                                              <p:spTgt spid="26"/>
                                            </p:tgtEl>
                                          </p:cBhvr>
                                        </p:animEffect>
                                      </p:childTnLst>
                                    </p:cTn>
                                  </p:par>
                                  <p:par>
                                    <p:cTn id="33" presetID="22" presetClass="entr" presetSubtype="8" fill="hold" grpId="0" nodeType="withEffect">
                                      <p:stCondLst>
                                        <p:cond delay="0"/>
                                      </p:stCondLst>
                                      <p:childTnLst>
                                        <p:set>
                                          <p:cBhvr>
                                            <p:cTn id="34" dur="1" fill="hold">
                                              <p:stCondLst>
                                                <p:cond delay="0"/>
                                              </p:stCondLst>
                                            </p:cTn>
                                            <p:tgtEl>
                                              <p:spTgt spid="28"/>
                                            </p:tgtEl>
                                            <p:attrNameLst>
                                              <p:attrName>style.visibility</p:attrName>
                                            </p:attrNameLst>
                                          </p:cBhvr>
                                          <p:to>
                                            <p:strVal val="visible"/>
                                          </p:to>
                                        </p:set>
                                        <p:animEffect transition="in" filter="wipe(left)">
                                          <p:cBhvr>
                                            <p:cTn id="35" dur="500"/>
                                            <p:tgtEl>
                                              <p:spTgt spid="28"/>
                                            </p:tgtEl>
                                          </p:cBhvr>
                                        </p:animEffect>
                                      </p:childTnLst>
                                    </p:cTn>
                                  </p:par>
                                  <p:par>
                                    <p:cTn id="36" presetID="22" presetClass="entr" presetSubtype="8" fill="hold" grpId="0" nodeType="withEffect">
                                      <p:stCondLst>
                                        <p:cond delay="0"/>
                                      </p:stCondLst>
                                      <p:childTnLst>
                                        <p:set>
                                          <p:cBhvr>
                                            <p:cTn id="37" dur="1" fill="hold">
                                              <p:stCondLst>
                                                <p:cond delay="0"/>
                                              </p:stCondLst>
                                            </p:cTn>
                                            <p:tgtEl>
                                              <p:spTgt spid="20"/>
                                            </p:tgtEl>
                                            <p:attrNameLst>
                                              <p:attrName>style.visibility</p:attrName>
                                            </p:attrNameLst>
                                          </p:cBhvr>
                                          <p:to>
                                            <p:strVal val="visible"/>
                                          </p:to>
                                        </p:set>
                                        <p:animEffect transition="in" filter="wipe(left)">
                                          <p:cBhvr>
                                            <p:cTn id="38" dur="500"/>
                                            <p:tgtEl>
                                              <p:spTgt spid="20"/>
                                            </p:tgtEl>
                                          </p:cBhvr>
                                        </p:animEffect>
                                      </p:childTnLst>
                                    </p:cTn>
                                  </p:par>
                                  <p:par>
                                    <p:cTn id="39" presetID="22" presetClass="entr" presetSubtype="8" fill="hold" grpId="0" nodeType="withEffect">
                                      <p:stCondLst>
                                        <p:cond delay="0"/>
                                      </p:stCondLst>
                                      <p:childTnLst>
                                        <p:set>
                                          <p:cBhvr>
                                            <p:cTn id="40" dur="1" fill="hold">
                                              <p:stCondLst>
                                                <p:cond delay="0"/>
                                              </p:stCondLst>
                                            </p:cTn>
                                            <p:tgtEl>
                                              <p:spTgt spid="22"/>
                                            </p:tgtEl>
                                            <p:attrNameLst>
                                              <p:attrName>style.visibility</p:attrName>
                                            </p:attrNameLst>
                                          </p:cBhvr>
                                          <p:to>
                                            <p:strVal val="visible"/>
                                          </p:to>
                                        </p:set>
                                        <p:animEffect transition="in" filter="wipe(left)">
                                          <p:cBhvr>
                                            <p:cTn id="41" dur="500"/>
                                            <p:tgtEl>
                                              <p:spTgt spid="22"/>
                                            </p:tgtEl>
                                          </p:cBhvr>
                                        </p:animEffect>
                                      </p:childTnLst>
                                    </p:cTn>
                                  </p:par>
                                  <p:par>
                                    <p:cTn id="42" presetID="22" presetClass="entr" presetSubtype="8" fill="hold" grpId="0" nodeType="withEffect">
                                      <p:stCondLst>
                                        <p:cond delay="0"/>
                                      </p:stCondLst>
                                      <p:childTnLst>
                                        <p:set>
                                          <p:cBhvr>
                                            <p:cTn id="43" dur="1" fill="hold">
                                              <p:stCondLst>
                                                <p:cond delay="0"/>
                                              </p:stCondLst>
                                            </p:cTn>
                                            <p:tgtEl>
                                              <p:spTgt spid="24"/>
                                            </p:tgtEl>
                                            <p:attrNameLst>
                                              <p:attrName>style.visibility</p:attrName>
                                            </p:attrNameLst>
                                          </p:cBhvr>
                                          <p:to>
                                            <p:strVal val="visible"/>
                                          </p:to>
                                        </p:set>
                                        <p:animEffect transition="in" filter="wipe(left)">
                                          <p:cBhvr>
                                            <p:cTn id="44" dur="500"/>
                                            <p:tgtEl>
                                              <p:spTgt spid="24"/>
                                            </p:tgtEl>
                                          </p:cBhvr>
                                        </p:animEffect>
                                      </p:childTnLst>
                                    </p:cTn>
                                  </p:par>
                                </p:childTnLst>
                              </p:cTn>
                            </p:par>
                            <p:par>
                              <p:cTn id="45" fill="hold">
                                <p:stCondLst>
                                  <p:cond delay="3000"/>
                                </p:stCondLst>
                                <p:childTnLst>
                                  <p:par>
                                    <p:cTn id="46" presetID="2" presetClass="entr" presetSubtype="2" fill="hold" grpId="0" nodeType="afterEffect" p14:presetBounceEnd="52000">
                                      <p:stCondLst>
                                        <p:cond delay="0"/>
                                      </p:stCondLst>
                                      <p:childTnLst>
                                        <p:set>
                                          <p:cBhvr>
                                            <p:cTn id="47" dur="1" fill="hold">
                                              <p:stCondLst>
                                                <p:cond delay="0"/>
                                              </p:stCondLst>
                                            </p:cTn>
                                            <p:tgtEl>
                                              <p:spTgt spid="25"/>
                                            </p:tgtEl>
                                            <p:attrNameLst>
                                              <p:attrName>style.visibility</p:attrName>
                                            </p:attrNameLst>
                                          </p:cBhvr>
                                          <p:to>
                                            <p:strVal val="visible"/>
                                          </p:to>
                                        </p:set>
                                        <p:anim calcmode="lin" valueType="num" p14:bounceEnd="52000">
                                          <p:cBhvr additive="base">
                                            <p:cTn id="48" dur="500" fill="hold"/>
                                            <p:tgtEl>
                                              <p:spTgt spid="25"/>
                                            </p:tgtEl>
                                            <p:attrNameLst>
                                              <p:attrName>ppt_x</p:attrName>
                                            </p:attrNameLst>
                                          </p:cBhvr>
                                          <p:tavLst>
                                            <p:tav tm="0">
                                              <p:val>
                                                <p:strVal val="1+#ppt_w/2"/>
                                              </p:val>
                                            </p:tav>
                                            <p:tav tm="100000">
                                              <p:val>
                                                <p:strVal val="#ppt_x"/>
                                              </p:val>
                                            </p:tav>
                                          </p:tavLst>
                                        </p:anim>
                                        <p:anim calcmode="lin" valueType="num" p14:bounceEnd="52000">
                                          <p:cBhvr additive="base">
                                            <p:cTn id="49" dur="500" fill="hold"/>
                                            <p:tgtEl>
                                              <p:spTgt spid="25"/>
                                            </p:tgtEl>
                                            <p:attrNameLst>
                                              <p:attrName>ppt_y</p:attrName>
                                            </p:attrNameLst>
                                          </p:cBhvr>
                                          <p:tavLst>
                                            <p:tav tm="0">
                                              <p:val>
                                                <p:strVal val="#ppt_y"/>
                                              </p:val>
                                            </p:tav>
                                            <p:tav tm="100000">
                                              <p:val>
                                                <p:strVal val="#ppt_y"/>
                                              </p:val>
                                            </p:tav>
                                          </p:tavLst>
                                        </p:anim>
                                      </p:childTnLst>
                                    </p:cTn>
                                  </p:par>
                                  <p:par>
                                    <p:cTn id="50" presetID="2" presetClass="entr" presetSubtype="2" fill="hold" grpId="0" nodeType="withEffect" p14:presetBounceEnd="52000">
                                      <p:stCondLst>
                                        <p:cond delay="0"/>
                                      </p:stCondLst>
                                      <p:childTnLst>
                                        <p:set>
                                          <p:cBhvr>
                                            <p:cTn id="51" dur="1" fill="hold">
                                              <p:stCondLst>
                                                <p:cond delay="0"/>
                                              </p:stCondLst>
                                            </p:cTn>
                                            <p:tgtEl>
                                              <p:spTgt spid="27"/>
                                            </p:tgtEl>
                                            <p:attrNameLst>
                                              <p:attrName>style.visibility</p:attrName>
                                            </p:attrNameLst>
                                          </p:cBhvr>
                                          <p:to>
                                            <p:strVal val="visible"/>
                                          </p:to>
                                        </p:set>
                                        <p:anim calcmode="lin" valueType="num" p14:bounceEnd="52000">
                                          <p:cBhvr additive="base">
                                            <p:cTn id="52" dur="500" fill="hold"/>
                                            <p:tgtEl>
                                              <p:spTgt spid="27"/>
                                            </p:tgtEl>
                                            <p:attrNameLst>
                                              <p:attrName>ppt_x</p:attrName>
                                            </p:attrNameLst>
                                          </p:cBhvr>
                                          <p:tavLst>
                                            <p:tav tm="0">
                                              <p:val>
                                                <p:strVal val="1+#ppt_w/2"/>
                                              </p:val>
                                            </p:tav>
                                            <p:tav tm="100000">
                                              <p:val>
                                                <p:strVal val="#ppt_x"/>
                                              </p:val>
                                            </p:tav>
                                          </p:tavLst>
                                        </p:anim>
                                        <p:anim calcmode="lin" valueType="num" p14:bounceEnd="52000">
                                          <p:cBhvr additive="base">
                                            <p:cTn id="53" dur="500" fill="hold"/>
                                            <p:tgtEl>
                                              <p:spTgt spid="27"/>
                                            </p:tgtEl>
                                            <p:attrNameLst>
                                              <p:attrName>ppt_y</p:attrName>
                                            </p:attrNameLst>
                                          </p:cBhvr>
                                          <p:tavLst>
                                            <p:tav tm="0">
                                              <p:val>
                                                <p:strVal val="#ppt_y"/>
                                              </p:val>
                                            </p:tav>
                                            <p:tav tm="100000">
                                              <p:val>
                                                <p:strVal val="#ppt_y"/>
                                              </p:val>
                                            </p:tav>
                                          </p:tavLst>
                                        </p:anim>
                                      </p:childTnLst>
                                    </p:cTn>
                                  </p:par>
                                  <p:par>
                                    <p:cTn id="54" presetID="2" presetClass="entr" presetSubtype="2" fill="hold" grpId="0" nodeType="withEffect" p14:presetBounceEnd="52000">
                                      <p:stCondLst>
                                        <p:cond delay="0"/>
                                      </p:stCondLst>
                                      <p:childTnLst>
                                        <p:set>
                                          <p:cBhvr>
                                            <p:cTn id="55" dur="1" fill="hold">
                                              <p:stCondLst>
                                                <p:cond delay="0"/>
                                              </p:stCondLst>
                                            </p:cTn>
                                            <p:tgtEl>
                                              <p:spTgt spid="19"/>
                                            </p:tgtEl>
                                            <p:attrNameLst>
                                              <p:attrName>style.visibility</p:attrName>
                                            </p:attrNameLst>
                                          </p:cBhvr>
                                          <p:to>
                                            <p:strVal val="visible"/>
                                          </p:to>
                                        </p:set>
                                        <p:anim calcmode="lin" valueType="num" p14:bounceEnd="52000">
                                          <p:cBhvr additive="base">
                                            <p:cTn id="56" dur="500" fill="hold"/>
                                            <p:tgtEl>
                                              <p:spTgt spid="19"/>
                                            </p:tgtEl>
                                            <p:attrNameLst>
                                              <p:attrName>ppt_x</p:attrName>
                                            </p:attrNameLst>
                                          </p:cBhvr>
                                          <p:tavLst>
                                            <p:tav tm="0">
                                              <p:val>
                                                <p:strVal val="1+#ppt_w/2"/>
                                              </p:val>
                                            </p:tav>
                                            <p:tav tm="100000">
                                              <p:val>
                                                <p:strVal val="#ppt_x"/>
                                              </p:val>
                                            </p:tav>
                                          </p:tavLst>
                                        </p:anim>
                                        <p:anim calcmode="lin" valueType="num" p14:bounceEnd="52000">
                                          <p:cBhvr additive="base">
                                            <p:cTn id="57" dur="500" fill="hold"/>
                                            <p:tgtEl>
                                              <p:spTgt spid="19"/>
                                            </p:tgtEl>
                                            <p:attrNameLst>
                                              <p:attrName>ppt_y</p:attrName>
                                            </p:attrNameLst>
                                          </p:cBhvr>
                                          <p:tavLst>
                                            <p:tav tm="0">
                                              <p:val>
                                                <p:strVal val="#ppt_y"/>
                                              </p:val>
                                            </p:tav>
                                            <p:tav tm="100000">
                                              <p:val>
                                                <p:strVal val="#ppt_y"/>
                                              </p:val>
                                            </p:tav>
                                          </p:tavLst>
                                        </p:anim>
                                      </p:childTnLst>
                                    </p:cTn>
                                  </p:par>
                                  <p:par>
                                    <p:cTn id="58" presetID="2" presetClass="entr" presetSubtype="2" fill="hold" grpId="0" nodeType="withEffect" p14:presetBounceEnd="52000">
                                      <p:stCondLst>
                                        <p:cond delay="0"/>
                                      </p:stCondLst>
                                      <p:childTnLst>
                                        <p:set>
                                          <p:cBhvr>
                                            <p:cTn id="59" dur="1" fill="hold">
                                              <p:stCondLst>
                                                <p:cond delay="0"/>
                                              </p:stCondLst>
                                            </p:cTn>
                                            <p:tgtEl>
                                              <p:spTgt spid="21"/>
                                            </p:tgtEl>
                                            <p:attrNameLst>
                                              <p:attrName>style.visibility</p:attrName>
                                            </p:attrNameLst>
                                          </p:cBhvr>
                                          <p:to>
                                            <p:strVal val="visible"/>
                                          </p:to>
                                        </p:set>
                                        <p:anim calcmode="lin" valueType="num" p14:bounceEnd="52000">
                                          <p:cBhvr additive="base">
                                            <p:cTn id="60" dur="500" fill="hold"/>
                                            <p:tgtEl>
                                              <p:spTgt spid="21"/>
                                            </p:tgtEl>
                                            <p:attrNameLst>
                                              <p:attrName>ppt_x</p:attrName>
                                            </p:attrNameLst>
                                          </p:cBhvr>
                                          <p:tavLst>
                                            <p:tav tm="0">
                                              <p:val>
                                                <p:strVal val="1+#ppt_w/2"/>
                                              </p:val>
                                            </p:tav>
                                            <p:tav tm="100000">
                                              <p:val>
                                                <p:strVal val="#ppt_x"/>
                                              </p:val>
                                            </p:tav>
                                          </p:tavLst>
                                        </p:anim>
                                        <p:anim calcmode="lin" valueType="num" p14:bounceEnd="52000">
                                          <p:cBhvr additive="base">
                                            <p:cTn id="61" dur="500" fill="hold"/>
                                            <p:tgtEl>
                                              <p:spTgt spid="21"/>
                                            </p:tgtEl>
                                            <p:attrNameLst>
                                              <p:attrName>ppt_y</p:attrName>
                                            </p:attrNameLst>
                                          </p:cBhvr>
                                          <p:tavLst>
                                            <p:tav tm="0">
                                              <p:val>
                                                <p:strVal val="#ppt_y"/>
                                              </p:val>
                                            </p:tav>
                                            <p:tav tm="100000">
                                              <p:val>
                                                <p:strVal val="#ppt_y"/>
                                              </p:val>
                                            </p:tav>
                                          </p:tavLst>
                                        </p:anim>
                                      </p:childTnLst>
                                    </p:cTn>
                                  </p:par>
                                  <p:par>
                                    <p:cTn id="62" presetID="2" presetClass="entr" presetSubtype="2" fill="hold" grpId="0" nodeType="withEffect" p14:presetBounceEnd="52000">
                                      <p:stCondLst>
                                        <p:cond delay="0"/>
                                      </p:stCondLst>
                                      <p:childTnLst>
                                        <p:set>
                                          <p:cBhvr>
                                            <p:cTn id="63" dur="1" fill="hold">
                                              <p:stCondLst>
                                                <p:cond delay="0"/>
                                              </p:stCondLst>
                                            </p:cTn>
                                            <p:tgtEl>
                                              <p:spTgt spid="23"/>
                                            </p:tgtEl>
                                            <p:attrNameLst>
                                              <p:attrName>style.visibility</p:attrName>
                                            </p:attrNameLst>
                                          </p:cBhvr>
                                          <p:to>
                                            <p:strVal val="visible"/>
                                          </p:to>
                                        </p:set>
                                        <p:anim calcmode="lin" valueType="num" p14:bounceEnd="52000">
                                          <p:cBhvr additive="base">
                                            <p:cTn id="64" dur="500" fill="hold"/>
                                            <p:tgtEl>
                                              <p:spTgt spid="23"/>
                                            </p:tgtEl>
                                            <p:attrNameLst>
                                              <p:attrName>ppt_x</p:attrName>
                                            </p:attrNameLst>
                                          </p:cBhvr>
                                          <p:tavLst>
                                            <p:tav tm="0">
                                              <p:val>
                                                <p:strVal val="1+#ppt_w/2"/>
                                              </p:val>
                                            </p:tav>
                                            <p:tav tm="100000">
                                              <p:val>
                                                <p:strVal val="#ppt_x"/>
                                              </p:val>
                                            </p:tav>
                                          </p:tavLst>
                                        </p:anim>
                                        <p:anim calcmode="lin" valueType="num" p14:bounceEnd="52000">
                                          <p:cBhvr additive="base">
                                            <p:cTn id="65" dur="500" fill="hold"/>
                                            <p:tgtEl>
                                              <p:spTgt spid="2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2" grpId="0" animBg="1"/>
          <p:bldP spid="24" grpId="0" animBg="1"/>
          <p:bldP spid="26" grpId="0" animBg="1"/>
          <p:bldP spid="28" grpId="0" animBg="1"/>
          <p:bldP spid="8" grpId="0" animBg="1"/>
          <p:bldP spid="10" grpId="0" animBg="1"/>
          <p:bldP spid="11" grpId="0" animBg="1"/>
          <p:bldP spid="12" grpId="0" animBg="1"/>
          <p:bldP spid="17" grpId="0" animBg="1"/>
          <p:bldP spid="19" grpId="0"/>
          <p:bldP spid="21" grpId="0"/>
          <p:bldP spid="23" grpId="0"/>
          <p:bldP spid="25" grpId="0"/>
          <p:bldP spid="27" grpId="0"/>
        </p:bldLst>
      </p:timing>
    </mc:Choice>
    <mc:Fallback>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0-#ppt_w/2"/>
                                              </p:val>
                                            </p:tav>
                                            <p:tav tm="100000">
                                              <p:val>
                                                <p:strVal val="#ppt_x"/>
                                              </p:val>
                                            </p:tav>
                                          </p:tavLst>
                                        </p:anim>
                                        <p:anim calcmode="lin" valueType="num">
                                          <p:cBhvr additive="base">
                                            <p:cTn id="8" dur="500" fill="hold"/>
                                            <p:tgtEl>
                                              <p:spTgt spid="8"/>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8" fill="hold" grpId="0" nodeType="afterEffect">
                                      <p:stCondLst>
                                        <p:cond delay="0"/>
                                      </p:stCondLst>
                                      <p:childTnLst>
                                        <p:set>
                                          <p:cBhvr>
                                            <p:cTn id="11" dur="1" fill="hold">
                                              <p:stCondLst>
                                                <p:cond delay="0"/>
                                              </p:stCondLst>
                                            </p:cTn>
                                            <p:tgtEl>
                                              <p:spTgt spid="10"/>
                                            </p:tgtEl>
                                            <p:attrNameLst>
                                              <p:attrName>style.visibility</p:attrName>
                                            </p:attrNameLst>
                                          </p:cBhvr>
                                          <p:to>
                                            <p:strVal val="visible"/>
                                          </p:to>
                                        </p:set>
                                        <p:anim calcmode="lin" valueType="num">
                                          <p:cBhvr additive="base">
                                            <p:cTn id="12" dur="500" fill="hold"/>
                                            <p:tgtEl>
                                              <p:spTgt spid="10"/>
                                            </p:tgtEl>
                                            <p:attrNameLst>
                                              <p:attrName>ppt_x</p:attrName>
                                            </p:attrNameLst>
                                          </p:cBhvr>
                                          <p:tavLst>
                                            <p:tav tm="0">
                                              <p:val>
                                                <p:strVal val="0-#ppt_w/2"/>
                                              </p:val>
                                            </p:tav>
                                            <p:tav tm="100000">
                                              <p:val>
                                                <p:strVal val="#ppt_x"/>
                                              </p:val>
                                            </p:tav>
                                          </p:tavLst>
                                        </p:anim>
                                        <p:anim calcmode="lin" valueType="num">
                                          <p:cBhvr additive="base">
                                            <p:cTn id="13" dur="500" fill="hold"/>
                                            <p:tgtEl>
                                              <p:spTgt spid="10"/>
                                            </p:tgtEl>
                                            <p:attrNameLst>
                                              <p:attrName>ppt_y</p:attrName>
                                            </p:attrNameLst>
                                          </p:cBhvr>
                                          <p:tavLst>
                                            <p:tav tm="0">
                                              <p:val>
                                                <p:strVal val="#ppt_y"/>
                                              </p:val>
                                            </p:tav>
                                            <p:tav tm="100000">
                                              <p:val>
                                                <p:strVal val="#ppt_y"/>
                                              </p:val>
                                            </p:tav>
                                          </p:tavLst>
                                        </p:anim>
                                      </p:childTnLst>
                                    </p:cTn>
                                  </p:par>
                                </p:childTnLst>
                              </p:cTn>
                            </p:par>
                            <p:par>
                              <p:cTn id="14" fill="hold">
                                <p:stCondLst>
                                  <p:cond delay="1000"/>
                                </p:stCondLst>
                                <p:childTnLst>
                                  <p:par>
                                    <p:cTn id="15" presetID="2" presetClass="entr" presetSubtype="8" fill="hold" grpId="0" nodeType="afterEffect">
                                      <p:stCondLst>
                                        <p:cond delay="0"/>
                                      </p:stCondLst>
                                      <p:childTnLst>
                                        <p:set>
                                          <p:cBhvr>
                                            <p:cTn id="16" dur="1" fill="hold">
                                              <p:stCondLst>
                                                <p:cond delay="0"/>
                                              </p:stCondLst>
                                            </p:cTn>
                                            <p:tgtEl>
                                              <p:spTgt spid="11"/>
                                            </p:tgtEl>
                                            <p:attrNameLst>
                                              <p:attrName>style.visibility</p:attrName>
                                            </p:attrNameLst>
                                          </p:cBhvr>
                                          <p:to>
                                            <p:strVal val="visible"/>
                                          </p:to>
                                        </p:set>
                                        <p:anim calcmode="lin" valueType="num">
                                          <p:cBhvr additive="base">
                                            <p:cTn id="17" dur="500" fill="hold"/>
                                            <p:tgtEl>
                                              <p:spTgt spid="11"/>
                                            </p:tgtEl>
                                            <p:attrNameLst>
                                              <p:attrName>ppt_x</p:attrName>
                                            </p:attrNameLst>
                                          </p:cBhvr>
                                          <p:tavLst>
                                            <p:tav tm="0">
                                              <p:val>
                                                <p:strVal val="0-#ppt_w/2"/>
                                              </p:val>
                                            </p:tav>
                                            <p:tav tm="100000">
                                              <p:val>
                                                <p:strVal val="#ppt_x"/>
                                              </p:val>
                                            </p:tav>
                                          </p:tavLst>
                                        </p:anim>
                                        <p:anim calcmode="lin" valueType="num">
                                          <p:cBhvr additive="base">
                                            <p:cTn id="18" dur="500" fill="hold"/>
                                            <p:tgtEl>
                                              <p:spTgt spid="11"/>
                                            </p:tgtEl>
                                            <p:attrNameLst>
                                              <p:attrName>ppt_y</p:attrName>
                                            </p:attrNameLst>
                                          </p:cBhvr>
                                          <p:tavLst>
                                            <p:tav tm="0">
                                              <p:val>
                                                <p:strVal val="#ppt_y"/>
                                              </p:val>
                                            </p:tav>
                                            <p:tav tm="100000">
                                              <p:val>
                                                <p:strVal val="#ppt_y"/>
                                              </p:val>
                                            </p:tav>
                                          </p:tavLst>
                                        </p:anim>
                                      </p:childTnLst>
                                    </p:cTn>
                                  </p:par>
                                </p:childTnLst>
                              </p:cTn>
                            </p:par>
                            <p:par>
                              <p:cTn id="19" fill="hold">
                                <p:stCondLst>
                                  <p:cond delay="1500"/>
                                </p:stCondLst>
                                <p:childTnLst>
                                  <p:par>
                                    <p:cTn id="20" presetID="2" presetClass="entr" presetSubtype="8" fill="hold" grpId="0" nodeType="afterEffect">
                                      <p:stCondLst>
                                        <p:cond delay="0"/>
                                      </p:stCondLst>
                                      <p:childTnLst>
                                        <p:set>
                                          <p:cBhvr>
                                            <p:cTn id="21" dur="1" fill="hold">
                                              <p:stCondLst>
                                                <p:cond delay="0"/>
                                              </p:stCondLst>
                                            </p:cTn>
                                            <p:tgtEl>
                                              <p:spTgt spid="12"/>
                                            </p:tgtEl>
                                            <p:attrNameLst>
                                              <p:attrName>style.visibility</p:attrName>
                                            </p:attrNameLst>
                                          </p:cBhvr>
                                          <p:to>
                                            <p:strVal val="visible"/>
                                          </p:to>
                                        </p:set>
                                        <p:anim calcmode="lin" valueType="num">
                                          <p:cBhvr additive="base">
                                            <p:cTn id="22" dur="500" fill="hold"/>
                                            <p:tgtEl>
                                              <p:spTgt spid="12"/>
                                            </p:tgtEl>
                                            <p:attrNameLst>
                                              <p:attrName>ppt_x</p:attrName>
                                            </p:attrNameLst>
                                          </p:cBhvr>
                                          <p:tavLst>
                                            <p:tav tm="0">
                                              <p:val>
                                                <p:strVal val="0-#ppt_w/2"/>
                                              </p:val>
                                            </p:tav>
                                            <p:tav tm="100000">
                                              <p:val>
                                                <p:strVal val="#ppt_x"/>
                                              </p:val>
                                            </p:tav>
                                          </p:tavLst>
                                        </p:anim>
                                        <p:anim calcmode="lin" valueType="num">
                                          <p:cBhvr additive="base">
                                            <p:cTn id="23" dur="500" fill="hold"/>
                                            <p:tgtEl>
                                              <p:spTgt spid="12"/>
                                            </p:tgtEl>
                                            <p:attrNameLst>
                                              <p:attrName>ppt_y</p:attrName>
                                            </p:attrNameLst>
                                          </p:cBhvr>
                                          <p:tavLst>
                                            <p:tav tm="0">
                                              <p:val>
                                                <p:strVal val="#ppt_y"/>
                                              </p:val>
                                            </p:tav>
                                            <p:tav tm="100000">
                                              <p:val>
                                                <p:strVal val="#ppt_y"/>
                                              </p:val>
                                            </p:tav>
                                          </p:tavLst>
                                        </p:anim>
                                      </p:childTnLst>
                                    </p:cTn>
                                  </p:par>
                                </p:childTnLst>
                              </p:cTn>
                            </p:par>
                            <p:par>
                              <p:cTn id="24" fill="hold">
                                <p:stCondLst>
                                  <p:cond delay="2000"/>
                                </p:stCondLst>
                                <p:childTnLst>
                                  <p:par>
                                    <p:cTn id="25" presetID="2" presetClass="entr" presetSubtype="8" fill="hold" grpId="0" nodeType="afterEffect">
                                      <p:stCondLst>
                                        <p:cond delay="0"/>
                                      </p:stCondLst>
                                      <p:childTnLst>
                                        <p:set>
                                          <p:cBhvr>
                                            <p:cTn id="26" dur="1" fill="hold">
                                              <p:stCondLst>
                                                <p:cond delay="0"/>
                                              </p:stCondLst>
                                            </p:cTn>
                                            <p:tgtEl>
                                              <p:spTgt spid="17"/>
                                            </p:tgtEl>
                                            <p:attrNameLst>
                                              <p:attrName>style.visibility</p:attrName>
                                            </p:attrNameLst>
                                          </p:cBhvr>
                                          <p:to>
                                            <p:strVal val="visible"/>
                                          </p:to>
                                        </p:set>
                                        <p:anim calcmode="lin" valueType="num">
                                          <p:cBhvr additive="base">
                                            <p:cTn id="27" dur="500" fill="hold"/>
                                            <p:tgtEl>
                                              <p:spTgt spid="17"/>
                                            </p:tgtEl>
                                            <p:attrNameLst>
                                              <p:attrName>ppt_x</p:attrName>
                                            </p:attrNameLst>
                                          </p:cBhvr>
                                          <p:tavLst>
                                            <p:tav tm="0">
                                              <p:val>
                                                <p:strVal val="0-#ppt_w/2"/>
                                              </p:val>
                                            </p:tav>
                                            <p:tav tm="100000">
                                              <p:val>
                                                <p:strVal val="#ppt_x"/>
                                              </p:val>
                                            </p:tav>
                                          </p:tavLst>
                                        </p:anim>
                                        <p:anim calcmode="lin" valueType="num">
                                          <p:cBhvr additive="base">
                                            <p:cTn id="28" dur="500" fill="hold"/>
                                            <p:tgtEl>
                                              <p:spTgt spid="17"/>
                                            </p:tgtEl>
                                            <p:attrNameLst>
                                              <p:attrName>ppt_y</p:attrName>
                                            </p:attrNameLst>
                                          </p:cBhvr>
                                          <p:tavLst>
                                            <p:tav tm="0">
                                              <p:val>
                                                <p:strVal val="#ppt_y"/>
                                              </p:val>
                                            </p:tav>
                                            <p:tav tm="100000">
                                              <p:val>
                                                <p:strVal val="#ppt_y"/>
                                              </p:val>
                                            </p:tav>
                                          </p:tavLst>
                                        </p:anim>
                                      </p:childTnLst>
                                    </p:cTn>
                                  </p:par>
                                </p:childTnLst>
                              </p:cTn>
                            </p:par>
                            <p:par>
                              <p:cTn id="29" fill="hold">
                                <p:stCondLst>
                                  <p:cond delay="2500"/>
                                </p:stCondLst>
                                <p:childTnLst>
                                  <p:par>
                                    <p:cTn id="30" presetID="22" presetClass="entr" presetSubtype="8" fill="hold" grpId="0" nodeType="afterEffect">
                                      <p:stCondLst>
                                        <p:cond delay="0"/>
                                      </p:stCondLst>
                                      <p:childTnLst>
                                        <p:set>
                                          <p:cBhvr>
                                            <p:cTn id="31" dur="1" fill="hold">
                                              <p:stCondLst>
                                                <p:cond delay="0"/>
                                              </p:stCondLst>
                                            </p:cTn>
                                            <p:tgtEl>
                                              <p:spTgt spid="26"/>
                                            </p:tgtEl>
                                            <p:attrNameLst>
                                              <p:attrName>style.visibility</p:attrName>
                                            </p:attrNameLst>
                                          </p:cBhvr>
                                          <p:to>
                                            <p:strVal val="visible"/>
                                          </p:to>
                                        </p:set>
                                        <p:animEffect transition="in" filter="wipe(left)">
                                          <p:cBhvr>
                                            <p:cTn id="32" dur="500"/>
                                            <p:tgtEl>
                                              <p:spTgt spid="26"/>
                                            </p:tgtEl>
                                          </p:cBhvr>
                                        </p:animEffect>
                                      </p:childTnLst>
                                    </p:cTn>
                                  </p:par>
                                  <p:par>
                                    <p:cTn id="33" presetID="22" presetClass="entr" presetSubtype="8" fill="hold" grpId="0" nodeType="withEffect">
                                      <p:stCondLst>
                                        <p:cond delay="0"/>
                                      </p:stCondLst>
                                      <p:childTnLst>
                                        <p:set>
                                          <p:cBhvr>
                                            <p:cTn id="34" dur="1" fill="hold">
                                              <p:stCondLst>
                                                <p:cond delay="0"/>
                                              </p:stCondLst>
                                            </p:cTn>
                                            <p:tgtEl>
                                              <p:spTgt spid="28"/>
                                            </p:tgtEl>
                                            <p:attrNameLst>
                                              <p:attrName>style.visibility</p:attrName>
                                            </p:attrNameLst>
                                          </p:cBhvr>
                                          <p:to>
                                            <p:strVal val="visible"/>
                                          </p:to>
                                        </p:set>
                                        <p:animEffect transition="in" filter="wipe(left)">
                                          <p:cBhvr>
                                            <p:cTn id="35" dur="500"/>
                                            <p:tgtEl>
                                              <p:spTgt spid="28"/>
                                            </p:tgtEl>
                                          </p:cBhvr>
                                        </p:animEffect>
                                      </p:childTnLst>
                                    </p:cTn>
                                  </p:par>
                                  <p:par>
                                    <p:cTn id="36" presetID="22" presetClass="entr" presetSubtype="8" fill="hold" grpId="0" nodeType="withEffect">
                                      <p:stCondLst>
                                        <p:cond delay="0"/>
                                      </p:stCondLst>
                                      <p:childTnLst>
                                        <p:set>
                                          <p:cBhvr>
                                            <p:cTn id="37" dur="1" fill="hold">
                                              <p:stCondLst>
                                                <p:cond delay="0"/>
                                              </p:stCondLst>
                                            </p:cTn>
                                            <p:tgtEl>
                                              <p:spTgt spid="20"/>
                                            </p:tgtEl>
                                            <p:attrNameLst>
                                              <p:attrName>style.visibility</p:attrName>
                                            </p:attrNameLst>
                                          </p:cBhvr>
                                          <p:to>
                                            <p:strVal val="visible"/>
                                          </p:to>
                                        </p:set>
                                        <p:animEffect transition="in" filter="wipe(left)">
                                          <p:cBhvr>
                                            <p:cTn id="38" dur="500"/>
                                            <p:tgtEl>
                                              <p:spTgt spid="20"/>
                                            </p:tgtEl>
                                          </p:cBhvr>
                                        </p:animEffect>
                                      </p:childTnLst>
                                    </p:cTn>
                                  </p:par>
                                  <p:par>
                                    <p:cTn id="39" presetID="22" presetClass="entr" presetSubtype="8" fill="hold" grpId="0" nodeType="withEffect">
                                      <p:stCondLst>
                                        <p:cond delay="0"/>
                                      </p:stCondLst>
                                      <p:childTnLst>
                                        <p:set>
                                          <p:cBhvr>
                                            <p:cTn id="40" dur="1" fill="hold">
                                              <p:stCondLst>
                                                <p:cond delay="0"/>
                                              </p:stCondLst>
                                            </p:cTn>
                                            <p:tgtEl>
                                              <p:spTgt spid="22"/>
                                            </p:tgtEl>
                                            <p:attrNameLst>
                                              <p:attrName>style.visibility</p:attrName>
                                            </p:attrNameLst>
                                          </p:cBhvr>
                                          <p:to>
                                            <p:strVal val="visible"/>
                                          </p:to>
                                        </p:set>
                                        <p:animEffect transition="in" filter="wipe(left)">
                                          <p:cBhvr>
                                            <p:cTn id="41" dur="500"/>
                                            <p:tgtEl>
                                              <p:spTgt spid="22"/>
                                            </p:tgtEl>
                                          </p:cBhvr>
                                        </p:animEffect>
                                      </p:childTnLst>
                                    </p:cTn>
                                  </p:par>
                                  <p:par>
                                    <p:cTn id="42" presetID="22" presetClass="entr" presetSubtype="8" fill="hold" grpId="0" nodeType="withEffect">
                                      <p:stCondLst>
                                        <p:cond delay="0"/>
                                      </p:stCondLst>
                                      <p:childTnLst>
                                        <p:set>
                                          <p:cBhvr>
                                            <p:cTn id="43" dur="1" fill="hold">
                                              <p:stCondLst>
                                                <p:cond delay="0"/>
                                              </p:stCondLst>
                                            </p:cTn>
                                            <p:tgtEl>
                                              <p:spTgt spid="24"/>
                                            </p:tgtEl>
                                            <p:attrNameLst>
                                              <p:attrName>style.visibility</p:attrName>
                                            </p:attrNameLst>
                                          </p:cBhvr>
                                          <p:to>
                                            <p:strVal val="visible"/>
                                          </p:to>
                                        </p:set>
                                        <p:animEffect transition="in" filter="wipe(left)">
                                          <p:cBhvr>
                                            <p:cTn id="44" dur="500"/>
                                            <p:tgtEl>
                                              <p:spTgt spid="24"/>
                                            </p:tgtEl>
                                          </p:cBhvr>
                                        </p:animEffect>
                                      </p:childTnLst>
                                    </p:cTn>
                                  </p:par>
                                </p:childTnLst>
                              </p:cTn>
                            </p:par>
                            <p:par>
                              <p:cTn id="45" fill="hold">
                                <p:stCondLst>
                                  <p:cond delay="3000"/>
                                </p:stCondLst>
                                <p:childTnLst>
                                  <p:par>
                                    <p:cTn id="46" presetID="2" presetClass="entr" presetSubtype="2" fill="hold" grpId="0" nodeType="afterEffect">
                                      <p:stCondLst>
                                        <p:cond delay="0"/>
                                      </p:stCondLst>
                                      <p:childTnLst>
                                        <p:set>
                                          <p:cBhvr>
                                            <p:cTn id="47" dur="1" fill="hold">
                                              <p:stCondLst>
                                                <p:cond delay="0"/>
                                              </p:stCondLst>
                                            </p:cTn>
                                            <p:tgtEl>
                                              <p:spTgt spid="25"/>
                                            </p:tgtEl>
                                            <p:attrNameLst>
                                              <p:attrName>style.visibility</p:attrName>
                                            </p:attrNameLst>
                                          </p:cBhvr>
                                          <p:to>
                                            <p:strVal val="visible"/>
                                          </p:to>
                                        </p:set>
                                        <p:anim calcmode="lin" valueType="num">
                                          <p:cBhvr additive="base">
                                            <p:cTn id="48" dur="500" fill="hold"/>
                                            <p:tgtEl>
                                              <p:spTgt spid="25"/>
                                            </p:tgtEl>
                                            <p:attrNameLst>
                                              <p:attrName>ppt_x</p:attrName>
                                            </p:attrNameLst>
                                          </p:cBhvr>
                                          <p:tavLst>
                                            <p:tav tm="0">
                                              <p:val>
                                                <p:strVal val="1+#ppt_w/2"/>
                                              </p:val>
                                            </p:tav>
                                            <p:tav tm="100000">
                                              <p:val>
                                                <p:strVal val="#ppt_x"/>
                                              </p:val>
                                            </p:tav>
                                          </p:tavLst>
                                        </p:anim>
                                        <p:anim calcmode="lin" valueType="num">
                                          <p:cBhvr additive="base">
                                            <p:cTn id="49" dur="500" fill="hold"/>
                                            <p:tgtEl>
                                              <p:spTgt spid="25"/>
                                            </p:tgtEl>
                                            <p:attrNameLst>
                                              <p:attrName>ppt_y</p:attrName>
                                            </p:attrNameLst>
                                          </p:cBhvr>
                                          <p:tavLst>
                                            <p:tav tm="0">
                                              <p:val>
                                                <p:strVal val="#ppt_y"/>
                                              </p:val>
                                            </p:tav>
                                            <p:tav tm="100000">
                                              <p:val>
                                                <p:strVal val="#ppt_y"/>
                                              </p:val>
                                            </p:tav>
                                          </p:tavLst>
                                        </p:anim>
                                      </p:childTnLst>
                                    </p:cTn>
                                  </p:par>
                                  <p:par>
                                    <p:cTn id="50" presetID="2" presetClass="entr" presetSubtype="2" fill="hold" grpId="0" nodeType="withEffect">
                                      <p:stCondLst>
                                        <p:cond delay="0"/>
                                      </p:stCondLst>
                                      <p:childTnLst>
                                        <p:set>
                                          <p:cBhvr>
                                            <p:cTn id="51" dur="1" fill="hold">
                                              <p:stCondLst>
                                                <p:cond delay="0"/>
                                              </p:stCondLst>
                                            </p:cTn>
                                            <p:tgtEl>
                                              <p:spTgt spid="27"/>
                                            </p:tgtEl>
                                            <p:attrNameLst>
                                              <p:attrName>style.visibility</p:attrName>
                                            </p:attrNameLst>
                                          </p:cBhvr>
                                          <p:to>
                                            <p:strVal val="visible"/>
                                          </p:to>
                                        </p:set>
                                        <p:anim calcmode="lin" valueType="num">
                                          <p:cBhvr additive="base">
                                            <p:cTn id="52" dur="500" fill="hold"/>
                                            <p:tgtEl>
                                              <p:spTgt spid="27"/>
                                            </p:tgtEl>
                                            <p:attrNameLst>
                                              <p:attrName>ppt_x</p:attrName>
                                            </p:attrNameLst>
                                          </p:cBhvr>
                                          <p:tavLst>
                                            <p:tav tm="0">
                                              <p:val>
                                                <p:strVal val="1+#ppt_w/2"/>
                                              </p:val>
                                            </p:tav>
                                            <p:tav tm="100000">
                                              <p:val>
                                                <p:strVal val="#ppt_x"/>
                                              </p:val>
                                            </p:tav>
                                          </p:tavLst>
                                        </p:anim>
                                        <p:anim calcmode="lin" valueType="num">
                                          <p:cBhvr additive="base">
                                            <p:cTn id="53" dur="500" fill="hold"/>
                                            <p:tgtEl>
                                              <p:spTgt spid="27"/>
                                            </p:tgtEl>
                                            <p:attrNameLst>
                                              <p:attrName>ppt_y</p:attrName>
                                            </p:attrNameLst>
                                          </p:cBhvr>
                                          <p:tavLst>
                                            <p:tav tm="0">
                                              <p:val>
                                                <p:strVal val="#ppt_y"/>
                                              </p:val>
                                            </p:tav>
                                            <p:tav tm="100000">
                                              <p:val>
                                                <p:strVal val="#ppt_y"/>
                                              </p:val>
                                            </p:tav>
                                          </p:tavLst>
                                        </p:anim>
                                      </p:childTnLst>
                                    </p:cTn>
                                  </p:par>
                                  <p:par>
                                    <p:cTn id="54" presetID="2" presetClass="entr" presetSubtype="2" fill="hold" grpId="0" nodeType="withEffect">
                                      <p:stCondLst>
                                        <p:cond delay="0"/>
                                      </p:stCondLst>
                                      <p:childTnLst>
                                        <p:set>
                                          <p:cBhvr>
                                            <p:cTn id="55" dur="1" fill="hold">
                                              <p:stCondLst>
                                                <p:cond delay="0"/>
                                              </p:stCondLst>
                                            </p:cTn>
                                            <p:tgtEl>
                                              <p:spTgt spid="19"/>
                                            </p:tgtEl>
                                            <p:attrNameLst>
                                              <p:attrName>style.visibility</p:attrName>
                                            </p:attrNameLst>
                                          </p:cBhvr>
                                          <p:to>
                                            <p:strVal val="visible"/>
                                          </p:to>
                                        </p:set>
                                        <p:anim calcmode="lin" valueType="num">
                                          <p:cBhvr additive="base">
                                            <p:cTn id="56" dur="500" fill="hold"/>
                                            <p:tgtEl>
                                              <p:spTgt spid="19"/>
                                            </p:tgtEl>
                                            <p:attrNameLst>
                                              <p:attrName>ppt_x</p:attrName>
                                            </p:attrNameLst>
                                          </p:cBhvr>
                                          <p:tavLst>
                                            <p:tav tm="0">
                                              <p:val>
                                                <p:strVal val="1+#ppt_w/2"/>
                                              </p:val>
                                            </p:tav>
                                            <p:tav tm="100000">
                                              <p:val>
                                                <p:strVal val="#ppt_x"/>
                                              </p:val>
                                            </p:tav>
                                          </p:tavLst>
                                        </p:anim>
                                        <p:anim calcmode="lin" valueType="num">
                                          <p:cBhvr additive="base">
                                            <p:cTn id="57" dur="500" fill="hold"/>
                                            <p:tgtEl>
                                              <p:spTgt spid="19"/>
                                            </p:tgtEl>
                                            <p:attrNameLst>
                                              <p:attrName>ppt_y</p:attrName>
                                            </p:attrNameLst>
                                          </p:cBhvr>
                                          <p:tavLst>
                                            <p:tav tm="0">
                                              <p:val>
                                                <p:strVal val="#ppt_y"/>
                                              </p:val>
                                            </p:tav>
                                            <p:tav tm="100000">
                                              <p:val>
                                                <p:strVal val="#ppt_y"/>
                                              </p:val>
                                            </p:tav>
                                          </p:tavLst>
                                        </p:anim>
                                      </p:childTnLst>
                                    </p:cTn>
                                  </p:par>
                                  <p:par>
                                    <p:cTn id="58" presetID="2" presetClass="entr" presetSubtype="2" fill="hold" grpId="0" nodeType="withEffect">
                                      <p:stCondLst>
                                        <p:cond delay="0"/>
                                      </p:stCondLst>
                                      <p:childTnLst>
                                        <p:set>
                                          <p:cBhvr>
                                            <p:cTn id="59" dur="1" fill="hold">
                                              <p:stCondLst>
                                                <p:cond delay="0"/>
                                              </p:stCondLst>
                                            </p:cTn>
                                            <p:tgtEl>
                                              <p:spTgt spid="21"/>
                                            </p:tgtEl>
                                            <p:attrNameLst>
                                              <p:attrName>style.visibility</p:attrName>
                                            </p:attrNameLst>
                                          </p:cBhvr>
                                          <p:to>
                                            <p:strVal val="visible"/>
                                          </p:to>
                                        </p:set>
                                        <p:anim calcmode="lin" valueType="num">
                                          <p:cBhvr additive="base">
                                            <p:cTn id="60" dur="500" fill="hold"/>
                                            <p:tgtEl>
                                              <p:spTgt spid="21"/>
                                            </p:tgtEl>
                                            <p:attrNameLst>
                                              <p:attrName>ppt_x</p:attrName>
                                            </p:attrNameLst>
                                          </p:cBhvr>
                                          <p:tavLst>
                                            <p:tav tm="0">
                                              <p:val>
                                                <p:strVal val="1+#ppt_w/2"/>
                                              </p:val>
                                            </p:tav>
                                            <p:tav tm="100000">
                                              <p:val>
                                                <p:strVal val="#ppt_x"/>
                                              </p:val>
                                            </p:tav>
                                          </p:tavLst>
                                        </p:anim>
                                        <p:anim calcmode="lin" valueType="num">
                                          <p:cBhvr additive="base">
                                            <p:cTn id="61" dur="500" fill="hold"/>
                                            <p:tgtEl>
                                              <p:spTgt spid="21"/>
                                            </p:tgtEl>
                                            <p:attrNameLst>
                                              <p:attrName>ppt_y</p:attrName>
                                            </p:attrNameLst>
                                          </p:cBhvr>
                                          <p:tavLst>
                                            <p:tav tm="0">
                                              <p:val>
                                                <p:strVal val="#ppt_y"/>
                                              </p:val>
                                            </p:tav>
                                            <p:tav tm="100000">
                                              <p:val>
                                                <p:strVal val="#ppt_y"/>
                                              </p:val>
                                            </p:tav>
                                          </p:tavLst>
                                        </p:anim>
                                      </p:childTnLst>
                                    </p:cTn>
                                  </p:par>
                                  <p:par>
                                    <p:cTn id="62" presetID="2" presetClass="entr" presetSubtype="2" fill="hold" grpId="0" nodeType="withEffect">
                                      <p:stCondLst>
                                        <p:cond delay="0"/>
                                      </p:stCondLst>
                                      <p:childTnLst>
                                        <p:set>
                                          <p:cBhvr>
                                            <p:cTn id="63" dur="1" fill="hold">
                                              <p:stCondLst>
                                                <p:cond delay="0"/>
                                              </p:stCondLst>
                                            </p:cTn>
                                            <p:tgtEl>
                                              <p:spTgt spid="23"/>
                                            </p:tgtEl>
                                            <p:attrNameLst>
                                              <p:attrName>style.visibility</p:attrName>
                                            </p:attrNameLst>
                                          </p:cBhvr>
                                          <p:to>
                                            <p:strVal val="visible"/>
                                          </p:to>
                                        </p:set>
                                        <p:anim calcmode="lin" valueType="num">
                                          <p:cBhvr additive="base">
                                            <p:cTn id="64" dur="500" fill="hold"/>
                                            <p:tgtEl>
                                              <p:spTgt spid="23"/>
                                            </p:tgtEl>
                                            <p:attrNameLst>
                                              <p:attrName>ppt_x</p:attrName>
                                            </p:attrNameLst>
                                          </p:cBhvr>
                                          <p:tavLst>
                                            <p:tav tm="0">
                                              <p:val>
                                                <p:strVal val="1+#ppt_w/2"/>
                                              </p:val>
                                            </p:tav>
                                            <p:tav tm="100000">
                                              <p:val>
                                                <p:strVal val="#ppt_x"/>
                                              </p:val>
                                            </p:tav>
                                          </p:tavLst>
                                        </p:anim>
                                        <p:anim calcmode="lin" valueType="num">
                                          <p:cBhvr additive="base">
                                            <p:cTn id="65" dur="500" fill="hold"/>
                                            <p:tgtEl>
                                              <p:spTgt spid="2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2" grpId="0" animBg="1"/>
          <p:bldP spid="24" grpId="0" animBg="1"/>
          <p:bldP spid="26" grpId="0" animBg="1"/>
          <p:bldP spid="28" grpId="0" animBg="1"/>
          <p:bldP spid="8" grpId="0" animBg="1"/>
          <p:bldP spid="10" grpId="0" animBg="1"/>
          <p:bldP spid="11" grpId="0" animBg="1"/>
          <p:bldP spid="12" grpId="0" animBg="1"/>
          <p:bldP spid="17" grpId="0" animBg="1"/>
          <p:bldP spid="19" grpId="0"/>
          <p:bldP spid="21" grpId="0"/>
          <p:bldP spid="23" grpId="0"/>
          <p:bldP spid="25" grpId="0"/>
          <p:bldP spid="27" grpId="0"/>
        </p:bldLst>
      </p:timing>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3"/>
          <p:cNvSpPr>
            <a:spLocks noChangeArrowheads="1"/>
          </p:cNvSpPr>
          <p:nvPr/>
        </p:nvSpPr>
        <p:spPr bwMode="gray">
          <a:xfrm>
            <a:off x="4385222" y="1886660"/>
            <a:ext cx="6280129" cy="504056"/>
          </a:xfrm>
          <a:prstGeom prst="rect">
            <a:avLst/>
          </a:prstGeom>
          <a:solidFill>
            <a:schemeClr val="bg1">
              <a:lumMod val="85000"/>
            </a:schemeClr>
          </a:solidFill>
          <a:ln w="3175" cap="flat" cmpd="sng" algn="ctr">
            <a:solidFill>
              <a:srgbClr val="D7D7D7"/>
            </a:solidFill>
            <a:prstDash val="solid"/>
          </a:ln>
          <a:effectLst/>
        </p:spPr>
        <p:txBody>
          <a:bodyPr lIns="119823" tIns="59911" rIns="119823" bIns="59911" anchor="ctr"/>
          <a:lstStyle/>
          <a:p>
            <a:pPr defTabSz="914400">
              <a:lnSpc>
                <a:spcPct val="120000"/>
              </a:lnSpc>
              <a:defRPr/>
            </a:pPr>
            <a:r>
              <a:rPr lang="zh-CN" altLang="en-US" sz="2400" kern="0" dirty="0">
                <a:latin typeface="微软雅黑" panose="020B0503020204020204" pitchFamily="34" charset="-122"/>
                <a:ea typeface="微软雅黑" panose="020B0503020204020204" pitchFamily="34" charset="-122"/>
              </a:rPr>
              <a:t>这里输入你的文本内容这里输入你的文本</a:t>
            </a:r>
            <a:endParaRPr lang="en-US" altLang="zh-CN" sz="2400" kern="0" dirty="0">
              <a:latin typeface="微软雅黑" panose="020B0503020204020204" pitchFamily="34" charset="-122"/>
              <a:ea typeface="微软雅黑" panose="020B0503020204020204" pitchFamily="34" charset="-122"/>
            </a:endParaRPr>
          </a:p>
        </p:txBody>
      </p:sp>
      <p:sp>
        <p:nvSpPr>
          <p:cNvPr id="19" name="AutoShape 11"/>
          <p:cNvSpPr>
            <a:spLocks noChangeArrowheads="1"/>
          </p:cNvSpPr>
          <p:nvPr/>
        </p:nvSpPr>
        <p:spPr bwMode="gray">
          <a:xfrm>
            <a:off x="2226988" y="1886662"/>
            <a:ext cx="1963465" cy="493769"/>
          </a:xfrm>
          <a:prstGeom prst="homePlate">
            <a:avLst>
              <a:gd name="adj" fmla="val 26172"/>
            </a:avLst>
          </a:prstGeom>
          <a:solidFill>
            <a:schemeClr val="tx1">
              <a:lumMod val="75000"/>
              <a:lumOff val="25000"/>
            </a:schemeClr>
          </a:solidFill>
          <a:ln>
            <a:noFill/>
          </a:ln>
          <a:effectLst>
            <a:outerShdw blurRad="444500" dist="254000" dir="8100000" algn="tr"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800" dirty="0">
                <a:solidFill>
                  <a:schemeClr val="bg1"/>
                </a:solidFill>
                <a:latin typeface="微软雅黑" panose="020B0503020204020204" pitchFamily="34" charset="-122"/>
                <a:ea typeface="微软雅黑" panose="020B0503020204020204" pitchFamily="34" charset="-122"/>
              </a:rPr>
              <a:t>2013</a:t>
            </a:r>
            <a:r>
              <a:rPr lang="zh-CN" altLang="en-US" sz="2800" dirty="0">
                <a:solidFill>
                  <a:schemeClr val="bg1"/>
                </a:solidFill>
                <a:latin typeface="微软雅黑" panose="020B0503020204020204" pitchFamily="34" charset="-122"/>
                <a:ea typeface="微软雅黑" panose="020B0503020204020204" pitchFamily="34" charset="-122"/>
              </a:rPr>
              <a:t>年</a:t>
            </a:r>
            <a:endParaRPr lang="en-US" altLang="zh-CN" sz="2800" dirty="0">
              <a:solidFill>
                <a:schemeClr val="bg1"/>
              </a:solidFill>
              <a:latin typeface="微软雅黑" panose="020B0503020204020204" pitchFamily="34" charset="-122"/>
              <a:ea typeface="微软雅黑" panose="020B0503020204020204" pitchFamily="34" charset="-122"/>
            </a:endParaRPr>
          </a:p>
        </p:txBody>
      </p:sp>
      <p:sp>
        <p:nvSpPr>
          <p:cNvPr id="20" name="Rectangle 3"/>
          <p:cNvSpPr>
            <a:spLocks noChangeArrowheads="1"/>
          </p:cNvSpPr>
          <p:nvPr/>
        </p:nvSpPr>
        <p:spPr bwMode="gray">
          <a:xfrm>
            <a:off x="4382489" y="2693150"/>
            <a:ext cx="6280129" cy="504056"/>
          </a:xfrm>
          <a:prstGeom prst="rect">
            <a:avLst/>
          </a:prstGeom>
          <a:solidFill>
            <a:schemeClr val="bg1">
              <a:lumMod val="85000"/>
            </a:schemeClr>
          </a:solidFill>
          <a:ln w="3175" cap="flat" cmpd="sng" algn="ctr">
            <a:solidFill>
              <a:srgbClr val="D7D7D7"/>
            </a:solidFill>
            <a:prstDash val="solid"/>
          </a:ln>
          <a:effectLst/>
        </p:spPr>
        <p:txBody>
          <a:bodyPr lIns="119823" tIns="59911" rIns="119823" bIns="59911" anchor="ctr"/>
          <a:lstStyle/>
          <a:p>
            <a:pPr defTabSz="914400">
              <a:lnSpc>
                <a:spcPct val="120000"/>
              </a:lnSpc>
              <a:defRPr/>
            </a:pPr>
            <a:r>
              <a:rPr lang="zh-CN" altLang="en-US" sz="2400" kern="0" dirty="0">
                <a:latin typeface="微软雅黑" panose="020B0503020204020204" pitchFamily="34" charset="-122"/>
                <a:ea typeface="微软雅黑" panose="020B0503020204020204" pitchFamily="34" charset="-122"/>
              </a:rPr>
              <a:t>这里输入你的文本内容这里输入你的文本</a:t>
            </a:r>
            <a:endParaRPr lang="en-US" altLang="zh-CN" sz="2400" kern="0" dirty="0">
              <a:latin typeface="微软雅黑" panose="020B0503020204020204" pitchFamily="34" charset="-122"/>
              <a:ea typeface="微软雅黑" panose="020B0503020204020204" pitchFamily="34" charset="-122"/>
            </a:endParaRPr>
          </a:p>
        </p:txBody>
      </p:sp>
      <p:sp>
        <p:nvSpPr>
          <p:cNvPr id="21" name="AutoShape 11"/>
          <p:cNvSpPr>
            <a:spLocks noChangeArrowheads="1"/>
          </p:cNvSpPr>
          <p:nvPr/>
        </p:nvSpPr>
        <p:spPr bwMode="gray">
          <a:xfrm>
            <a:off x="2224255" y="2693152"/>
            <a:ext cx="1963465" cy="493769"/>
          </a:xfrm>
          <a:prstGeom prst="homePlate">
            <a:avLst>
              <a:gd name="adj" fmla="val 26172"/>
            </a:avLst>
          </a:prstGeom>
          <a:solidFill>
            <a:schemeClr val="tx1">
              <a:lumMod val="75000"/>
              <a:lumOff val="25000"/>
            </a:schemeClr>
          </a:solidFill>
          <a:ln>
            <a:noFill/>
          </a:ln>
          <a:effectLst>
            <a:outerShdw blurRad="444500" dist="254000" dir="8100000" algn="tr"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800" dirty="0">
                <a:solidFill>
                  <a:schemeClr val="bg1"/>
                </a:solidFill>
                <a:latin typeface="微软雅黑" panose="020B0503020204020204" pitchFamily="34" charset="-122"/>
                <a:ea typeface="微软雅黑" panose="020B0503020204020204" pitchFamily="34" charset="-122"/>
              </a:rPr>
              <a:t>2014</a:t>
            </a:r>
            <a:r>
              <a:rPr lang="zh-CN" altLang="en-US" sz="2800" dirty="0">
                <a:solidFill>
                  <a:schemeClr val="bg1"/>
                </a:solidFill>
                <a:latin typeface="微软雅黑" panose="020B0503020204020204" pitchFamily="34" charset="-122"/>
                <a:ea typeface="微软雅黑" panose="020B0503020204020204" pitchFamily="34" charset="-122"/>
              </a:rPr>
              <a:t>年</a:t>
            </a:r>
            <a:endParaRPr lang="en-US" altLang="zh-CN" sz="2800" dirty="0">
              <a:solidFill>
                <a:schemeClr val="bg1"/>
              </a:solidFill>
              <a:latin typeface="微软雅黑" panose="020B0503020204020204" pitchFamily="34" charset="-122"/>
              <a:ea typeface="微软雅黑" panose="020B0503020204020204" pitchFamily="34" charset="-122"/>
            </a:endParaRPr>
          </a:p>
        </p:txBody>
      </p:sp>
      <p:sp>
        <p:nvSpPr>
          <p:cNvPr id="22" name="Rectangle 3"/>
          <p:cNvSpPr>
            <a:spLocks noChangeArrowheads="1"/>
          </p:cNvSpPr>
          <p:nvPr/>
        </p:nvSpPr>
        <p:spPr bwMode="gray">
          <a:xfrm>
            <a:off x="4387955" y="3522962"/>
            <a:ext cx="6280129" cy="504056"/>
          </a:xfrm>
          <a:prstGeom prst="rect">
            <a:avLst/>
          </a:prstGeom>
          <a:solidFill>
            <a:schemeClr val="bg1">
              <a:lumMod val="85000"/>
            </a:schemeClr>
          </a:solidFill>
          <a:ln w="3175" cap="flat" cmpd="sng" algn="ctr">
            <a:solidFill>
              <a:srgbClr val="D7D7D7"/>
            </a:solidFill>
            <a:prstDash val="solid"/>
          </a:ln>
          <a:effectLst/>
        </p:spPr>
        <p:txBody>
          <a:bodyPr lIns="119823" tIns="59911" rIns="119823" bIns="59911" anchor="ctr"/>
          <a:lstStyle/>
          <a:p>
            <a:pPr defTabSz="914400">
              <a:lnSpc>
                <a:spcPct val="120000"/>
              </a:lnSpc>
              <a:defRPr/>
            </a:pPr>
            <a:r>
              <a:rPr lang="zh-CN" altLang="en-US" sz="2400" kern="0" dirty="0">
                <a:latin typeface="微软雅黑" panose="020B0503020204020204" pitchFamily="34" charset="-122"/>
                <a:ea typeface="微软雅黑" panose="020B0503020204020204" pitchFamily="34" charset="-122"/>
              </a:rPr>
              <a:t>这里输入你的文本内容这里输入你的文本</a:t>
            </a:r>
            <a:endParaRPr lang="en-US" altLang="zh-CN" sz="2400" kern="0" dirty="0">
              <a:latin typeface="微软雅黑" panose="020B0503020204020204" pitchFamily="34" charset="-122"/>
              <a:ea typeface="微软雅黑" panose="020B0503020204020204" pitchFamily="34" charset="-122"/>
            </a:endParaRPr>
          </a:p>
        </p:txBody>
      </p:sp>
      <p:sp>
        <p:nvSpPr>
          <p:cNvPr id="23" name="AutoShape 11"/>
          <p:cNvSpPr>
            <a:spLocks noChangeArrowheads="1"/>
          </p:cNvSpPr>
          <p:nvPr/>
        </p:nvSpPr>
        <p:spPr bwMode="gray">
          <a:xfrm>
            <a:off x="2229721" y="3522964"/>
            <a:ext cx="1963465" cy="493769"/>
          </a:xfrm>
          <a:prstGeom prst="homePlate">
            <a:avLst>
              <a:gd name="adj" fmla="val 26172"/>
            </a:avLst>
          </a:prstGeom>
          <a:solidFill>
            <a:srgbClr val="C00000"/>
          </a:solidFill>
          <a:ln>
            <a:noFill/>
          </a:ln>
          <a:effectLst>
            <a:outerShdw blurRad="444500" dist="254000" dir="8100000" algn="tr"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800" dirty="0">
                <a:solidFill>
                  <a:schemeClr val="bg1"/>
                </a:solidFill>
                <a:latin typeface="微软雅黑" panose="020B0503020204020204" pitchFamily="34" charset="-122"/>
                <a:ea typeface="微软雅黑" panose="020B0503020204020204" pitchFamily="34" charset="-122"/>
              </a:rPr>
              <a:t>2015</a:t>
            </a:r>
            <a:r>
              <a:rPr lang="zh-CN" altLang="en-US" sz="2800" dirty="0">
                <a:solidFill>
                  <a:schemeClr val="bg1"/>
                </a:solidFill>
                <a:latin typeface="微软雅黑" panose="020B0503020204020204" pitchFamily="34" charset="-122"/>
                <a:ea typeface="微软雅黑" panose="020B0503020204020204" pitchFamily="34" charset="-122"/>
              </a:rPr>
              <a:t>年</a:t>
            </a:r>
            <a:endParaRPr lang="en-US" altLang="zh-CN" sz="2800" dirty="0">
              <a:solidFill>
                <a:schemeClr val="bg1"/>
              </a:solidFill>
              <a:latin typeface="微软雅黑" panose="020B0503020204020204" pitchFamily="34" charset="-122"/>
              <a:ea typeface="微软雅黑" panose="020B0503020204020204" pitchFamily="34" charset="-122"/>
            </a:endParaRPr>
          </a:p>
        </p:txBody>
      </p:sp>
      <p:sp>
        <p:nvSpPr>
          <p:cNvPr id="24" name="Rectangle 3"/>
          <p:cNvSpPr>
            <a:spLocks noChangeArrowheads="1"/>
          </p:cNvSpPr>
          <p:nvPr/>
        </p:nvSpPr>
        <p:spPr bwMode="gray">
          <a:xfrm>
            <a:off x="4385222" y="4306129"/>
            <a:ext cx="6280129" cy="504056"/>
          </a:xfrm>
          <a:prstGeom prst="rect">
            <a:avLst/>
          </a:prstGeom>
          <a:solidFill>
            <a:schemeClr val="bg1">
              <a:lumMod val="85000"/>
            </a:schemeClr>
          </a:solidFill>
          <a:ln w="3175" cap="flat" cmpd="sng" algn="ctr">
            <a:solidFill>
              <a:srgbClr val="D7D7D7"/>
            </a:solidFill>
            <a:prstDash val="solid"/>
          </a:ln>
          <a:effectLst/>
        </p:spPr>
        <p:txBody>
          <a:bodyPr lIns="119823" tIns="59911" rIns="119823" bIns="59911" anchor="ctr"/>
          <a:lstStyle/>
          <a:p>
            <a:pPr defTabSz="914400">
              <a:lnSpc>
                <a:spcPct val="120000"/>
              </a:lnSpc>
              <a:defRPr/>
            </a:pPr>
            <a:r>
              <a:rPr lang="zh-CN" altLang="en-US" sz="2400" kern="0" dirty="0">
                <a:latin typeface="微软雅黑" panose="020B0503020204020204" pitchFamily="34" charset="-122"/>
                <a:ea typeface="微软雅黑" panose="020B0503020204020204" pitchFamily="34" charset="-122"/>
              </a:rPr>
              <a:t>这里输入你的文本内容这里输入你的文本</a:t>
            </a:r>
            <a:endParaRPr lang="en-US" altLang="zh-CN" sz="2400" kern="0" dirty="0">
              <a:latin typeface="微软雅黑" panose="020B0503020204020204" pitchFamily="34" charset="-122"/>
              <a:ea typeface="微软雅黑" panose="020B0503020204020204" pitchFamily="34" charset="-122"/>
            </a:endParaRPr>
          </a:p>
        </p:txBody>
      </p:sp>
      <p:sp>
        <p:nvSpPr>
          <p:cNvPr id="27" name="AutoShape 11"/>
          <p:cNvSpPr>
            <a:spLocks noChangeArrowheads="1"/>
          </p:cNvSpPr>
          <p:nvPr/>
        </p:nvSpPr>
        <p:spPr bwMode="gray">
          <a:xfrm>
            <a:off x="2226988" y="4306131"/>
            <a:ext cx="1963465" cy="493769"/>
          </a:xfrm>
          <a:prstGeom prst="homePlate">
            <a:avLst>
              <a:gd name="adj" fmla="val 26172"/>
            </a:avLst>
          </a:prstGeom>
          <a:solidFill>
            <a:srgbClr val="C00000"/>
          </a:solidFill>
          <a:ln>
            <a:noFill/>
          </a:ln>
          <a:effectLst>
            <a:outerShdw blurRad="444500" dist="254000" dir="8100000" algn="tr"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800" dirty="0">
                <a:solidFill>
                  <a:schemeClr val="bg1"/>
                </a:solidFill>
                <a:latin typeface="微软雅黑" panose="020B0503020204020204" pitchFamily="34" charset="-122"/>
                <a:ea typeface="微软雅黑" panose="020B0503020204020204" pitchFamily="34" charset="-122"/>
              </a:rPr>
              <a:t>2016</a:t>
            </a:r>
            <a:r>
              <a:rPr lang="zh-CN" altLang="en-US" sz="2800" dirty="0">
                <a:solidFill>
                  <a:schemeClr val="bg1"/>
                </a:solidFill>
                <a:latin typeface="微软雅黑" panose="020B0503020204020204" pitchFamily="34" charset="-122"/>
                <a:ea typeface="微软雅黑" panose="020B0503020204020204" pitchFamily="34" charset="-122"/>
              </a:rPr>
              <a:t>年</a:t>
            </a:r>
            <a:endParaRPr lang="en-US" altLang="zh-CN" sz="2800" dirty="0">
              <a:solidFill>
                <a:schemeClr val="bg1"/>
              </a:solidFill>
              <a:latin typeface="微软雅黑" panose="020B0503020204020204" pitchFamily="34" charset="-122"/>
              <a:ea typeface="微软雅黑" panose="020B0503020204020204" pitchFamily="34" charset="-122"/>
            </a:endParaRPr>
          </a:p>
        </p:txBody>
      </p:sp>
      <p:sp>
        <p:nvSpPr>
          <p:cNvPr id="31" name="Rectangle 3"/>
          <p:cNvSpPr>
            <a:spLocks noChangeArrowheads="1"/>
          </p:cNvSpPr>
          <p:nvPr/>
        </p:nvSpPr>
        <p:spPr bwMode="gray">
          <a:xfrm>
            <a:off x="4385220" y="5112618"/>
            <a:ext cx="6280129" cy="504056"/>
          </a:xfrm>
          <a:prstGeom prst="rect">
            <a:avLst/>
          </a:prstGeom>
          <a:solidFill>
            <a:schemeClr val="bg1">
              <a:lumMod val="85000"/>
            </a:schemeClr>
          </a:solidFill>
          <a:ln w="3175" cap="flat" cmpd="sng" algn="ctr">
            <a:solidFill>
              <a:srgbClr val="D7D7D7"/>
            </a:solidFill>
            <a:prstDash val="solid"/>
          </a:ln>
          <a:effectLst/>
        </p:spPr>
        <p:txBody>
          <a:bodyPr lIns="119823" tIns="59911" rIns="119823" bIns="59911" anchor="ctr"/>
          <a:lstStyle/>
          <a:p>
            <a:pPr defTabSz="914400">
              <a:lnSpc>
                <a:spcPct val="120000"/>
              </a:lnSpc>
              <a:defRPr/>
            </a:pPr>
            <a:r>
              <a:rPr lang="zh-CN" altLang="en-US" sz="2400" kern="0" dirty="0">
                <a:latin typeface="微软雅黑" panose="020B0503020204020204" pitchFamily="34" charset="-122"/>
                <a:ea typeface="微软雅黑" panose="020B0503020204020204" pitchFamily="34" charset="-122"/>
              </a:rPr>
              <a:t>这里输入你的文本内容这里输入你的文本</a:t>
            </a:r>
            <a:endParaRPr lang="en-US" altLang="zh-CN" sz="2400" kern="0" dirty="0">
              <a:latin typeface="微软雅黑" panose="020B0503020204020204" pitchFamily="34" charset="-122"/>
              <a:ea typeface="微软雅黑" panose="020B0503020204020204" pitchFamily="34" charset="-122"/>
            </a:endParaRPr>
          </a:p>
        </p:txBody>
      </p:sp>
      <p:sp>
        <p:nvSpPr>
          <p:cNvPr id="35" name="AutoShape 11"/>
          <p:cNvSpPr>
            <a:spLocks noChangeArrowheads="1"/>
          </p:cNvSpPr>
          <p:nvPr/>
        </p:nvSpPr>
        <p:spPr bwMode="gray">
          <a:xfrm>
            <a:off x="2226987" y="5112621"/>
            <a:ext cx="1963465" cy="493769"/>
          </a:xfrm>
          <a:prstGeom prst="homePlate">
            <a:avLst>
              <a:gd name="adj" fmla="val 26172"/>
            </a:avLst>
          </a:prstGeom>
          <a:solidFill>
            <a:srgbClr val="C00000"/>
          </a:solidFill>
          <a:ln>
            <a:noFill/>
          </a:ln>
          <a:effectLst>
            <a:outerShdw blurRad="444500" dist="254000" dir="8100000" algn="tr"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800" dirty="0">
                <a:solidFill>
                  <a:schemeClr val="bg1"/>
                </a:solidFill>
                <a:latin typeface="微软雅黑" panose="020B0503020204020204" pitchFamily="34" charset="-122"/>
                <a:ea typeface="微软雅黑" panose="020B0503020204020204" pitchFamily="34" charset="-122"/>
              </a:rPr>
              <a:t>2018</a:t>
            </a:r>
            <a:r>
              <a:rPr lang="zh-CN" altLang="en-US" sz="2800" dirty="0">
                <a:solidFill>
                  <a:schemeClr val="bg1"/>
                </a:solidFill>
                <a:latin typeface="微软雅黑" panose="020B0503020204020204" pitchFamily="34" charset="-122"/>
                <a:ea typeface="微软雅黑" panose="020B0503020204020204" pitchFamily="34" charset="-122"/>
              </a:rPr>
              <a:t>年</a:t>
            </a:r>
            <a:endParaRPr lang="en-US" altLang="zh-CN" sz="2800" dirty="0">
              <a:solidFill>
                <a:schemeClr val="bg1"/>
              </a:solidFill>
              <a:latin typeface="微软雅黑" panose="020B0503020204020204" pitchFamily="34" charset="-122"/>
              <a:ea typeface="微软雅黑" panose="020B0503020204020204" pitchFamily="34" charset="-122"/>
            </a:endParaRPr>
          </a:p>
        </p:txBody>
      </p:sp>
      <p:sp>
        <p:nvSpPr>
          <p:cNvPr id="3" name="标题 2"/>
          <p:cNvSpPr>
            <a:spLocks noGrp="1"/>
          </p:cNvSpPr>
          <p:nvPr>
            <p:ph type="title"/>
          </p:nvPr>
        </p:nvSpPr>
        <p:spPr/>
        <p:txBody>
          <a:bodyPr/>
          <a:lstStyle/>
          <a:p>
            <a:r>
              <a:rPr lang="zh-CN" altLang="en-US" dirty="0">
                <a:solidFill>
                  <a:srgbClr val="000000">
                    <a:lumMod val="75000"/>
                    <a:lumOff val="25000"/>
                  </a:srgbClr>
                </a:solidFill>
              </a:rPr>
              <a:t>单击此处添加标题</a:t>
            </a:r>
            <a:endParaRPr lang="zh-CN" altLang="en-US" dirty="0"/>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mc:AlternateContent xmlns:mc="http://schemas.openxmlformats.org/markup-compatibility/2006">
    <mc:Choice xmlns:p14="http://schemas.microsoft.com/office/powerpoint/2010/main" Requires="p14">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 calcmode="lin" valueType="num">
                                          <p:cBhvr additive="base">
                                            <p:cTn id="7" dur="500" fill="hold"/>
                                            <p:tgtEl>
                                              <p:spTgt spid="17"/>
                                            </p:tgtEl>
                                            <p:attrNameLst>
                                              <p:attrName>ppt_x</p:attrName>
                                            </p:attrNameLst>
                                          </p:cBhvr>
                                          <p:tavLst>
                                            <p:tav tm="0">
                                              <p:val>
                                                <p:strVal val="1+#ppt_w/2"/>
                                              </p:val>
                                            </p:tav>
                                            <p:tav tm="100000">
                                              <p:val>
                                                <p:strVal val="#ppt_x"/>
                                              </p:val>
                                            </p:tav>
                                          </p:tavLst>
                                        </p:anim>
                                        <p:anim calcmode="lin" valueType="num">
                                          <p:cBhvr additive="base">
                                            <p:cTn id="8" dur="500" fill="hold"/>
                                            <p:tgtEl>
                                              <p:spTgt spid="17"/>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8" fill="hold" grpId="0" nodeType="afterEffect" p14:presetBounceEnd="48000">
                                      <p:stCondLst>
                                        <p:cond delay="0"/>
                                      </p:stCondLst>
                                      <p:childTnLst>
                                        <p:set>
                                          <p:cBhvr>
                                            <p:cTn id="11" dur="1" fill="hold">
                                              <p:stCondLst>
                                                <p:cond delay="0"/>
                                              </p:stCondLst>
                                            </p:cTn>
                                            <p:tgtEl>
                                              <p:spTgt spid="19"/>
                                            </p:tgtEl>
                                            <p:attrNameLst>
                                              <p:attrName>style.visibility</p:attrName>
                                            </p:attrNameLst>
                                          </p:cBhvr>
                                          <p:to>
                                            <p:strVal val="visible"/>
                                          </p:to>
                                        </p:set>
                                        <p:anim calcmode="lin" valueType="num" p14:bounceEnd="48000">
                                          <p:cBhvr additive="base">
                                            <p:cTn id="12" dur="500" fill="hold"/>
                                            <p:tgtEl>
                                              <p:spTgt spid="19"/>
                                            </p:tgtEl>
                                            <p:attrNameLst>
                                              <p:attrName>ppt_x</p:attrName>
                                            </p:attrNameLst>
                                          </p:cBhvr>
                                          <p:tavLst>
                                            <p:tav tm="0">
                                              <p:val>
                                                <p:strVal val="0-#ppt_w/2"/>
                                              </p:val>
                                            </p:tav>
                                            <p:tav tm="100000">
                                              <p:val>
                                                <p:strVal val="#ppt_x"/>
                                              </p:val>
                                            </p:tav>
                                          </p:tavLst>
                                        </p:anim>
                                        <p:anim calcmode="lin" valueType="num" p14:bounceEnd="48000">
                                          <p:cBhvr additive="base">
                                            <p:cTn id="13" dur="500" fill="hold"/>
                                            <p:tgtEl>
                                              <p:spTgt spid="19"/>
                                            </p:tgtEl>
                                            <p:attrNameLst>
                                              <p:attrName>ppt_y</p:attrName>
                                            </p:attrNameLst>
                                          </p:cBhvr>
                                          <p:tavLst>
                                            <p:tav tm="0">
                                              <p:val>
                                                <p:strVal val="#ppt_y"/>
                                              </p:val>
                                            </p:tav>
                                            <p:tav tm="100000">
                                              <p:val>
                                                <p:strVal val="#ppt_y"/>
                                              </p:val>
                                            </p:tav>
                                          </p:tavLst>
                                        </p:anim>
                                      </p:childTnLst>
                                    </p:cTn>
                                  </p:par>
                                </p:childTnLst>
                              </p:cTn>
                            </p:par>
                            <p:par>
                              <p:cTn id="14" fill="hold">
                                <p:stCondLst>
                                  <p:cond delay="1000"/>
                                </p:stCondLst>
                                <p:childTnLst>
                                  <p:par>
                                    <p:cTn id="15" presetID="2" presetClass="entr" presetSubtype="2" fill="hold" grpId="0" nodeType="afterEffect">
                                      <p:stCondLst>
                                        <p:cond delay="0"/>
                                      </p:stCondLst>
                                      <p:childTnLst>
                                        <p:set>
                                          <p:cBhvr>
                                            <p:cTn id="16" dur="1" fill="hold">
                                              <p:stCondLst>
                                                <p:cond delay="0"/>
                                              </p:stCondLst>
                                            </p:cTn>
                                            <p:tgtEl>
                                              <p:spTgt spid="20"/>
                                            </p:tgtEl>
                                            <p:attrNameLst>
                                              <p:attrName>style.visibility</p:attrName>
                                            </p:attrNameLst>
                                          </p:cBhvr>
                                          <p:to>
                                            <p:strVal val="visible"/>
                                          </p:to>
                                        </p:set>
                                        <p:anim calcmode="lin" valueType="num">
                                          <p:cBhvr additive="base">
                                            <p:cTn id="17" dur="500" fill="hold"/>
                                            <p:tgtEl>
                                              <p:spTgt spid="20"/>
                                            </p:tgtEl>
                                            <p:attrNameLst>
                                              <p:attrName>ppt_x</p:attrName>
                                            </p:attrNameLst>
                                          </p:cBhvr>
                                          <p:tavLst>
                                            <p:tav tm="0">
                                              <p:val>
                                                <p:strVal val="1+#ppt_w/2"/>
                                              </p:val>
                                            </p:tav>
                                            <p:tav tm="100000">
                                              <p:val>
                                                <p:strVal val="#ppt_x"/>
                                              </p:val>
                                            </p:tav>
                                          </p:tavLst>
                                        </p:anim>
                                        <p:anim calcmode="lin" valueType="num">
                                          <p:cBhvr additive="base">
                                            <p:cTn id="18" dur="500" fill="hold"/>
                                            <p:tgtEl>
                                              <p:spTgt spid="20"/>
                                            </p:tgtEl>
                                            <p:attrNameLst>
                                              <p:attrName>ppt_y</p:attrName>
                                            </p:attrNameLst>
                                          </p:cBhvr>
                                          <p:tavLst>
                                            <p:tav tm="0">
                                              <p:val>
                                                <p:strVal val="#ppt_y"/>
                                              </p:val>
                                            </p:tav>
                                            <p:tav tm="100000">
                                              <p:val>
                                                <p:strVal val="#ppt_y"/>
                                              </p:val>
                                            </p:tav>
                                          </p:tavLst>
                                        </p:anim>
                                      </p:childTnLst>
                                    </p:cTn>
                                  </p:par>
                                </p:childTnLst>
                              </p:cTn>
                            </p:par>
                            <p:par>
                              <p:cTn id="19" fill="hold">
                                <p:stCondLst>
                                  <p:cond delay="1500"/>
                                </p:stCondLst>
                                <p:childTnLst>
                                  <p:par>
                                    <p:cTn id="20" presetID="2" presetClass="entr" presetSubtype="8" fill="hold" grpId="0" nodeType="afterEffect" p14:presetBounceEnd="48000">
                                      <p:stCondLst>
                                        <p:cond delay="0"/>
                                      </p:stCondLst>
                                      <p:childTnLst>
                                        <p:set>
                                          <p:cBhvr>
                                            <p:cTn id="21" dur="1" fill="hold">
                                              <p:stCondLst>
                                                <p:cond delay="0"/>
                                              </p:stCondLst>
                                            </p:cTn>
                                            <p:tgtEl>
                                              <p:spTgt spid="21"/>
                                            </p:tgtEl>
                                            <p:attrNameLst>
                                              <p:attrName>style.visibility</p:attrName>
                                            </p:attrNameLst>
                                          </p:cBhvr>
                                          <p:to>
                                            <p:strVal val="visible"/>
                                          </p:to>
                                        </p:set>
                                        <p:anim calcmode="lin" valueType="num" p14:bounceEnd="48000">
                                          <p:cBhvr additive="base">
                                            <p:cTn id="22" dur="500" fill="hold"/>
                                            <p:tgtEl>
                                              <p:spTgt spid="21"/>
                                            </p:tgtEl>
                                            <p:attrNameLst>
                                              <p:attrName>ppt_x</p:attrName>
                                            </p:attrNameLst>
                                          </p:cBhvr>
                                          <p:tavLst>
                                            <p:tav tm="0">
                                              <p:val>
                                                <p:strVal val="0-#ppt_w/2"/>
                                              </p:val>
                                            </p:tav>
                                            <p:tav tm="100000">
                                              <p:val>
                                                <p:strVal val="#ppt_x"/>
                                              </p:val>
                                            </p:tav>
                                          </p:tavLst>
                                        </p:anim>
                                        <p:anim calcmode="lin" valueType="num" p14:bounceEnd="48000">
                                          <p:cBhvr additive="base">
                                            <p:cTn id="23" dur="500" fill="hold"/>
                                            <p:tgtEl>
                                              <p:spTgt spid="21"/>
                                            </p:tgtEl>
                                            <p:attrNameLst>
                                              <p:attrName>ppt_y</p:attrName>
                                            </p:attrNameLst>
                                          </p:cBhvr>
                                          <p:tavLst>
                                            <p:tav tm="0">
                                              <p:val>
                                                <p:strVal val="#ppt_y"/>
                                              </p:val>
                                            </p:tav>
                                            <p:tav tm="100000">
                                              <p:val>
                                                <p:strVal val="#ppt_y"/>
                                              </p:val>
                                            </p:tav>
                                          </p:tavLst>
                                        </p:anim>
                                      </p:childTnLst>
                                    </p:cTn>
                                  </p:par>
                                </p:childTnLst>
                              </p:cTn>
                            </p:par>
                            <p:par>
                              <p:cTn id="24" fill="hold">
                                <p:stCondLst>
                                  <p:cond delay="2000"/>
                                </p:stCondLst>
                                <p:childTnLst>
                                  <p:par>
                                    <p:cTn id="25" presetID="2" presetClass="entr" presetSubtype="2" fill="hold" grpId="0" nodeType="afterEffect">
                                      <p:stCondLst>
                                        <p:cond delay="0"/>
                                      </p:stCondLst>
                                      <p:childTnLst>
                                        <p:set>
                                          <p:cBhvr>
                                            <p:cTn id="26" dur="1" fill="hold">
                                              <p:stCondLst>
                                                <p:cond delay="0"/>
                                              </p:stCondLst>
                                            </p:cTn>
                                            <p:tgtEl>
                                              <p:spTgt spid="22"/>
                                            </p:tgtEl>
                                            <p:attrNameLst>
                                              <p:attrName>style.visibility</p:attrName>
                                            </p:attrNameLst>
                                          </p:cBhvr>
                                          <p:to>
                                            <p:strVal val="visible"/>
                                          </p:to>
                                        </p:set>
                                        <p:anim calcmode="lin" valueType="num">
                                          <p:cBhvr additive="base">
                                            <p:cTn id="27" dur="500" fill="hold"/>
                                            <p:tgtEl>
                                              <p:spTgt spid="22"/>
                                            </p:tgtEl>
                                            <p:attrNameLst>
                                              <p:attrName>ppt_x</p:attrName>
                                            </p:attrNameLst>
                                          </p:cBhvr>
                                          <p:tavLst>
                                            <p:tav tm="0">
                                              <p:val>
                                                <p:strVal val="1+#ppt_w/2"/>
                                              </p:val>
                                            </p:tav>
                                            <p:tav tm="100000">
                                              <p:val>
                                                <p:strVal val="#ppt_x"/>
                                              </p:val>
                                            </p:tav>
                                          </p:tavLst>
                                        </p:anim>
                                        <p:anim calcmode="lin" valueType="num">
                                          <p:cBhvr additive="base">
                                            <p:cTn id="28" dur="500" fill="hold"/>
                                            <p:tgtEl>
                                              <p:spTgt spid="22"/>
                                            </p:tgtEl>
                                            <p:attrNameLst>
                                              <p:attrName>ppt_y</p:attrName>
                                            </p:attrNameLst>
                                          </p:cBhvr>
                                          <p:tavLst>
                                            <p:tav tm="0">
                                              <p:val>
                                                <p:strVal val="#ppt_y"/>
                                              </p:val>
                                            </p:tav>
                                            <p:tav tm="100000">
                                              <p:val>
                                                <p:strVal val="#ppt_y"/>
                                              </p:val>
                                            </p:tav>
                                          </p:tavLst>
                                        </p:anim>
                                      </p:childTnLst>
                                    </p:cTn>
                                  </p:par>
                                </p:childTnLst>
                              </p:cTn>
                            </p:par>
                            <p:par>
                              <p:cTn id="29" fill="hold">
                                <p:stCondLst>
                                  <p:cond delay="2500"/>
                                </p:stCondLst>
                                <p:childTnLst>
                                  <p:par>
                                    <p:cTn id="30" presetID="2" presetClass="entr" presetSubtype="8" fill="hold" grpId="0" nodeType="afterEffect" p14:presetBounceEnd="48000">
                                      <p:stCondLst>
                                        <p:cond delay="0"/>
                                      </p:stCondLst>
                                      <p:childTnLst>
                                        <p:set>
                                          <p:cBhvr>
                                            <p:cTn id="31" dur="1" fill="hold">
                                              <p:stCondLst>
                                                <p:cond delay="0"/>
                                              </p:stCondLst>
                                            </p:cTn>
                                            <p:tgtEl>
                                              <p:spTgt spid="23"/>
                                            </p:tgtEl>
                                            <p:attrNameLst>
                                              <p:attrName>style.visibility</p:attrName>
                                            </p:attrNameLst>
                                          </p:cBhvr>
                                          <p:to>
                                            <p:strVal val="visible"/>
                                          </p:to>
                                        </p:set>
                                        <p:anim calcmode="lin" valueType="num" p14:bounceEnd="48000">
                                          <p:cBhvr additive="base">
                                            <p:cTn id="32" dur="500" fill="hold"/>
                                            <p:tgtEl>
                                              <p:spTgt spid="23"/>
                                            </p:tgtEl>
                                            <p:attrNameLst>
                                              <p:attrName>ppt_x</p:attrName>
                                            </p:attrNameLst>
                                          </p:cBhvr>
                                          <p:tavLst>
                                            <p:tav tm="0">
                                              <p:val>
                                                <p:strVal val="0-#ppt_w/2"/>
                                              </p:val>
                                            </p:tav>
                                            <p:tav tm="100000">
                                              <p:val>
                                                <p:strVal val="#ppt_x"/>
                                              </p:val>
                                            </p:tav>
                                          </p:tavLst>
                                        </p:anim>
                                        <p:anim calcmode="lin" valueType="num" p14:bounceEnd="48000">
                                          <p:cBhvr additive="base">
                                            <p:cTn id="33" dur="500" fill="hold"/>
                                            <p:tgtEl>
                                              <p:spTgt spid="23"/>
                                            </p:tgtEl>
                                            <p:attrNameLst>
                                              <p:attrName>ppt_y</p:attrName>
                                            </p:attrNameLst>
                                          </p:cBhvr>
                                          <p:tavLst>
                                            <p:tav tm="0">
                                              <p:val>
                                                <p:strVal val="#ppt_y"/>
                                              </p:val>
                                            </p:tav>
                                            <p:tav tm="100000">
                                              <p:val>
                                                <p:strVal val="#ppt_y"/>
                                              </p:val>
                                            </p:tav>
                                          </p:tavLst>
                                        </p:anim>
                                      </p:childTnLst>
                                    </p:cTn>
                                  </p:par>
                                </p:childTnLst>
                              </p:cTn>
                            </p:par>
                            <p:par>
                              <p:cTn id="34" fill="hold">
                                <p:stCondLst>
                                  <p:cond delay="3000"/>
                                </p:stCondLst>
                                <p:childTnLst>
                                  <p:par>
                                    <p:cTn id="35" presetID="2" presetClass="entr" presetSubtype="2" fill="hold" grpId="0" nodeType="afterEffect">
                                      <p:stCondLst>
                                        <p:cond delay="0"/>
                                      </p:stCondLst>
                                      <p:childTnLst>
                                        <p:set>
                                          <p:cBhvr>
                                            <p:cTn id="36" dur="1" fill="hold">
                                              <p:stCondLst>
                                                <p:cond delay="0"/>
                                              </p:stCondLst>
                                            </p:cTn>
                                            <p:tgtEl>
                                              <p:spTgt spid="24"/>
                                            </p:tgtEl>
                                            <p:attrNameLst>
                                              <p:attrName>style.visibility</p:attrName>
                                            </p:attrNameLst>
                                          </p:cBhvr>
                                          <p:to>
                                            <p:strVal val="visible"/>
                                          </p:to>
                                        </p:set>
                                        <p:anim calcmode="lin" valueType="num">
                                          <p:cBhvr additive="base">
                                            <p:cTn id="37" dur="500" fill="hold"/>
                                            <p:tgtEl>
                                              <p:spTgt spid="24"/>
                                            </p:tgtEl>
                                            <p:attrNameLst>
                                              <p:attrName>ppt_x</p:attrName>
                                            </p:attrNameLst>
                                          </p:cBhvr>
                                          <p:tavLst>
                                            <p:tav tm="0">
                                              <p:val>
                                                <p:strVal val="1+#ppt_w/2"/>
                                              </p:val>
                                            </p:tav>
                                            <p:tav tm="100000">
                                              <p:val>
                                                <p:strVal val="#ppt_x"/>
                                              </p:val>
                                            </p:tav>
                                          </p:tavLst>
                                        </p:anim>
                                        <p:anim calcmode="lin" valueType="num">
                                          <p:cBhvr additive="base">
                                            <p:cTn id="38" dur="500" fill="hold"/>
                                            <p:tgtEl>
                                              <p:spTgt spid="24"/>
                                            </p:tgtEl>
                                            <p:attrNameLst>
                                              <p:attrName>ppt_y</p:attrName>
                                            </p:attrNameLst>
                                          </p:cBhvr>
                                          <p:tavLst>
                                            <p:tav tm="0">
                                              <p:val>
                                                <p:strVal val="#ppt_y"/>
                                              </p:val>
                                            </p:tav>
                                            <p:tav tm="100000">
                                              <p:val>
                                                <p:strVal val="#ppt_y"/>
                                              </p:val>
                                            </p:tav>
                                          </p:tavLst>
                                        </p:anim>
                                      </p:childTnLst>
                                    </p:cTn>
                                  </p:par>
                                </p:childTnLst>
                              </p:cTn>
                            </p:par>
                            <p:par>
                              <p:cTn id="39" fill="hold">
                                <p:stCondLst>
                                  <p:cond delay="3500"/>
                                </p:stCondLst>
                                <p:childTnLst>
                                  <p:par>
                                    <p:cTn id="40" presetID="2" presetClass="entr" presetSubtype="8" fill="hold" grpId="0" nodeType="afterEffect" p14:presetBounceEnd="48000">
                                      <p:stCondLst>
                                        <p:cond delay="0"/>
                                      </p:stCondLst>
                                      <p:childTnLst>
                                        <p:set>
                                          <p:cBhvr>
                                            <p:cTn id="41" dur="1" fill="hold">
                                              <p:stCondLst>
                                                <p:cond delay="0"/>
                                              </p:stCondLst>
                                            </p:cTn>
                                            <p:tgtEl>
                                              <p:spTgt spid="27"/>
                                            </p:tgtEl>
                                            <p:attrNameLst>
                                              <p:attrName>style.visibility</p:attrName>
                                            </p:attrNameLst>
                                          </p:cBhvr>
                                          <p:to>
                                            <p:strVal val="visible"/>
                                          </p:to>
                                        </p:set>
                                        <p:anim calcmode="lin" valueType="num" p14:bounceEnd="48000">
                                          <p:cBhvr additive="base">
                                            <p:cTn id="42" dur="500" fill="hold"/>
                                            <p:tgtEl>
                                              <p:spTgt spid="27"/>
                                            </p:tgtEl>
                                            <p:attrNameLst>
                                              <p:attrName>ppt_x</p:attrName>
                                            </p:attrNameLst>
                                          </p:cBhvr>
                                          <p:tavLst>
                                            <p:tav tm="0">
                                              <p:val>
                                                <p:strVal val="0-#ppt_w/2"/>
                                              </p:val>
                                            </p:tav>
                                            <p:tav tm="100000">
                                              <p:val>
                                                <p:strVal val="#ppt_x"/>
                                              </p:val>
                                            </p:tav>
                                          </p:tavLst>
                                        </p:anim>
                                        <p:anim calcmode="lin" valueType="num" p14:bounceEnd="48000">
                                          <p:cBhvr additive="base">
                                            <p:cTn id="43" dur="500" fill="hold"/>
                                            <p:tgtEl>
                                              <p:spTgt spid="27"/>
                                            </p:tgtEl>
                                            <p:attrNameLst>
                                              <p:attrName>ppt_y</p:attrName>
                                            </p:attrNameLst>
                                          </p:cBhvr>
                                          <p:tavLst>
                                            <p:tav tm="0">
                                              <p:val>
                                                <p:strVal val="#ppt_y"/>
                                              </p:val>
                                            </p:tav>
                                            <p:tav tm="100000">
                                              <p:val>
                                                <p:strVal val="#ppt_y"/>
                                              </p:val>
                                            </p:tav>
                                          </p:tavLst>
                                        </p:anim>
                                      </p:childTnLst>
                                    </p:cTn>
                                  </p:par>
                                </p:childTnLst>
                              </p:cTn>
                            </p:par>
                            <p:par>
                              <p:cTn id="44" fill="hold">
                                <p:stCondLst>
                                  <p:cond delay="4000"/>
                                </p:stCondLst>
                                <p:childTnLst>
                                  <p:par>
                                    <p:cTn id="45" presetID="2" presetClass="entr" presetSubtype="2" fill="hold" grpId="0" nodeType="afterEffect">
                                      <p:stCondLst>
                                        <p:cond delay="0"/>
                                      </p:stCondLst>
                                      <p:childTnLst>
                                        <p:set>
                                          <p:cBhvr>
                                            <p:cTn id="46" dur="1" fill="hold">
                                              <p:stCondLst>
                                                <p:cond delay="0"/>
                                              </p:stCondLst>
                                            </p:cTn>
                                            <p:tgtEl>
                                              <p:spTgt spid="31"/>
                                            </p:tgtEl>
                                            <p:attrNameLst>
                                              <p:attrName>style.visibility</p:attrName>
                                            </p:attrNameLst>
                                          </p:cBhvr>
                                          <p:to>
                                            <p:strVal val="visible"/>
                                          </p:to>
                                        </p:set>
                                        <p:anim calcmode="lin" valueType="num">
                                          <p:cBhvr additive="base">
                                            <p:cTn id="47" dur="500" fill="hold"/>
                                            <p:tgtEl>
                                              <p:spTgt spid="31"/>
                                            </p:tgtEl>
                                            <p:attrNameLst>
                                              <p:attrName>ppt_x</p:attrName>
                                            </p:attrNameLst>
                                          </p:cBhvr>
                                          <p:tavLst>
                                            <p:tav tm="0">
                                              <p:val>
                                                <p:strVal val="1+#ppt_w/2"/>
                                              </p:val>
                                            </p:tav>
                                            <p:tav tm="100000">
                                              <p:val>
                                                <p:strVal val="#ppt_x"/>
                                              </p:val>
                                            </p:tav>
                                          </p:tavLst>
                                        </p:anim>
                                        <p:anim calcmode="lin" valueType="num">
                                          <p:cBhvr additive="base">
                                            <p:cTn id="48" dur="500" fill="hold"/>
                                            <p:tgtEl>
                                              <p:spTgt spid="31"/>
                                            </p:tgtEl>
                                            <p:attrNameLst>
                                              <p:attrName>ppt_y</p:attrName>
                                            </p:attrNameLst>
                                          </p:cBhvr>
                                          <p:tavLst>
                                            <p:tav tm="0">
                                              <p:val>
                                                <p:strVal val="#ppt_y"/>
                                              </p:val>
                                            </p:tav>
                                            <p:tav tm="100000">
                                              <p:val>
                                                <p:strVal val="#ppt_y"/>
                                              </p:val>
                                            </p:tav>
                                          </p:tavLst>
                                        </p:anim>
                                      </p:childTnLst>
                                    </p:cTn>
                                  </p:par>
                                </p:childTnLst>
                              </p:cTn>
                            </p:par>
                            <p:par>
                              <p:cTn id="49" fill="hold">
                                <p:stCondLst>
                                  <p:cond delay="4500"/>
                                </p:stCondLst>
                                <p:childTnLst>
                                  <p:par>
                                    <p:cTn id="50" presetID="2" presetClass="entr" presetSubtype="8" fill="hold" grpId="0" nodeType="afterEffect" p14:presetBounceEnd="48000">
                                      <p:stCondLst>
                                        <p:cond delay="0"/>
                                      </p:stCondLst>
                                      <p:childTnLst>
                                        <p:set>
                                          <p:cBhvr>
                                            <p:cTn id="51" dur="1" fill="hold">
                                              <p:stCondLst>
                                                <p:cond delay="0"/>
                                              </p:stCondLst>
                                            </p:cTn>
                                            <p:tgtEl>
                                              <p:spTgt spid="35"/>
                                            </p:tgtEl>
                                            <p:attrNameLst>
                                              <p:attrName>style.visibility</p:attrName>
                                            </p:attrNameLst>
                                          </p:cBhvr>
                                          <p:to>
                                            <p:strVal val="visible"/>
                                          </p:to>
                                        </p:set>
                                        <p:anim calcmode="lin" valueType="num" p14:bounceEnd="48000">
                                          <p:cBhvr additive="base">
                                            <p:cTn id="52" dur="500" fill="hold"/>
                                            <p:tgtEl>
                                              <p:spTgt spid="35"/>
                                            </p:tgtEl>
                                            <p:attrNameLst>
                                              <p:attrName>ppt_x</p:attrName>
                                            </p:attrNameLst>
                                          </p:cBhvr>
                                          <p:tavLst>
                                            <p:tav tm="0">
                                              <p:val>
                                                <p:strVal val="0-#ppt_w/2"/>
                                              </p:val>
                                            </p:tav>
                                            <p:tav tm="100000">
                                              <p:val>
                                                <p:strVal val="#ppt_x"/>
                                              </p:val>
                                            </p:tav>
                                          </p:tavLst>
                                        </p:anim>
                                        <p:anim calcmode="lin" valueType="num" p14:bounceEnd="48000">
                                          <p:cBhvr additive="base">
                                            <p:cTn id="53" dur="500" fill="hold"/>
                                            <p:tgtEl>
                                              <p:spTgt spid="3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19" grpId="0" animBg="1"/>
          <p:bldP spid="20" grpId="0" animBg="1"/>
          <p:bldP spid="21" grpId="0" animBg="1"/>
          <p:bldP spid="22" grpId="0" animBg="1"/>
          <p:bldP spid="23" grpId="0" animBg="1"/>
          <p:bldP spid="24" grpId="0" animBg="1"/>
          <p:bldP spid="27" grpId="0" animBg="1"/>
          <p:bldP spid="31" grpId="0" animBg="1"/>
          <p:bldP spid="35" grpId="0" animBg="1"/>
        </p:bldLst>
      </p:timing>
    </mc:Choice>
    <mc:Fallback>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 calcmode="lin" valueType="num">
                                          <p:cBhvr additive="base">
                                            <p:cTn id="7" dur="500" fill="hold"/>
                                            <p:tgtEl>
                                              <p:spTgt spid="17"/>
                                            </p:tgtEl>
                                            <p:attrNameLst>
                                              <p:attrName>ppt_x</p:attrName>
                                            </p:attrNameLst>
                                          </p:cBhvr>
                                          <p:tavLst>
                                            <p:tav tm="0">
                                              <p:val>
                                                <p:strVal val="1+#ppt_w/2"/>
                                              </p:val>
                                            </p:tav>
                                            <p:tav tm="100000">
                                              <p:val>
                                                <p:strVal val="#ppt_x"/>
                                              </p:val>
                                            </p:tav>
                                          </p:tavLst>
                                        </p:anim>
                                        <p:anim calcmode="lin" valueType="num">
                                          <p:cBhvr additive="base">
                                            <p:cTn id="8" dur="500" fill="hold"/>
                                            <p:tgtEl>
                                              <p:spTgt spid="17"/>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8" fill="hold" grpId="0" nodeType="afterEffect">
                                      <p:stCondLst>
                                        <p:cond delay="0"/>
                                      </p:stCondLst>
                                      <p:childTnLst>
                                        <p:set>
                                          <p:cBhvr>
                                            <p:cTn id="11" dur="1" fill="hold">
                                              <p:stCondLst>
                                                <p:cond delay="0"/>
                                              </p:stCondLst>
                                            </p:cTn>
                                            <p:tgtEl>
                                              <p:spTgt spid="19"/>
                                            </p:tgtEl>
                                            <p:attrNameLst>
                                              <p:attrName>style.visibility</p:attrName>
                                            </p:attrNameLst>
                                          </p:cBhvr>
                                          <p:to>
                                            <p:strVal val="visible"/>
                                          </p:to>
                                        </p:set>
                                        <p:anim calcmode="lin" valueType="num">
                                          <p:cBhvr additive="base">
                                            <p:cTn id="12" dur="500" fill="hold"/>
                                            <p:tgtEl>
                                              <p:spTgt spid="19"/>
                                            </p:tgtEl>
                                            <p:attrNameLst>
                                              <p:attrName>ppt_x</p:attrName>
                                            </p:attrNameLst>
                                          </p:cBhvr>
                                          <p:tavLst>
                                            <p:tav tm="0">
                                              <p:val>
                                                <p:strVal val="0-#ppt_w/2"/>
                                              </p:val>
                                            </p:tav>
                                            <p:tav tm="100000">
                                              <p:val>
                                                <p:strVal val="#ppt_x"/>
                                              </p:val>
                                            </p:tav>
                                          </p:tavLst>
                                        </p:anim>
                                        <p:anim calcmode="lin" valueType="num">
                                          <p:cBhvr additive="base">
                                            <p:cTn id="13" dur="500" fill="hold"/>
                                            <p:tgtEl>
                                              <p:spTgt spid="19"/>
                                            </p:tgtEl>
                                            <p:attrNameLst>
                                              <p:attrName>ppt_y</p:attrName>
                                            </p:attrNameLst>
                                          </p:cBhvr>
                                          <p:tavLst>
                                            <p:tav tm="0">
                                              <p:val>
                                                <p:strVal val="#ppt_y"/>
                                              </p:val>
                                            </p:tav>
                                            <p:tav tm="100000">
                                              <p:val>
                                                <p:strVal val="#ppt_y"/>
                                              </p:val>
                                            </p:tav>
                                          </p:tavLst>
                                        </p:anim>
                                      </p:childTnLst>
                                    </p:cTn>
                                  </p:par>
                                </p:childTnLst>
                              </p:cTn>
                            </p:par>
                            <p:par>
                              <p:cTn id="14" fill="hold">
                                <p:stCondLst>
                                  <p:cond delay="1000"/>
                                </p:stCondLst>
                                <p:childTnLst>
                                  <p:par>
                                    <p:cTn id="15" presetID="2" presetClass="entr" presetSubtype="2" fill="hold" grpId="0" nodeType="afterEffect">
                                      <p:stCondLst>
                                        <p:cond delay="0"/>
                                      </p:stCondLst>
                                      <p:childTnLst>
                                        <p:set>
                                          <p:cBhvr>
                                            <p:cTn id="16" dur="1" fill="hold">
                                              <p:stCondLst>
                                                <p:cond delay="0"/>
                                              </p:stCondLst>
                                            </p:cTn>
                                            <p:tgtEl>
                                              <p:spTgt spid="20"/>
                                            </p:tgtEl>
                                            <p:attrNameLst>
                                              <p:attrName>style.visibility</p:attrName>
                                            </p:attrNameLst>
                                          </p:cBhvr>
                                          <p:to>
                                            <p:strVal val="visible"/>
                                          </p:to>
                                        </p:set>
                                        <p:anim calcmode="lin" valueType="num">
                                          <p:cBhvr additive="base">
                                            <p:cTn id="17" dur="500" fill="hold"/>
                                            <p:tgtEl>
                                              <p:spTgt spid="20"/>
                                            </p:tgtEl>
                                            <p:attrNameLst>
                                              <p:attrName>ppt_x</p:attrName>
                                            </p:attrNameLst>
                                          </p:cBhvr>
                                          <p:tavLst>
                                            <p:tav tm="0">
                                              <p:val>
                                                <p:strVal val="1+#ppt_w/2"/>
                                              </p:val>
                                            </p:tav>
                                            <p:tav tm="100000">
                                              <p:val>
                                                <p:strVal val="#ppt_x"/>
                                              </p:val>
                                            </p:tav>
                                          </p:tavLst>
                                        </p:anim>
                                        <p:anim calcmode="lin" valueType="num">
                                          <p:cBhvr additive="base">
                                            <p:cTn id="18" dur="500" fill="hold"/>
                                            <p:tgtEl>
                                              <p:spTgt spid="20"/>
                                            </p:tgtEl>
                                            <p:attrNameLst>
                                              <p:attrName>ppt_y</p:attrName>
                                            </p:attrNameLst>
                                          </p:cBhvr>
                                          <p:tavLst>
                                            <p:tav tm="0">
                                              <p:val>
                                                <p:strVal val="#ppt_y"/>
                                              </p:val>
                                            </p:tav>
                                            <p:tav tm="100000">
                                              <p:val>
                                                <p:strVal val="#ppt_y"/>
                                              </p:val>
                                            </p:tav>
                                          </p:tavLst>
                                        </p:anim>
                                      </p:childTnLst>
                                    </p:cTn>
                                  </p:par>
                                </p:childTnLst>
                              </p:cTn>
                            </p:par>
                            <p:par>
                              <p:cTn id="19" fill="hold">
                                <p:stCondLst>
                                  <p:cond delay="1500"/>
                                </p:stCondLst>
                                <p:childTnLst>
                                  <p:par>
                                    <p:cTn id="20" presetID="2" presetClass="entr" presetSubtype="8" fill="hold" grpId="0" nodeType="afterEffect">
                                      <p:stCondLst>
                                        <p:cond delay="0"/>
                                      </p:stCondLst>
                                      <p:childTnLst>
                                        <p:set>
                                          <p:cBhvr>
                                            <p:cTn id="21" dur="1" fill="hold">
                                              <p:stCondLst>
                                                <p:cond delay="0"/>
                                              </p:stCondLst>
                                            </p:cTn>
                                            <p:tgtEl>
                                              <p:spTgt spid="21"/>
                                            </p:tgtEl>
                                            <p:attrNameLst>
                                              <p:attrName>style.visibility</p:attrName>
                                            </p:attrNameLst>
                                          </p:cBhvr>
                                          <p:to>
                                            <p:strVal val="visible"/>
                                          </p:to>
                                        </p:set>
                                        <p:anim calcmode="lin" valueType="num">
                                          <p:cBhvr additive="base">
                                            <p:cTn id="22" dur="500" fill="hold"/>
                                            <p:tgtEl>
                                              <p:spTgt spid="21"/>
                                            </p:tgtEl>
                                            <p:attrNameLst>
                                              <p:attrName>ppt_x</p:attrName>
                                            </p:attrNameLst>
                                          </p:cBhvr>
                                          <p:tavLst>
                                            <p:tav tm="0">
                                              <p:val>
                                                <p:strVal val="0-#ppt_w/2"/>
                                              </p:val>
                                            </p:tav>
                                            <p:tav tm="100000">
                                              <p:val>
                                                <p:strVal val="#ppt_x"/>
                                              </p:val>
                                            </p:tav>
                                          </p:tavLst>
                                        </p:anim>
                                        <p:anim calcmode="lin" valueType="num">
                                          <p:cBhvr additive="base">
                                            <p:cTn id="23" dur="500" fill="hold"/>
                                            <p:tgtEl>
                                              <p:spTgt spid="21"/>
                                            </p:tgtEl>
                                            <p:attrNameLst>
                                              <p:attrName>ppt_y</p:attrName>
                                            </p:attrNameLst>
                                          </p:cBhvr>
                                          <p:tavLst>
                                            <p:tav tm="0">
                                              <p:val>
                                                <p:strVal val="#ppt_y"/>
                                              </p:val>
                                            </p:tav>
                                            <p:tav tm="100000">
                                              <p:val>
                                                <p:strVal val="#ppt_y"/>
                                              </p:val>
                                            </p:tav>
                                          </p:tavLst>
                                        </p:anim>
                                      </p:childTnLst>
                                    </p:cTn>
                                  </p:par>
                                </p:childTnLst>
                              </p:cTn>
                            </p:par>
                            <p:par>
                              <p:cTn id="24" fill="hold">
                                <p:stCondLst>
                                  <p:cond delay="2000"/>
                                </p:stCondLst>
                                <p:childTnLst>
                                  <p:par>
                                    <p:cTn id="25" presetID="2" presetClass="entr" presetSubtype="2" fill="hold" grpId="0" nodeType="afterEffect">
                                      <p:stCondLst>
                                        <p:cond delay="0"/>
                                      </p:stCondLst>
                                      <p:childTnLst>
                                        <p:set>
                                          <p:cBhvr>
                                            <p:cTn id="26" dur="1" fill="hold">
                                              <p:stCondLst>
                                                <p:cond delay="0"/>
                                              </p:stCondLst>
                                            </p:cTn>
                                            <p:tgtEl>
                                              <p:spTgt spid="22"/>
                                            </p:tgtEl>
                                            <p:attrNameLst>
                                              <p:attrName>style.visibility</p:attrName>
                                            </p:attrNameLst>
                                          </p:cBhvr>
                                          <p:to>
                                            <p:strVal val="visible"/>
                                          </p:to>
                                        </p:set>
                                        <p:anim calcmode="lin" valueType="num">
                                          <p:cBhvr additive="base">
                                            <p:cTn id="27" dur="500" fill="hold"/>
                                            <p:tgtEl>
                                              <p:spTgt spid="22"/>
                                            </p:tgtEl>
                                            <p:attrNameLst>
                                              <p:attrName>ppt_x</p:attrName>
                                            </p:attrNameLst>
                                          </p:cBhvr>
                                          <p:tavLst>
                                            <p:tav tm="0">
                                              <p:val>
                                                <p:strVal val="1+#ppt_w/2"/>
                                              </p:val>
                                            </p:tav>
                                            <p:tav tm="100000">
                                              <p:val>
                                                <p:strVal val="#ppt_x"/>
                                              </p:val>
                                            </p:tav>
                                          </p:tavLst>
                                        </p:anim>
                                        <p:anim calcmode="lin" valueType="num">
                                          <p:cBhvr additive="base">
                                            <p:cTn id="28" dur="500" fill="hold"/>
                                            <p:tgtEl>
                                              <p:spTgt spid="22"/>
                                            </p:tgtEl>
                                            <p:attrNameLst>
                                              <p:attrName>ppt_y</p:attrName>
                                            </p:attrNameLst>
                                          </p:cBhvr>
                                          <p:tavLst>
                                            <p:tav tm="0">
                                              <p:val>
                                                <p:strVal val="#ppt_y"/>
                                              </p:val>
                                            </p:tav>
                                            <p:tav tm="100000">
                                              <p:val>
                                                <p:strVal val="#ppt_y"/>
                                              </p:val>
                                            </p:tav>
                                          </p:tavLst>
                                        </p:anim>
                                      </p:childTnLst>
                                    </p:cTn>
                                  </p:par>
                                </p:childTnLst>
                              </p:cTn>
                            </p:par>
                            <p:par>
                              <p:cTn id="29" fill="hold">
                                <p:stCondLst>
                                  <p:cond delay="2500"/>
                                </p:stCondLst>
                                <p:childTnLst>
                                  <p:par>
                                    <p:cTn id="30" presetID="2" presetClass="entr" presetSubtype="8" fill="hold" grpId="0" nodeType="afterEffect">
                                      <p:stCondLst>
                                        <p:cond delay="0"/>
                                      </p:stCondLst>
                                      <p:childTnLst>
                                        <p:set>
                                          <p:cBhvr>
                                            <p:cTn id="31" dur="1" fill="hold">
                                              <p:stCondLst>
                                                <p:cond delay="0"/>
                                              </p:stCondLst>
                                            </p:cTn>
                                            <p:tgtEl>
                                              <p:spTgt spid="23"/>
                                            </p:tgtEl>
                                            <p:attrNameLst>
                                              <p:attrName>style.visibility</p:attrName>
                                            </p:attrNameLst>
                                          </p:cBhvr>
                                          <p:to>
                                            <p:strVal val="visible"/>
                                          </p:to>
                                        </p:set>
                                        <p:anim calcmode="lin" valueType="num">
                                          <p:cBhvr additive="base">
                                            <p:cTn id="32" dur="500" fill="hold"/>
                                            <p:tgtEl>
                                              <p:spTgt spid="23"/>
                                            </p:tgtEl>
                                            <p:attrNameLst>
                                              <p:attrName>ppt_x</p:attrName>
                                            </p:attrNameLst>
                                          </p:cBhvr>
                                          <p:tavLst>
                                            <p:tav tm="0">
                                              <p:val>
                                                <p:strVal val="0-#ppt_w/2"/>
                                              </p:val>
                                            </p:tav>
                                            <p:tav tm="100000">
                                              <p:val>
                                                <p:strVal val="#ppt_x"/>
                                              </p:val>
                                            </p:tav>
                                          </p:tavLst>
                                        </p:anim>
                                        <p:anim calcmode="lin" valueType="num">
                                          <p:cBhvr additive="base">
                                            <p:cTn id="33" dur="500" fill="hold"/>
                                            <p:tgtEl>
                                              <p:spTgt spid="23"/>
                                            </p:tgtEl>
                                            <p:attrNameLst>
                                              <p:attrName>ppt_y</p:attrName>
                                            </p:attrNameLst>
                                          </p:cBhvr>
                                          <p:tavLst>
                                            <p:tav tm="0">
                                              <p:val>
                                                <p:strVal val="#ppt_y"/>
                                              </p:val>
                                            </p:tav>
                                            <p:tav tm="100000">
                                              <p:val>
                                                <p:strVal val="#ppt_y"/>
                                              </p:val>
                                            </p:tav>
                                          </p:tavLst>
                                        </p:anim>
                                      </p:childTnLst>
                                    </p:cTn>
                                  </p:par>
                                </p:childTnLst>
                              </p:cTn>
                            </p:par>
                            <p:par>
                              <p:cTn id="34" fill="hold">
                                <p:stCondLst>
                                  <p:cond delay="3000"/>
                                </p:stCondLst>
                                <p:childTnLst>
                                  <p:par>
                                    <p:cTn id="35" presetID="2" presetClass="entr" presetSubtype="2" fill="hold" grpId="0" nodeType="afterEffect">
                                      <p:stCondLst>
                                        <p:cond delay="0"/>
                                      </p:stCondLst>
                                      <p:childTnLst>
                                        <p:set>
                                          <p:cBhvr>
                                            <p:cTn id="36" dur="1" fill="hold">
                                              <p:stCondLst>
                                                <p:cond delay="0"/>
                                              </p:stCondLst>
                                            </p:cTn>
                                            <p:tgtEl>
                                              <p:spTgt spid="24"/>
                                            </p:tgtEl>
                                            <p:attrNameLst>
                                              <p:attrName>style.visibility</p:attrName>
                                            </p:attrNameLst>
                                          </p:cBhvr>
                                          <p:to>
                                            <p:strVal val="visible"/>
                                          </p:to>
                                        </p:set>
                                        <p:anim calcmode="lin" valueType="num">
                                          <p:cBhvr additive="base">
                                            <p:cTn id="37" dur="500" fill="hold"/>
                                            <p:tgtEl>
                                              <p:spTgt spid="24"/>
                                            </p:tgtEl>
                                            <p:attrNameLst>
                                              <p:attrName>ppt_x</p:attrName>
                                            </p:attrNameLst>
                                          </p:cBhvr>
                                          <p:tavLst>
                                            <p:tav tm="0">
                                              <p:val>
                                                <p:strVal val="1+#ppt_w/2"/>
                                              </p:val>
                                            </p:tav>
                                            <p:tav tm="100000">
                                              <p:val>
                                                <p:strVal val="#ppt_x"/>
                                              </p:val>
                                            </p:tav>
                                          </p:tavLst>
                                        </p:anim>
                                        <p:anim calcmode="lin" valueType="num">
                                          <p:cBhvr additive="base">
                                            <p:cTn id="38" dur="500" fill="hold"/>
                                            <p:tgtEl>
                                              <p:spTgt spid="24"/>
                                            </p:tgtEl>
                                            <p:attrNameLst>
                                              <p:attrName>ppt_y</p:attrName>
                                            </p:attrNameLst>
                                          </p:cBhvr>
                                          <p:tavLst>
                                            <p:tav tm="0">
                                              <p:val>
                                                <p:strVal val="#ppt_y"/>
                                              </p:val>
                                            </p:tav>
                                            <p:tav tm="100000">
                                              <p:val>
                                                <p:strVal val="#ppt_y"/>
                                              </p:val>
                                            </p:tav>
                                          </p:tavLst>
                                        </p:anim>
                                      </p:childTnLst>
                                    </p:cTn>
                                  </p:par>
                                </p:childTnLst>
                              </p:cTn>
                            </p:par>
                            <p:par>
                              <p:cTn id="39" fill="hold">
                                <p:stCondLst>
                                  <p:cond delay="3500"/>
                                </p:stCondLst>
                                <p:childTnLst>
                                  <p:par>
                                    <p:cTn id="40" presetID="2" presetClass="entr" presetSubtype="8" fill="hold" grpId="0" nodeType="afterEffect">
                                      <p:stCondLst>
                                        <p:cond delay="0"/>
                                      </p:stCondLst>
                                      <p:childTnLst>
                                        <p:set>
                                          <p:cBhvr>
                                            <p:cTn id="41" dur="1" fill="hold">
                                              <p:stCondLst>
                                                <p:cond delay="0"/>
                                              </p:stCondLst>
                                            </p:cTn>
                                            <p:tgtEl>
                                              <p:spTgt spid="27"/>
                                            </p:tgtEl>
                                            <p:attrNameLst>
                                              <p:attrName>style.visibility</p:attrName>
                                            </p:attrNameLst>
                                          </p:cBhvr>
                                          <p:to>
                                            <p:strVal val="visible"/>
                                          </p:to>
                                        </p:set>
                                        <p:anim calcmode="lin" valueType="num">
                                          <p:cBhvr additive="base">
                                            <p:cTn id="42" dur="500" fill="hold"/>
                                            <p:tgtEl>
                                              <p:spTgt spid="27"/>
                                            </p:tgtEl>
                                            <p:attrNameLst>
                                              <p:attrName>ppt_x</p:attrName>
                                            </p:attrNameLst>
                                          </p:cBhvr>
                                          <p:tavLst>
                                            <p:tav tm="0">
                                              <p:val>
                                                <p:strVal val="0-#ppt_w/2"/>
                                              </p:val>
                                            </p:tav>
                                            <p:tav tm="100000">
                                              <p:val>
                                                <p:strVal val="#ppt_x"/>
                                              </p:val>
                                            </p:tav>
                                          </p:tavLst>
                                        </p:anim>
                                        <p:anim calcmode="lin" valueType="num">
                                          <p:cBhvr additive="base">
                                            <p:cTn id="43" dur="500" fill="hold"/>
                                            <p:tgtEl>
                                              <p:spTgt spid="27"/>
                                            </p:tgtEl>
                                            <p:attrNameLst>
                                              <p:attrName>ppt_y</p:attrName>
                                            </p:attrNameLst>
                                          </p:cBhvr>
                                          <p:tavLst>
                                            <p:tav tm="0">
                                              <p:val>
                                                <p:strVal val="#ppt_y"/>
                                              </p:val>
                                            </p:tav>
                                            <p:tav tm="100000">
                                              <p:val>
                                                <p:strVal val="#ppt_y"/>
                                              </p:val>
                                            </p:tav>
                                          </p:tavLst>
                                        </p:anim>
                                      </p:childTnLst>
                                    </p:cTn>
                                  </p:par>
                                </p:childTnLst>
                              </p:cTn>
                            </p:par>
                            <p:par>
                              <p:cTn id="44" fill="hold">
                                <p:stCondLst>
                                  <p:cond delay="4000"/>
                                </p:stCondLst>
                                <p:childTnLst>
                                  <p:par>
                                    <p:cTn id="45" presetID="2" presetClass="entr" presetSubtype="2" fill="hold" grpId="0" nodeType="afterEffect">
                                      <p:stCondLst>
                                        <p:cond delay="0"/>
                                      </p:stCondLst>
                                      <p:childTnLst>
                                        <p:set>
                                          <p:cBhvr>
                                            <p:cTn id="46" dur="1" fill="hold">
                                              <p:stCondLst>
                                                <p:cond delay="0"/>
                                              </p:stCondLst>
                                            </p:cTn>
                                            <p:tgtEl>
                                              <p:spTgt spid="31"/>
                                            </p:tgtEl>
                                            <p:attrNameLst>
                                              <p:attrName>style.visibility</p:attrName>
                                            </p:attrNameLst>
                                          </p:cBhvr>
                                          <p:to>
                                            <p:strVal val="visible"/>
                                          </p:to>
                                        </p:set>
                                        <p:anim calcmode="lin" valueType="num">
                                          <p:cBhvr additive="base">
                                            <p:cTn id="47" dur="500" fill="hold"/>
                                            <p:tgtEl>
                                              <p:spTgt spid="31"/>
                                            </p:tgtEl>
                                            <p:attrNameLst>
                                              <p:attrName>ppt_x</p:attrName>
                                            </p:attrNameLst>
                                          </p:cBhvr>
                                          <p:tavLst>
                                            <p:tav tm="0">
                                              <p:val>
                                                <p:strVal val="1+#ppt_w/2"/>
                                              </p:val>
                                            </p:tav>
                                            <p:tav tm="100000">
                                              <p:val>
                                                <p:strVal val="#ppt_x"/>
                                              </p:val>
                                            </p:tav>
                                          </p:tavLst>
                                        </p:anim>
                                        <p:anim calcmode="lin" valueType="num">
                                          <p:cBhvr additive="base">
                                            <p:cTn id="48" dur="500" fill="hold"/>
                                            <p:tgtEl>
                                              <p:spTgt spid="31"/>
                                            </p:tgtEl>
                                            <p:attrNameLst>
                                              <p:attrName>ppt_y</p:attrName>
                                            </p:attrNameLst>
                                          </p:cBhvr>
                                          <p:tavLst>
                                            <p:tav tm="0">
                                              <p:val>
                                                <p:strVal val="#ppt_y"/>
                                              </p:val>
                                            </p:tav>
                                            <p:tav tm="100000">
                                              <p:val>
                                                <p:strVal val="#ppt_y"/>
                                              </p:val>
                                            </p:tav>
                                          </p:tavLst>
                                        </p:anim>
                                      </p:childTnLst>
                                    </p:cTn>
                                  </p:par>
                                </p:childTnLst>
                              </p:cTn>
                            </p:par>
                            <p:par>
                              <p:cTn id="49" fill="hold">
                                <p:stCondLst>
                                  <p:cond delay="4500"/>
                                </p:stCondLst>
                                <p:childTnLst>
                                  <p:par>
                                    <p:cTn id="50" presetID="2" presetClass="entr" presetSubtype="8" fill="hold" grpId="0" nodeType="afterEffect">
                                      <p:stCondLst>
                                        <p:cond delay="0"/>
                                      </p:stCondLst>
                                      <p:childTnLst>
                                        <p:set>
                                          <p:cBhvr>
                                            <p:cTn id="51" dur="1" fill="hold">
                                              <p:stCondLst>
                                                <p:cond delay="0"/>
                                              </p:stCondLst>
                                            </p:cTn>
                                            <p:tgtEl>
                                              <p:spTgt spid="35"/>
                                            </p:tgtEl>
                                            <p:attrNameLst>
                                              <p:attrName>style.visibility</p:attrName>
                                            </p:attrNameLst>
                                          </p:cBhvr>
                                          <p:to>
                                            <p:strVal val="visible"/>
                                          </p:to>
                                        </p:set>
                                        <p:anim calcmode="lin" valueType="num">
                                          <p:cBhvr additive="base">
                                            <p:cTn id="52" dur="500" fill="hold"/>
                                            <p:tgtEl>
                                              <p:spTgt spid="35"/>
                                            </p:tgtEl>
                                            <p:attrNameLst>
                                              <p:attrName>ppt_x</p:attrName>
                                            </p:attrNameLst>
                                          </p:cBhvr>
                                          <p:tavLst>
                                            <p:tav tm="0">
                                              <p:val>
                                                <p:strVal val="0-#ppt_w/2"/>
                                              </p:val>
                                            </p:tav>
                                            <p:tav tm="100000">
                                              <p:val>
                                                <p:strVal val="#ppt_x"/>
                                              </p:val>
                                            </p:tav>
                                          </p:tavLst>
                                        </p:anim>
                                        <p:anim calcmode="lin" valueType="num">
                                          <p:cBhvr additive="base">
                                            <p:cTn id="53" dur="500" fill="hold"/>
                                            <p:tgtEl>
                                              <p:spTgt spid="3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19" grpId="0" animBg="1"/>
          <p:bldP spid="20" grpId="0" animBg="1"/>
          <p:bldP spid="21" grpId="0" animBg="1"/>
          <p:bldP spid="22" grpId="0" animBg="1"/>
          <p:bldP spid="23" grpId="0" animBg="1"/>
          <p:bldP spid="24" grpId="0" animBg="1"/>
          <p:bldP spid="27" grpId="0" animBg="1"/>
          <p:bldP spid="31" grpId="0" animBg="1"/>
          <p:bldP spid="35" grpId="0" animBg="1"/>
        </p:bldLst>
      </p:timing>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Freeform 5"/>
          <p:cNvSpPr/>
          <p:nvPr/>
        </p:nvSpPr>
        <p:spPr bwMode="auto">
          <a:xfrm rot="5400000">
            <a:off x="844925" y="2850034"/>
            <a:ext cx="4514706" cy="3055185"/>
          </a:xfrm>
          <a:custGeom>
            <a:avLst/>
            <a:gdLst>
              <a:gd name="T0" fmla="*/ 2630 w 2676"/>
              <a:gd name="T1" fmla="*/ 0 h 920"/>
              <a:gd name="T2" fmla="*/ 45 w 2676"/>
              <a:gd name="T3" fmla="*/ 0 h 920"/>
              <a:gd name="T4" fmla="*/ 0 w 2676"/>
              <a:gd name="T5" fmla="*/ 45 h 920"/>
              <a:gd name="T6" fmla="*/ 0 w 2676"/>
              <a:gd name="T7" fmla="*/ 308 h 920"/>
              <a:gd name="T8" fmla="*/ 157 w 2676"/>
              <a:gd name="T9" fmla="*/ 308 h 920"/>
              <a:gd name="T10" fmla="*/ 157 w 2676"/>
              <a:gd name="T11" fmla="*/ 130 h 920"/>
              <a:gd name="T12" fmla="*/ 487 w 2676"/>
              <a:gd name="T13" fmla="*/ 460 h 920"/>
              <a:gd name="T14" fmla="*/ 158 w 2676"/>
              <a:gd name="T15" fmla="*/ 789 h 920"/>
              <a:gd name="T16" fmla="*/ 158 w 2676"/>
              <a:gd name="T17" fmla="*/ 611 h 920"/>
              <a:gd name="T18" fmla="*/ 0 w 2676"/>
              <a:gd name="T19" fmla="*/ 611 h 920"/>
              <a:gd name="T20" fmla="*/ 0 w 2676"/>
              <a:gd name="T21" fmla="*/ 874 h 920"/>
              <a:gd name="T22" fmla="*/ 45 w 2676"/>
              <a:gd name="T23" fmla="*/ 920 h 920"/>
              <a:gd name="T24" fmla="*/ 2630 w 2676"/>
              <a:gd name="T25" fmla="*/ 920 h 920"/>
              <a:gd name="T26" fmla="*/ 2676 w 2676"/>
              <a:gd name="T27" fmla="*/ 874 h 920"/>
              <a:gd name="T28" fmla="*/ 2676 w 2676"/>
              <a:gd name="T29" fmla="*/ 45 h 920"/>
              <a:gd name="T30" fmla="*/ 2630 w 2676"/>
              <a:gd name="T31" fmla="*/ 0 h 9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676" h="920">
                <a:moveTo>
                  <a:pt x="2630" y="0"/>
                </a:moveTo>
                <a:cubicBezTo>
                  <a:pt x="45" y="0"/>
                  <a:pt x="45" y="0"/>
                  <a:pt x="45" y="0"/>
                </a:cubicBezTo>
                <a:cubicBezTo>
                  <a:pt x="20" y="0"/>
                  <a:pt x="0" y="20"/>
                  <a:pt x="0" y="45"/>
                </a:cubicBezTo>
                <a:cubicBezTo>
                  <a:pt x="0" y="308"/>
                  <a:pt x="0" y="308"/>
                  <a:pt x="0" y="308"/>
                </a:cubicBezTo>
                <a:cubicBezTo>
                  <a:pt x="157" y="308"/>
                  <a:pt x="157" y="308"/>
                  <a:pt x="157" y="308"/>
                </a:cubicBezTo>
                <a:cubicBezTo>
                  <a:pt x="157" y="130"/>
                  <a:pt x="157" y="130"/>
                  <a:pt x="157" y="130"/>
                </a:cubicBezTo>
                <a:cubicBezTo>
                  <a:pt x="487" y="460"/>
                  <a:pt x="487" y="460"/>
                  <a:pt x="487" y="460"/>
                </a:cubicBezTo>
                <a:cubicBezTo>
                  <a:pt x="158" y="789"/>
                  <a:pt x="158" y="789"/>
                  <a:pt x="158" y="789"/>
                </a:cubicBezTo>
                <a:cubicBezTo>
                  <a:pt x="158" y="611"/>
                  <a:pt x="158" y="611"/>
                  <a:pt x="158" y="611"/>
                </a:cubicBezTo>
                <a:cubicBezTo>
                  <a:pt x="0" y="611"/>
                  <a:pt x="0" y="611"/>
                  <a:pt x="0" y="611"/>
                </a:cubicBezTo>
                <a:cubicBezTo>
                  <a:pt x="0" y="874"/>
                  <a:pt x="0" y="874"/>
                  <a:pt x="0" y="874"/>
                </a:cubicBezTo>
                <a:cubicBezTo>
                  <a:pt x="0" y="899"/>
                  <a:pt x="20" y="920"/>
                  <a:pt x="45" y="920"/>
                </a:cubicBezTo>
                <a:cubicBezTo>
                  <a:pt x="2630" y="920"/>
                  <a:pt x="2630" y="920"/>
                  <a:pt x="2630" y="920"/>
                </a:cubicBezTo>
                <a:cubicBezTo>
                  <a:pt x="2656" y="920"/>
                  <a:pt x="2676" y="899"/>
                  <a:pt x="2676" y="874"/>
                </a:cubicBezTo>
                <a:cubicBezTo>
                  <a:pt x="2676" y="45"/>
                  <a:pt x="2676" y="45"/>
                  <a:pt x="2676" y="45"/>
                </a:cubicBezTo>
                <a:cubicBezTo>
                  <a:pt x="2676" y="20"/>
                  <a:pt x="2656" y="0"/>
                  <a:pt x="2630" y="0"/>
                </a:cubicBezTo>
                <a:close/>
              </a:path>
            </a:pathLst>
          </a:custGeom>
          <a:solidFill>
            <a:srgbClr val="C00000"/>
          </a:solidFill>
          <a:ln>
            <a:noFill/>
          </a:ln>
          <a:effectLst>
            <a:outerShdw blurRad="444500" dist="254000" dir="8100000" algn="tr"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4000" dirty="0">
              <a:solidFill>
                <a:schemeClr val="bg1"/>
              </a:solidFill>
              <a:latin typeface="微软雅黑" panose="020B0503020204020204" pitchFamily="34" charset="-122"/>
              <a:ea typeface="微软雅黑" panose="020B0503020204020204" pitchFamily="34" charset="-122"/>
            </a:endParaRPr>
          </a:p>
        </p:txBody>
      </p:sp>
      <p:sp>
        <p:nvSpPr>
          <p:cNvPr id="49" name="Freeform 6"/>
          <p:cNvSpPr/>
          <p:nvPr/>
        </p:nvSpPr>
        <p:spPr bwMode="auto">
          <a:xfrm rot="5400000">
            <a:off x="4214665" y="2850034"/>
            <a:ext cx="4514706" cy="3055185"/>
          </a:xfrm>
          <a:custGeom>
            <a:avLst/>
            <a:gdLst>
              <a:gd name="T0" fmla="*/ 2630 w 2676"/>
              <a:gd name="T1" fmla="*/ 0 h 920"/>
              <a:gd name="T2" fmla="*/ 45 w 2676"/>
              <a:gd name="T3" fmla="*/ 0 h 920"/>
              <a:gd name="T4" fmla="*/ 0 w 2676"/>
              <a:gd name="T5" fmla="*/ 45 h 920"/>
              <a:gd name="T6" fmla="*/ 0 w 2676"/>
              <a:gd name="T7" fmla="*/ 308 h 920"/>
              <a:gd name="T8" fmla="*/ 157 w 2676"/>
              <a:gd name="T9" fmla="*/ 308 h 920"/>
              <a:gd name="T10" fmla="*/ 157 w 2676"/>
              <a:gd name="T11" fmla="*/ 130 h 920"/>
              <a:gd name="T12" fmla="*/ 487 w 2676"/>
              <a:gd name="T13" fmla="*/ 460 h 920"/>
              <a:gd name="T14" fmla="*/ 158 w 2676"/>
              <a:gd name="T15" fmla="*/ 789 h 920"/>
              <a:gd name="T16" fmla="*/ 158 w 2676"/>
              <a:gd name="T17" fmla="*/ 611 h 920"/>
              <a:gd name="T18" fmla="*/ 0 w 2676"/>
              <a:gd name="T19" fmla="*/ 611 h 920"/>
              <a:gd name="T20" fmla="*/ 0 w 2676"/>
              <a:gd name="T21" fmla="*/ 874 h 920"/>
              <a:gd name="T22" fmla="*/ 45 w 2676"/>
              <a:gd name="T23" fmla="*/ 920 h 920"/>
              <a:gd name="T24" fmla="*/ 2630 w 2676"/>
              <a:gd name="T25" fmla="*/ 920 h 920"/>
              <a:gd name="T26" fmla="*/ 2676 w 2676"/>
              <a:gd name="T27" fmla="*/ 874 h 920"/>
              <a:gd name="T28" fmla="*/ 2676 w 2676"/>
              <a:gd name="T29" fmla="*/ 45 h 920"/>
              <a:gd name="T30" fmla="*/ 2630 w 2676"/>
              <a:gd name="T31" fmla="*/ 0 h 9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676" h="920">
                <a:moveTo>
                  <a:pt x="2630" y="0"/>
                </a:moveTo>
                <a:cubicBezTo>
                  <a:pt x="45" y="0"/>
                  <a:pt x="45" y="0"/>
                  <a:pt x="45" y="0"/>
                </a:cubicBezTo>
                <a:cubicBezTo>
                  <a:pt x="20" y="0"/>
                  <a:pt x="0" y="20"/>
                  <a:pt x="0" y="45"/>
                </a:cubicBezTo>
                <a:cubicBezTo>
                  <a:pt x="0" y="308"/>
                  <a:pt x="0" y="308"/>
                  <a:pt x="0" y="308"/>
                </a:cubicBezTo>
                <a:cubicBezTo>
                  <a:pt x="157" y="308"/>
                  <a:pt x="157" y="308"/>
                  <a:pt x="157" y="308"/>
                </a:cubicBezTo>
                <a:cubicBezTo>
                  <a:pt x="157" y="130"/>
                  <a:pt x="157" y="130"/>
                  <a:pt x="157" y="130"/>
                </a:cubicBezTo>
                <a:cubicBezTo>
                  <a:pt x="487" y="460"/>
                  <a:pt x="487" y="460"/>
                  <a:pt x="487" y="460"/>
                </a:cubicBezTo>
                <a:cubicBezTo>
                  <a:pt x="158" y="789"/>
                  <a:pt x="158" y="789"/>
                  <a:pt x="158" y="789"/>
                </a:cubicBezTo>
                <a:cubicBezTo>
                  <a:pt x="158" y="611"/>
                  <a:pt x="158" y="611"/>
                  <a:pt x="158" y="611"/>
                </a:cubicBezTo>
                <a:cubicBezTo>
                  <a:pt x="0" y="611"/>
                  <a:pt x="0" y="611"/>
                  <a:pt x="0" y="611"/>
                </a:cubicBezTo>
                <a:cubicBezTo>
                  <a:pt x="0" y="874"/>
                  <a:pt x="0" y="874"/>
                  <a:pt x="0" y="874"/>
                </a:cubicBezTo>
                <a:cubicBezTo>
                  <a:pt x="0" y="899"/>
                  <a:pt x="20" y="920"/>
                  <a:pt x="45" y="920"/>
                </a:cubicBezTo>
                <a:cubicBezTo>
                  <a:pt x="2630" y="920"/>
                  <a:pt x="2630" y="920"/>
                  <a:pt x="2630" y="920"/>
                </a:cubicBezTo>
                <a:cubicBezTo>
                  <a:pt x="2656" y="920"/>
                  <a:pt x="2676" y="899"/>
                  <a:pt x="2676" y="874"/>
                </a:cubicBezTo>
                <a:cubicBezTo>
                  <a:pt x="2676" y="45"/>
                  <a:pt x="2676" y="45"/>
                  <a:pt x="2676" y="45"/>
                </a:cubicBezTo>
                <a:cubicBezTo>
                  <a:pt x="2676" y="20"/>
                  <a:pt x="2656" y="0"/>
                  <a:pt x="2630" y="0"/>
                </a:cubicBezTo>
                <a:close/>
              </a:path>
            </a:pathLst>
          </a:custGeom>
          <a:gradFill flip="none" rotWithShape="1">
            <a:gsLst>
              <a:gs pos="0">
                <a:srgbClr val="FFFFFF"/>
              </a:gs>
              <a:gs pos="100000">
                <a:srgbClr val="7F7F7F">
                  <a:lumMod val="20000"/>
                  <a:lumOff val="80000"/>
                </a:srgbClr>
              </a:gs>
            </a:gsLst>
            <a:lin ang="18900000" scaled="1"/>
            <a:tileRect/>
          </a:gradFill>
          <a:ln w="9525" algn="ctr">
            <a:solidFill>
              <a:srgbClr val="7F7F7F">
                <a:lumMod val="60000"/>
                <a:lumOff val="40000"/>
              </a:srgbClr>
            </a:solidFill>
            <a:round/>
          </a:ln>
          <a:effectLst/>
        </p:spPr>
        <p:txBody>
          <a:bodyPr vert="horz" wrap="none" lIns="109544" tIns="54772" rIns="109544" bIns="54772" numCol="1" anchor="ctr" anchorCtr="0" compatLnSpc="1"/>
          <a:lstStyle/>
          <a:p>
            <a:pPr algn="ctr" defTabSz="1095375">
              <a:lnSpc>
                <a:spcPct val="150000"/>
              </a:lnSpc>
              <a:buClr>
                <a:srgbClr val="007EEA"/>
              </a:buClr>
            </a:pPr>
            <a:endParaRPr lang="zh-CN" altLang="en-US" sz="1700" kern="0" dirty="0">
              <a:solidFill>
                <a:sysClr val="windowText" lastClr="000000"/>
              </a:solidFill>
              <a:latin typeface="微软雅黑" panose="020B0503020204020204" pitchFamily="34" charset="-122"/>
              <a:ea typeface="微软雅黑" panose="020B0503020204020204" pitchFamily="34" charset="-122"/>
            </a:endParaRPr>
          </a:p>
        </p:txBody>
      </p:sp>
      <p:sp>
        <p:nvSpPr>
          <p:cNvPr id="50" name="Freeform 7"/>
          <p:cNvSpPr/>
          <p:nvPr/>
        </p:nvSpPr>
        <p:spPr bwMode="auto">
          <a:xfrm rot="5400000">
            <a:off x="7584406" y="2850034"/>
            <a:ext cx="4514706" cy="3055185"/>
          </a:xfrm>
          <a:custGeom>
            <a:avLst/>
            <a:gdLst>
              <a:gd name="T0" fmla="*/ 2630 w 2676"/>
              <a:gd name="T1" fmla="*/ 0 h 920"/>
              <a:gd name="T2" fmla="*/ 45 w 2676"/>
              <a:gd name="T3" fmla="*/ 0 h 920"/>
              <a:gd name="T4" fmla="*/ 0 w 2676"/>
              <a:gd name="T5" fmla="*/ 45 h 920"/>
              <a:gd name="T6" fmla="*/ 0 w 2676"/>
              <a:gd name="T7" fmla="*/ 308 h 920"/>
              <a:gd name="T8" fmla="*/ 157 w 2676"/>
              <a:gd name="T9" fmla="*/ 308 h 920"/>
              <a:gd name="T10" fmla="*/ 157 w 2676"/>
              <a:gd name="T11" fmla="*/ 130 h 920"/>
              <a:gd name="T12" fmla="*/ 487 w 2676"/>
              <a:gd name="T13" fmla="*/ 460 h 920"/>
              <a:gd name="T14" fmla="*/ 158 w 2676"/>
              <a:gd name="T15" fmla="*/ 789 h 920"/>
              <a:gd name="T16" fmla="*/ 158 w 2676"/>
              <a:gd name="T17" fmla="*/ 611 h 920"/>
              <a:gd name="T18" fmla="*/ 0 w 2676"/>
              <a:gd name="T19" fmla="*/ 611 h 920"/>
              <a:gd name="T20" fmla="*/ 0 w 2676"/>
              <a:gd name="T21" fmla="*/ 874 h 920"/>
              <a:gd name="T22" fmla="*/ 45 w 2676"/>
              <a:gd name="T23" fmla="*/ 920 h 920"/>
              <a:gd name="T24" fmla="*/ 2630 w 2676"/>
              <a:gd name="T25" fmla="*/ 920 h 920"/>
              <a:gd name="T26" fmla="*/ 2676 w 2676"/>
              <a:gd name="T27" fmla="*/ 874 h 920"/>
              <a:gd name="T28" fmla="*/ 2676 w 2676"/>
              <a:gd name="T29" fmla="*/ 45 h 920"/>
              <a:gd name="T30" fmla="*/ 2630 w 2676"/>
              <a:gd name="T31" fmla="*/ 0 h 9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676" h="920">
                <a:moveTo>
                  <a:pt x="2630" y="0"/>
                </a:moveTo>
                <a:cubicBezTo>
                  <a:pt x="45" y="0"/>
                  <a:pt x="45" y="0"/>
                  <a:pt x="45" y="0"/>
                </a:cubicBezTo>
                <a:cubicBezTo>
                  <a:pt x="20" y="0"/>
                  <a:pt x="0" y="20"/>
                  <a:pt x="0" y="45"/>
                </a:cubicBezTo>
                <a:cubicBezTo>
                  <a:pt x="0" y="308"/>
                  <a:pt x="0" y="308"/>
                  <a:pt x="0" y="308"/>
                </a:cubicBezTo>
                <a:cubicBezTo>
                  <a:pt x="157" y="308"/>
                  <a:pt x="157" y="308"/>
                  <a:pt x="157" y="308"/>
                </a:cubicBezTo>
                <a:cubicBezTo>
                  <a:pt x="157" y="130"/>
                  <a:pt x="157" y="130"/>
                  <a:pt x="157" y="130"/>
                </a:cubicBezTo>
                <a:cubicBezTo>
                  <a:pt x="487" y="460"/>
                  <a:pt x="487" y="460"/>
                  <a:pt x="487" y="460"/>
                </a:cubicBezTo>
                <a:cubicBezTo>
                  <a:pt x="158" y="789"/>
                  <a:pt x="158" y="789"/>
                  <a:pt x="158" y="789"/>
                </a:cubicBezTo>
                <a:cubicBezTo>
                  <a:pt x="158" y="611"/>
                  <a:pt x="158" y="611"/>
                  <a:pt x="158" y="611"/>
                </a:cubicBezTo>
                <a:cubicBezTo>
                  <a:pt x="0" y="611"/>
                  <a:pt x="0" y="611"/>
                  <a:pt x="0" y="611"/>
                </a:cubicBezTo>
                <a:cubicBezTo>
                  <a:pt x="0" y="874"/>
                  <a:pt x="0" y="874"/>
                  <a:pt x="0" y="874"/>
                </a:cubicBezTo>
                <a:cubicBezTo>
                  <a:pt x="0" y="899"/>
                  <a:pt x="20" y="920"/>
                  <a:pt x="45" y="920"/>
                </a:cubicBezTo>
                <a:cubicBezTo>
                  <a:pt x="2630" y="920"/>
                  <a:pt x="2630" y="920"/>
                  <a:pt x="2630" y="920"/>
                </a:cubicBezTo>
                <a:cubicBezTo>
                  <a:pt x="2656" y="920"/>
                  <a:pt x="2676" y="899"/>
                  <a:pt x="2676" y="874"/>
                </a:cubicBezTo>
                <a:cubicBezTo>
                  <a:pt x="2676" y="45"/>
                  <a:pt x="2676" y="45"/>
                  <a:pt x="2676" y="45"/>
                </a:cubicBezTo>
                <a:cubicBezTo>
                  <a:pt x="2676" y="20"/>
                  <a:pt x="2656" y="0"/>
                  <a:pt x="2630" y="0"/>
                </a:cubicBezTo>
                <a:close/>
              </a:path>
            </a:pathLst>
          </a:custGeom>
          <a:gradFill flip="none" rotWithShape="1">
            <a:gsLst>
              <a:gs pos="0">
                <a:srgbClr val="FFFFFF"/>
              </a:gs>
              <a:gs pos="100000">
                <a:srgbClr val="7F7F7F">
                  <a:lumMod val="20000"/>
                  <a:lumOff val="80000"/>
                </a:srgbClr>
              </a:gs>
            </a:gsLst>
            <a:lin ang="18900000" scaled="1"/>
            <a:tileRect/>
          </a:gradFill>
          <a:ln w="9525" algn="ctr">
            <a:solidFill>
              <a:srgbClr val="7F7F7F">
                <a:lumMod val="60000"/>
                <a:lumOff val="40000"/>
              </a:srgbClr>
            </a:solidFill>
            <a:round/>
          </a:ln>
          <a:effectLst/>
        </p:spPr>
        <p:txBody>
          <a:bodyPr vert="horz" wrap="none" lIns="109544" tIns="54772" rIns="109544" bIns="54772" numCol="1" anchor="ctr" anchorCtr="0" compatLnSpc="1"/>
          <a:lstStyle/>
          <a:p>
            <a:pPr algn="ctr" defTabSz="1095375">
              <a:lnSpc>
                <a:spcPct val="150000"/>
              </a:lnSpc>
              <a:buClr>
                <a:srgbClr val="007EEA"/>
              </a:buClr>
            </a:pPr>
            <a:endParaRPr lang="zh-CN" altLang="en-US" sz="1700" kern="0" dirty="0">
              <a:solidFill>
                <a:sysClr val="windowText" lastClr="000000"/>
              </a:solidFill>
              <a:latin typeface="微软雅黑" panose="020B0503020204020204" pitchFamily="34" charset="-122"/>
              <a:ea typeface="微软雅黑" panose="020B0503020204020204" pitchFamily="34" charset="-122"/>
            </a:endParaRPr>
          </a:p>
        </p:txBody>
      </p:sp>
      <p:sp>
        <p:nvSpPr>
          <p:cNvPr id="51" name="WordArt 8"/>
          <p:cNvSpPr>
            <a:spLocks noChangeArrowheads="1" noChangeShapeType="1" noTextEdit="1"/>
          </p:cNvSpPr>
          <p:nvPr/>
        </p:nvSpPr>
        <p:spPr bwMode="auto">
          <a:xfrm>
            <a:off x="2910763" y="1954493"/>
            <a:ext cx="276364" cy="552745"/>
          </a:xfrm>
          <a:prstGeom prst="rect">
            <a:avLst/>
          </a:prstGeom>
          <a:extLst>
            <a:ext uri="{91240B29-F687-4F45-9708-019B960494DF}">
              <a14:hiddenLine xmlns:a14="http://schemas.microsoft.com/office/drawing/2010/main" w="9525">
                <a:solidFill>
                  <a:schemeClr val="hlink"/>
                </a:solidFill>
                <a:round/>
              </a14:hiddenLine>
            </a:ext>
            <a:ext uri="{AF507438-7753-43E0-B8FC-AC1667EBCBE1}">
              <a14:hiddenEffects xmlns:a14="http://schemas.microsoft.com/office/drawing/2010/main">
                <a:effectLst/>
              </a14:hiddenEffects>
            </a:ext>
          </a:extLst>
        </p:spPr>
        <p:txBody>
          <a:bodyPr wrap="none" lIns="109544" tIns="54772" rIns="109544" bIns="54772" numCol="1" fromWordArt="1">
            <a:prstTxWarp prst="textPlain">
              <a:avLst>
                <a:gd name="adj" fmla="val 50000"/>
              </a:avLst>
            </a:prstTxWarp>
          </a:bodyPr>
          <a:lstStyle/>
          <a:p>
            <a:pPr algn="ctr" defTabSz="1095375"/>
            <a:r>
              <a:rPr lang="en-US" altLang="zh-CN" sz="4200" b="1" kern="10" dirty="0">
                <a:solidFill>
                  <a:srgbClr val="760000"/>
                </a:solidFill>
                <a:latin typeface="Arial" panose="020B0604020202020204"/>
                <a:cs typeface="Arial" panose="020B0604020202020204"/>
              </a:rPr>
              <a:t>1</a:t>
            </a:r>
            <a:endParaRPr lang="zh-CN" altLang="en-US" sz="4200" b="1" kern="10" dirty="0">
              <a:solidFill>
                <a:srgbClr val="760000"/>
              </a:solidFill>
              <a:latin typeface="Arial" panose="020B0604020202020204"/>
              <a:cs typeface="Arial" panose="020B0604020202020204"/>
            </a:endParaRPr>
          </a:p>
        </p:txBody>
      </p:sp>
      <p:sp>
        <p:nvSpPr>
          <p:cNvPr id="52" name="WordArt 9"/>
          <p:cNvSpPr>
            <a:spLocks noChangeArrowheads="1" noChangeShapeType="1" noTextEdit="1"/>
          </p:cNvSpPr>
          <p:nvPr/>
        </p:nvSpPr>
        <p:spPr bwMode="auto">
          <a:xfrm>
            <a:off x="6276435" y="1954493"/>
            <a:ext cx="391161" cy="552745"/>
          </a:xfrm>
          <a:prstGeom prst="rect">
            <a:avLst/>
          </a:prstGeom>
          <a:extLst>
            <a:ext uri="{91240B29-F687-4F45-9708-019B960494DF}">
              <a14:hiddenLine xmlns:a14="http://schemas.microsoft.com/office/drawing/2010/main" w="9525">
                <a:solidFill>
                  <a:schemeClr val="bg2"/>
                </a:solidFill>
                <a:round/>
              </a14:hiddenLine>
            </a:ext>
            <a:ext uri="{AF507438-7753-43E0-B8FC-AC1667EBCBE1}">
              <a14:hiddenEffects xmlns:a14="http://schemas.microsoft.com/office/drawing/2010/main">
                <a:effectLst/>
              </a14:hiddenEffects>
            </a:ext>
          </a:extLst>
        </p:spPr>
        <p:txBody>
          <a:bodyPr wrap="none" lIns="109544" tIns="54772" rIns="109544" bIns="54772" numCol="1" fromWordArt="1">
            <a:prstTxWarp prst="textPlain">
              <a:avLst>
                <a:gd name="adj" fmla="val 50000"/>
              </a:avLst>
            </a:prstTxWarp>
          </a:bodyPr>
          <a:lstStyle/>
          <a:p>
            <a:pPr algn="ctr" defTabSz="1095375"/>
            <a:r>
              <a:rPr lang="en-US" altLang="zh-CN" sz="4200" b="1" kern="10" dirty="0">
                <a:solidFill>
                  <a:srgbClr val="760000"/>
                </a:solidFill>
                <a:latin typeface="Arial" panose="020B0604020202020204"/>
                <a:cs typeface="Arial" panose="020B0604020202020204"/>
              </a:rPr>
              <a:t>2</a:t>
            </a:r>
            <a:endParaRPr lang="zh-CN" altLang="en-US" sz="4200" b="1" kern="10" dirty="0">
              <a:solidFill>
                <a:srgbClr val="760000"/>
              </a:solidFill>
              <a:latin typeface="Arial" panose="020B0604020202020204"/>
              <a:cs typeface="Arial" panose="020B0604020202020204"/>
            </a:endParaRPr>
          </a:p>
        </p:txBody>
      </p:sp>
      <p:sp>
        <p:nvSpPr>
          <p:cNvPr id="53" name="WordArt 10"/>
          <p:cNvSpPr>
            <a:spLocks noChangeArrowheads="1" noChangeShapeType="1" noTextEdit="1"/>
          </p:cNvSpPr>
          <p:nvPr/>
        </p:nvSpPr>
        <p:spPr bwMode="auto">
          <a:xfrm>
            <a:off x="9646176" y="1954493"/>
            <a:ext cx="391161" cy="552745"/>
          </a:xfrm>
          <a:prstGeom prst="rect">
            <a:avLst/>
          </a:prstGeom>
          <a:extLst>
            <a:ext uri="{91240B29-F687-4F45-9708-019B960494DF}">
              <a14:hiddenLine xmlns:a14="http://schemas.microsoft.com/office/drawing/2010/main" w="9525">
                <a:solidFill>
                  <a:schemeClr val="bg2"/>
                </a:solidFill>
                <a:round/>
              </a14:hiddenLine>
            </a:ext>
            <a:ext uri="{AF507438-7753-43E0-B8FC-AC1667EBCBE1}">
              <a14:hiddenEffects xmlns:a14="http://schemas.microsoft.com/office/drawing/2010/main">
                <a:effectLst/>
              </a14:hiddenEffects>
            </a:ext>
          </a:extLst>
        </p:spPr>
        <p:txBody>
          <a:bodyPr wrap="none" lIns="109544" tIns="54772" rIns="109544" bIns="54772" numCol="1" fromWordArt="1">
            <a:prstTxWarp prst="textPlain">
              <a:avLst>
                <a:gd name="adj" fmla="val 50000"/>
              </a:avLst>
            </a:prstTxWarp>
          </a:bodyPr>
          <a:lstStyle/>
          <a:p>
            <a:pPr algn="ctr" defTabSz="1095375"/>
            <a:r>
              <a:rPr lang="en-US" altLang="zh-CN" sz="4200" b="1" kern="10" dirty="0">
                <a:solidFill>
                  <a:srgbClr val="760000"/>
                </a:solidFill>
                <a:latin typeface="Arial" panose="020B0604020202020204"/>
                <a:cs typeface="Arial" panose="020B0604020202020204"/>
              </a:rPr>
              <a:t>3</a:t>
            </a:r>
            <a:endParaRPr lang="zh-CN" altLang="en-US" sz="4200" b="1" kern="10" dirty="0">
              <a:solidFill>
                <a:srgbClr val="760000"/>
              </a:solidFill>
              <a:latin typeface="Arial" panose="020B0604020202020204"/>
              <a:cs typeface="Arial" panose="020B0604020202020204"/>
            </a:endParaRPr>
          </a:p>
        </p:txBody>
      </p:sp>
      <p:sp>
        <p:nvSpPr>
          <p:cNvPr id="54" name="Rectangle 11"/>
          <p:cNvSpPr>
            <a:spLocks noChangeArrowheads="1"/>
          </p:cNvSpPr>
          <p:nvPr/>
        </p:nvSpPr>
        <p:spPr bwMode="auto">
          <a:xfrm>
            <a:off x="1801248" y="3384426"/>
            <a:ext cx="2602075" cy="1872208"/>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dirty="0">
                <a:solidFill>
                  <a:schemeClr val="bg1"/>
                </a:solidFill>
                <a:latin typeface="微软雅黑" panose="020B0503020204020204" pitchFamily="34" charset="-122"/>
                <a:ea typeface="微软雅黑" panose="020B0503020204020204" pitchFamily="34" charset="-122"/>
              </a:rPr>
              <a:t>单击此处添加文字</a:t>
            </a:r>
            <a:endParaRPr lang="zh-CN" altLang="en-US" sz="2000" dirty="0">
              <a:solidFill>
                <a:schemeClr val="bg1"/>
              </a:solidFill>
              <a:latin typeface="微软雅黑" panose="020B0503020204020204" pitchFamily="34" charset="-122"/>
              <a:ea typeface="微软雅黑" panose="020B0503020204020204" pitchFamily="34" charset="-122"/>
            </a:endParaRPr>
          </a:p>
          <a:p>
            <a:pPr algn="ctr"/>
            <a:r>
              <a:rPr lang="zh-CN" altLang="en-US" sz="2000" dirty="0">
                <a:solidFill>
                  <a:schemeClr val="bg1"/>
                </a:solidFill>
                <a:latin typeface="微软雅黑" panose="020B0503020204020204" pitchFamily="34" charset="-122"/>
                <a:ea typeface="微软雅黑" panose="020B0503020204020204" pitchFamily="34" charset="-122"/>
              </a:rPr>
              <a:t>单击此处添加文字</a:t>
            </a:r>
            <a:endParaRPr lang="zh-CN" altLang="en-US" sz="2000" dirty="0">
              <a:solidFill>
                <a:schemeClr val="bg1"/>
              </a:solidFill>
              <a:latin typeface="微软雅黑" panose="020B0503020204020204" pitchFamily="34" charset="-122"/>
              <a:ea typeface="微软雅黑" panose="020B0503020204020204" pitchFamily="34" charset="-122"/>
            </a:endParaRPr>
          </a:p>
          <a:p>
            <a:pPr algn="ctr"/>
            <a:r>
              <a:rPr lang="zh-CN" altLang="en-US" sz="2000" dirty="0">
                <a:solidFill>
                  <a:schemeClr val="bg1"/>
                </a:solidFill>
                <a:latin typeface="微软雅黑" panose="020B0503020204020204" pitchFamily="34" charset="-122"/>
                <a:ea typeface="微软雅黑" panose="020B0503020204020204" pitchFamily="34" charset="-122"/>
              </a:rPr>
              <a:t>单击此处添加文字</a:t>
            </a:r>
            <a:endParaRPr lang="zh-CN" altLang="en-US" sz="2000" dirty="0">
              <a:solidFill>
                <a:schemeClr val="bg1"/>
              </a:solidFill>
              <a:latin typeface="微软雅黑" panose="020B0503020204020204" pitchFamily="34" charset="-122"/>
              <a:ea typeface="微软雅黑" panose="020B0503020204020204" pitchFamily="34" charset="-122"/>
            </a:endParaRPr>
          </a:p>
        </p:txBody>
      </p:sp>
      <p:sp>
        <p:nvSpPr>
          <p:cNvPr id="55" name="Rectangle 12"/>
          <p:cNvSpPr>
            <a:spLocks noChangeArrowheads="1"/>
          </p:cNvSpPr>
          <p:nvPr/>
        </p:nvSpPr>
        <p:spPr bwMode="auto">
          <a:xfrm>
            <a:off x="5170992" y="3801040"/>
            <a:ext cx="2602075" cy="1292476"/>
          </a:xfrm>
          <a:prstGeom prst="rect">
            <a:avLst/>
          </a:prstGeom>
          <a:noFill/>
          <a:ln>
            <a:noFill/>
          </a:ln>
          <a:effectLst/>
          <a:extLst>
            <a:ext uri="{909E8E84-426E-40DD-AFC4-6F175D3DCCD1}">
              <a14:hiddenFill xmlns:a14="http://schemas.microsoft.com/office/drawing/2010/main">
                <a:gradFill rotWithShape="1">
                  <a:gsLst>
                    <a:gs pos="0">
                      <a:srgbClr val="DDDDDD"/>
                    </a:gs>
                    <a:gs pos="100000">
                      <a:schemeClr val="bg1"/>
                    </a:gs>
                  </a:gsLst>
                  <a:lin ang="5400000" scaled="1"/>
                </a:gradFill>
              </a14:hiddenFill>
            </a:ext>
            <a:ext uri="{91240B29-F687-4F45-9708-019B960494DF}">
              <a14:hiddenLine xmlns:a14="http://schemas.microsoft.com/office/drawing/2010/main" w="9525">
                <a:solidFill>
                  <a:schemeClr val="accent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09544" tIns="54772" rIns="109544" bIns="54772" anchor="ctr">
            <a:spAutoFit/>
          </a:bodyPr>
          <a:lstStyle/>
          <a:p>
            <a:pPr algn="ctr">
              <a:spcBef>
                <a:spcPct val="50000"/>
              </a:spcBef>
            </a:pPr>
            <a:r>
              <a:rPr lang="zh-CN" altLang="en-US" sz="1900" b="1" dirty="0">
                <a:solidFill>
                  <a:srgbClr val="333333"/>
                </a:solidFill>
                <a:latin typeface="微软雅黑" panose="020B0503020204020204" pitchFamily="34" charset="-122"/>
                <a:ea typeface="微软雅黑" panose="020B0503020204020204" pitchFamily="34" charset="-122"/>
              </a:rPr>
              <a:t>单击此处添加文字</a:t>
            </a:r>
            <a:endParaRPr lang="zh-CN" altLang="en-US" sz="1900" b="1" dirty="0">
              <a:solidFill>
                <a:srgbClr val="333333"/>
              </a:solidFill>
              <a:latin typeface="微软雅黑" panose="020B0503020204020204" pitchFamily="34" charset="-122"/>
              <a:ea typeface="微软雅黑" panose="020B0503020204020204" pitchFamily="34" charset="-122"/>
            </a:endParaRPr>
          </a:p>
          <a:p>
            <a:pPr algn="ctr">
              <a:spcBef>
                <a:spcPct val="50000"/>
              </a:spcBef>
            </a:pPr>
            <a:r>
              <a:rPr lang="zh-CN" altLang="en-US" sz="1900" b="1" dirty="0">
                <a:solidFill>
                  <a:srgbClr val="333333"/>
                </a:solidFill>
                <a:latin typeface="微软雅黑" panose="020B0503020204020204" pitchFamily="34" charset="-122"/>
                <a:ea typeface="微软雅黑" panose="020B0503020204020204" pitchFamily="34" charset="-122"/>
              </a:rPr>
              <a:t>单击此处添加文字</a:t>
            </a:r>
            <a:endParaRPr lang="zh-CN" altLang="en-US" sz="1900" b="1" dirty="0">
              <a:solidFill>
                <a:srgbClr val="333333"/>
              </a:solidFill>
              <a:latin typeface="微软雅黑" panose="020B0503020204020204" pitchFamily="34" charset="-122"/>
              <a:ea typeface="微软雅黑" panose="020B0503020204020204" pitchFamily="34" charset="-122"/>
            </a:endParaRPr>
          </a:p>
          <a:p>
            <a:pPr algn="ctr">
              <a:spcBef>
                <a:spcPct val="50000"/>
              </a:spcBef>
            </a:pPr>
            <a:r>
              <a:rPr lang="zh-CN" altLang="en-US" sz="1900" b="1" dirty="0">
                <a:solidFill>
                  <a:srgbClr val="333333"/>
                </a:solidFill>
                <a:latin typeface="微软雅黑" panose="020B0503020204020204" pitchFamily="34" charset="-122"/>
                <a:ea typeface="微软雅黑" panose="020B0503020204020204" pitchFamily="34" charset="-122"/>
              </a:rPr>
              <a:t>单击此处添加文字</a:t>
            </a:r>
            <a:endParaRPr lang="zh-CN" altLang="en-US" sz="1900" b="1" dirty="0">
              <a:solidFill>
                <a:srgbClr val="333333"/>
              </a:solidFill>
              <a:latin typeface="微软雅黑" panose="020B0503020204020204" pitchFamily="34" charset="-122"/>
              <a:ea typeface="微软雅黑" panose="020B0503020204020204" pitchFamily="34" charset="-122"/>
            </a:endParaRPr>
          </a:p>
        </p:txBody>
      </p:sp>
      <p:sp>
        <p:nvSpPr>
          <p:cNvPr id="56" name="Rectangle 13"/>
          <p:cNvSpPr>
            <a:spLocks noChangeArrowheads="1"/>
          </p:cNvSpPr>
          <p:nvPr/>
        </p:nvSpPr>
        <p:spPr bwMode="auto">
          <a:xfrm>
            <a:off x="8540734" y="3801040"/>
            <a:ext cx="2602075" cy="1292476"/>
          </a:xfrm>
          <a:prstGeom prst="rect">
            <a:avLst/>
          </a:prstGeom>
          <a:noFill/>
          <a:ln>
            <a:noFill/>
          </a:ln>
          <a:effectLst/>
          <a:extLst>
            <a:ext uri="{909E8E84-426E-40DD-AFC4-6F175D3DCCD1}">
              <a14:hiddenFill xmlns:a14="http://schemas.microsoft.com/office/drawing/2010/main">
                <a:gradFill rotWithShape="1">
                  <a:gsLst>
                    <a:gs pos="0">
                      <a:srgbClr val="DDDDDD"/>
                    </a:gs>
                    <a:gs pos="100000">
                      <a:schemeClr val="bg1"/>
                    </a:gs>
                  </a:gsLst>
                  <a:lin ang="5400000" scaled="1"/>
                </a:gradFill>
              </a14:hiddenFill>
            </a:ext>
            <a:ext uri="{91240B29-F687-4F45-9708-019B960494DF}">
              <a14:hiddenLine xmlns:a14="http://schemas.microsoft.com/office/drawing/2010/main" w="9525">
                <a:solidFill>
                  <a:schemeClr val="accent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09544" tIns="54772" rIns="109544" bIns="54772" anchor="ctr">
            <a:spAutoFit/>
          </a:bodyPr>
          <a:lstStyle/>
          <a:p>
            <a:pPr algn="ctr">
              <a:spcBef>
                <a:spcPct val="50000"/>
              </a:spcBef>
            </a:pPr>
            <a:r>
              <a:rPr lang="zh-CN" altLang="en-US" sz="1900" b="1" dirty="0">
                <a:solidFill>
                  <a:srgbClr val="333333"/>
                </a:solidFill>
                <a:latin typeface="微软雅黑" panose="020B0503020204020204" pitchFamily="34" charset="-122"/>
                <a:ea typeface="微软雅黑" panose="020B0503020204020204" pitchFamily="34" charset="-122"/>
              </a:rPr>
              <a:t>单击此处添加文字</a:t>
            </a:r>
            <a:endParaRPr lang="zh-CN" altLang="en-US" sz="1900" b="1" dirty="0">
              <a:solidFill>
                <a:srgbClr val="333333"/>
              </a:solidFill>
              <a:latin typeface="微软雅黑" panose="020B0503020204020204" pitchFamily="34" charset="-122"/>
              <a:ea typeface="微软雅黑" panose="020B0503020204020204" pitchFamily="34" charset="-122"/>
            </a:endParaRPr>
          </a:p>
          <a:p>
            <a:pPr algn="ctr">
              <a:spcBef>
                <a:spcPct val="50000"/>
              </a:spcBef>
            </a:pPr>
            <a:r>
              <a:rPr lang="zh-CN" altLang="en-US" sz="1900" b="1" dirty="0">
                <a:solidFill>
                  <a:srgbClr val="333333"/>
                </a:solidFill>
                <a:latin typeface="微软雅黑" panose="020B0503020204020204" pitchFamily="34" charset="-122"/>
                <a:ea typeface="微软雅黑" panose="020B0503020204020204" pitchFamily="34" charset="-122"/>
              </a:rPr>
              <a:t>单击此处添加文字</a:t>
            </a:r>
            <a:endParaRPr lang="zh-CN" altLang="en-US" sz="1900" b="1" dirty="0">
              <a:solidFill>
                <a:srgbClr val="333333"/>
              </a:solidFill>
              <a:latin typeface="微软雅黑" panose="020B0503020204020204" pitchFamily="34" charset="-122"/>
              <a:ea typeface="微软雅黑" panose="020B0503020204020204" pitchFamily="34" charset="-122"/>
            </a:endParaRPr>
          </a:p>
          <a:p>
            <a:pPr algn="ctr">
              <a:spcBef>
                <a:spcPct val="50000"/>
              </a:spcBef>
            </a:pPr>
            <a:r>
              <a:rPr lang="zh-CN" altLang="en-US" sz="1900" b="1" dirty="0">
                <a:solidFill>
                  <a:srgbClr val="333333"/>
                </a:solidFill>
                <a:latin typeface="微软雅黑" panose="020B0503020204020204" pitchFamily="34" charset="-122"/>
                <a:ea typeface="微软雅黑" panose="020B0503020204020204" pitchFamily="34" charset="-122"/>
              </a:rPr>
              <a:t>单击此处添加文字</a:t>
            </a:r>
            <a:endParaRPr lang="zh-CN" altLang="en-US" sz="1900" b="1" dirty="0">
              <a:solidFill>
                <a:srgbClr val="333333"/>
              </a:solidFill>
              <a:latin typeface="微软雅黑" panose="020B0503020204020204" pitchFamily="34" charset="-122"/>
              <a:ea typeface="微软雅黑" panose="020B0503020204020204" pitchFamily="34" charset="-122"/>
            </a:endParaRPr>
          </a:p>
        </p:txBody>
      </p:sp>
      <p:sp>
        <p:nvSpPr>
          <p:cNvPr id="3" name="标题 2"/>
          <p:cNvSpPr>
            <a:spLocks noGrp="1"/>
          </p:cNvSpPr>
          <p:nvPr>
            <p:ph type="title"/>
          </p:nvPr>
        </p:nvSpPr>
        <p:spPr/>
        <p:txBody>
          <a:bodyPr/>
          <a:lstStyle/>
          <a:p>
            <a:r>
              <a:rPr lang="zh-CN" altLang="en-US" dirty="0">
                <a:solidFill>
                  <a:srgbClr val="000000">
                    <a:lumMod val="75000"/>
                    <a:lumOff val="25000"/>
                  </a:srgbClr>
                </a:solidFill>
              </a:rPr>
              <a:t>单击此处添加标题</a:t>
            </a:r>
            <a:endParaRPr lang="zh-CN" altLang="en-US" dirty="0"/>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mc:AlternateContent xmlns:mc="http://schemas.openxmlformats.org/markup-compatibility/2006">
    <mc:Choice xmlns:p14="http://schemas.microsoft.com/office/powerpoint/2010/main" Requires="p14">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48"/>
                                            </p:tgtEl>
                                            <p:attrNameLst>
                                              <p:attrName>style.visibility</p:attrName>
                                            </p:attrNameLst>
                                          </p:cBhvr>
                                          <p:to>
                                            <p:strVal val="visible"/>
                                          </p:to>
                                        </p:set>
                                        <p:animEffect transition="in" filter="fade">
                                          <p:cBhvr>
                                            <p:cTn id="7" dur="500"/>
                                            <p:tgtEl>
                                              <p:spTgt spid="48"/>
                                            </p:tgtEl>
                                          </p:cBhvr>
                                        </p:animEffect>
                                        <p:anim calcmode="lin" valueType="num">
                                          <p:cBhvr>
                                            <p:cTn id="8" dur="500" fill="hold"/>
                                            <p:tgtEl>
                                              <p:spTgt spid="48"/>
                                            </p:tgtEl>
                                            <p:attrNameLst>
                                              <p:attrName>ppt_x</p:attrName>
                                            </p:attrNameLst>
                                          </p:cBhvr>
                                          <p:tavLst>
                                            <p:tav tm="0">
                                              <p:val>
                                                <p:strVal val="#ppt_x"/>
                                              </p:val>
                                            </p:tav>
                                            <p:tav tm="100000">
                                              <p:val>
                                                <p:strVal val="#ppt_x"/>
                                              </p:val>
                                            </p:tav>
                                          </p:tavLst>
                                        </p:anim>
                                        <p:anim calcmode="lin" valueType="num">
                                          <p:cBhvr>
                                            <p:cTn id="9" dur="500" fill="hold"/>
                                            <p:tgtEl>
                                              <p:spTgt spid="48"/>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47" presetClass="entr" presetSubtype="0" fill="hold" grpId="0" nodeType="afterEffect">
                                      <p:stCondLst>
                                        <p:cond delay="0"/>
                                      </p:stCondLst>
                                      <p:childTnLst>
                                        <p:set>
                                          <p:cBhvr>
                                            <p:cTn id="12" dur="1" fill="hold">
                                              <p:stCondLst>
                                                <p:cond delay="0"/>
                                              </p:stCondLst>
                                            </p:cTn>
                                            <p:tgtEl>
                                              <p:spTgt spid="49"/>
                                            </p:tgtEl>
                                            <p:attrNameLst>
                                              <p:attrName>style.visibility</p:attrName>
                                            </p:attrNameLst>
                                          </p:cBhvr>
                                          <p:to>
                                            <p:strVal val="visible"/>
                                          </p:to>
                                        </p:set>
                                        <p:animEffect transition="in" filter="fade">
                                          <p:cBhvr>
                                            <p:cTn id="13" dur="500"/>
                                            <p:tgtEl>
                                              <p:spTgt spid="49"/>
                                            </p:tgtEl>
                                          </p:cBhvr>
                                        </p:animEffect>
                                        <p:anim calcmode="lin" valueType="num">
                                          <p:cBhvr>
                                            <p:cTn id="14" dur="500" fill="hold"/>
                                            <p:tgtEl>
                                              <p:spTgt spid="49"/>
                                            </p:tgtEl>
                                            <p:attrNameLst>
                                              <p:attrName>ppt_x</p:attrName>
                                            </p:attrNameLst>
                                          </p:cBhvr>
                                          <p:tavLst>
                                            <p:tav tm="0">
                                              <p:val>
                                                <p:strVal val="#ppt_x"/>
                                              </p:val>
                                            </p:tav>
                                            <p:tav tm="100000">
                                              <p:val>
                                                <p:strVal val="#ppt_x"/>
                                              </p:val>
                                            </p:tav>
                                          </p:tavLst>
                                        </p:anim>
                                        <p:anim calcmode="lin" valueType="num">
                                          <p:cBhvr>
                                            <p:cTn id="15" dur="500" fill="hold"/>
                                            <p:tgtEl>
                                              <p:spTgt spid="49"/>
                                            </p:tgtEl>
                                            <p:attrNameLst>
                                              <p:attrName>ppt_y</p:attrName>
                                            </p:attrNameLst>
                                          </p:cBhvr>
                                          <p:tavLst>
                                            <p:tav tm="0">
                                              <p:val>
                                                <p:strVal val="#ppt_y-.1"/>
                                              </p:val>
                                            </p:tav>
                                            <p:tav tm="100000">
                                              <p:val>
                                                <p:strVal val="#ppt_y"/>
                                              </p:val>
                                            </p:tav>
                                          </p:tavLst>
                                        </p:anim>
                                      </p:childTnLst>
                                    </p:cTn>
                                  </p:par>
                                </p:childTnLst>
                              </p:cTn>
                            </p:par>
                            <p:par>
                              <p:cTn id="16" fill="hold">
                                <p:stCondLst>
                                  <p:cond delay="1000"/>
                                </p:stCondLst>
                                <p:childTnLst>
                                  <p:par>
                                    <p:cTn id="17" presetID="47" presetClass="entr" presetSubtype="0" fill="hold" grpId="0" nodeType="afterEffect">
                                      <p:stCondLst>
                                        <p:cond delay="0"/>
                                      </p:stCondLst>
                                      <p:childTnLst>
                                        <p:set>
                                          <p:cBhvr>
                                            <p:cTn id="18" dur="1" fill="hold">
                                              <p:stCondLst>
                                                <p:cond delay="0"/>
                                              </p:stCondLst>
                                            </p:cTn>
                                            <p:tgtEl>
                                              <p:spTgt spid="50"/>
                                            </p:tgtEl>
                                            <p:attrNameLst>
                                              <p:attrName>style.visibility</p:attrName>
                                            </p:attrNameLst>
                                          </p:cBhvr>
                                          <p:to>
                                            <p:strVal val="visible"/>
                                          </p:to>
                                        </p:set>
                                        <p:animEffect transition="in" filter="fade">
                                          <p:cBhvr>
                                            <p:cTn id="19" dur="500"/>
                                            <p:tgtEl>
                                              <p:spTgt spid="50"/>
                                            </p:tgtEl>
                                          </p:cBhvr>
                                        </p:animEffect>
                                        <p:anim calcmode="lin" valueType="num">
                                          <p:cBhvr>
                                            <p:cTn id="20" dur="500" fill="hold"/>
                                            <p:tgtEl>
                                              <p:spTgt spid="50"/>
                                            </p:tgtEl>
                                            <p:attrNameLst>
                                              <p:attrName>ppt_x</p:attrName>
                                            </p:attrNameLst>
                                          </p:cBhvr>
                                          <p:tavLst>
                                            <p:tav tm="0">
                                              <p:val>
                                                <p:strVal val="#ppt_x"/>
                                              </p:val>
                                            </p:tav>
                                            <p:tav tm="100000">
                                              <p:val>
                                                <p:strVal val="#ppt_x"/>
                                              </p:val>
                                            </p:tav>
                                          </p:tavLst>
                                        </p:anim>
                                        <p:anim calcmode="lin" valueType="num">
                                          <p:cBhvr>
                                            <p:cTn id="21" dur="500" fill="hold"/>
                                            <p:tgtEl>
                                              <p:spTgt spid="50"/>
                                            </p:tgtEl>
                                            <p:attrNameLst>
                                              <p:attrName>ppt_y</p:attrName>
                                            </p:attrNameLst>
                                          </p:cBhvr>
                                          <p:tavLst>
                                            <p:tav tm="0">
                                              <p:val>
                                                <p:strVal val="#ppt_y-.1"/>
                                              </p:val>
                                            </p:tav>
                                            <p:tav tm="100000">
                                              <p:val>
                                                <p:strVal val="#ppt_y"/>
                                              </p:val>
                                            </p:tav>
                                          </p:tavLst>
                                        </p:anim>
                                      </p:childTnLst>
                                    </p:cTn>
                                  </p:par>
                                  <p:par>
                                    <p:cTn id="22" presetID="2" presetClass="entr" presetSubtype="4" fill="hold" grpId="0" nodeType="withEffect" p14:presetBounceEnd="64000">
                                      <p:stCondLst>
                                        <p:cond delay="0"/>
                                      </p:stCondLst>
                                      <p:childTnLst>
                                        <p:set>
                                          <p:cBhvr>
                                            <p:cTn id="23" dur="1" fill="hold">
                                              <p:stCondLst>
                                                <p:cond delay="0"/>
                                              </p:stCondLst>
                                            </p:cTn>
                                            <p:tgtEl>
                                              <p:spTgt spid="51"/>
                                            </p:tgtEl>
                                            <p:attrNameLst>
                                              <p:attrName>style.visibility</p:attrName>
                                            </p:attrNameLst>
                                          </p:cBhvr>
                                          <p:to>
                                            <p:strVal val="visible"/>
                                          </p:to>
                                        </p:set>
                                        <p:anim calcmode="lin" valueType="num" p14:bounceEnd="64000">
                                          <p:cBhvr additive="base">
                                            <p:cTn id="24" dur="500" fill="hold"/>
                                            <p:tgtEl>
                                              <p:spTgt spid="51"/>
                                            </p:tgtEl>
                                            <p:attrNameLst>
                                              <p:attrName>ppt_x</p:attrName>
                                            </p:attrNameLst>
                                          </p:cBhvr>
                                          <p:tavLst>
                                            <p:tav tm="0">
                                              <p:val>
                                                <p:strVal val="#ppt_x"/>
                                              </p:val>
                                            </p:tav>
                                            <p:tav tm="100000">
                                              <p:val>
                                                <p:strVal val="#ppt_x"/>
                                              </p:val>
                                            </p:tav>
                                          </p:tavLst>
                                        </p:anim>
                                        <p:anim calcmode="lin" valueType="num" p14:bounceEnd="64000">
                                          <p:cBhvr additive="base">
                                            <p:cTn id="25" dur="500" fill="hold"/>
                                            <p:tgtEl>
                                              <p:spTgt spid="51"/>
                                            </p:tgtEl>
                                            <p:attrNameLst>
                                              <p:attrName>ppt_y</p:attrName>
                                            </p:attrNameLst>
                                          </p:cBhvr>
                                          <p:tavLst>
                                            <p:tav tm="0">
                                              <p:val>
                                                <p:strVal val="1+#ppt_h/2"/>
                                              </p:val>
                                            </p:tav>
                                            <p:tav tm="100000">
                                              <p:val>
                                                <p:strVal val="#ppt_y"/>
                                              </p:val>
                                            </p:tav>
                                          </p:tavLst>
                                        </p:anim>
                                      </p:childTnLst>
                                    </p:cTn>
                                  </p:par>
                                </p:childTnLst>
                              </p:cTn>
                            </p:par>
                            <p:par>
                              <p:cTn id="26" fill="hold">
                                <p:stCondLst>
                                  <p:cond delay="1500"/>
                                </p:stCondLst>
                                <p:childTnLst>
                                  <p:par>
                                    <p:cTn id="27" presetID="2" presetClass="entr" presetSubtype="4" fill="hold" grpId="0" nodeType="afterEffect" p14:presetBounceEnd="64000">
                                      <p:stCondLst>
                                        <p:cond delay="0"/>
                                      </p:stCondLst>
                                      <p:childTnLst>
                                        <p:set>
                                          <p:cBhvr>
                                            <p:cTn id="28" dur="1" fill="hold">
                                              <p:stCondLst>
                                                <p:cond delay="0"/>
                                              </p:stCondLst>
                                            </p:cTn>
                                            <p:tgtEl>
                                              <p:spTgt spid="52"/>
                                            </p:tgtEl>
                                            <p:attrNameLst>
                                              <p:attrName>style.visibility</p:attrName>
                                            </p:attrNameLst>
                                          </p:cBhvr>
                                          <p:to>
                                            <p:strVal val="visible"/>
                                          </p:to>
                                        </p:set>
                                        <p:anim calcmode="lin" valueType="num" p14:bounceEnd="64000">
                                          <p:cBhvr additive="base">
                                            <p:cTn id="29" dur="500" fill="hold"/>
                                            <p:tgtEl>
                                              <p:spTgt spid="52"/>
                                            </p:tgtEl>
                                            <p:attrNameLst>
                                              <p:attrName>ppt_x</p:attrName>
                                            </p:attrNameLst>
                                          </p:cBhvr>
                                          <p:tavLst>
                                            <p:tav tm="0">
                                              <p:val>
                                                <p:strVal val="#ppt_x"/>
                                              </p:val>
                                            </p:tav>
                                            <p:tav tm="100000">
                                              <p:val>
                                                <p:strVal val="#ppt_x"/>
                                              </p:val>
                                            </p:tav>
                                          </p:tavLst>
                                        </p:anim>
                                        <p:anim calcmode="lin" valueType="num" p14:bounceEnd="64000">
                                          <p:cBhvr additive="base">
                                            <p:cTn id="30" dur="500" fill="hold"/>
                                            <p:tgtEl>
                                              <p:spTgt spid="52"/>
                                            </p:tgtEl>
                                            <p:attrNameLst>
                                              <p:attrName>ppt_y</p:attrName>
                                            </p:attrNameLst>
                                          </p:cBhvr>
                                          <p:tavLst>
                                            <p:tav tm="0">
                                              <p:val>
                                                <p:strVal val="1+#ppt_h/2"/>
                                              </p:val>
                                            </p:tav>
                                            <p:tav tm="100000">
                                              <p:val>
                                                <p:strVal val="#ppt_y"/>
                                              </p:val>
                                            </p:tav>
                                          </p:tavLst>
                                        </p:anim>
                                      </p:childTnLst>
                                    </p:cTn>
                                  </p:par>
                                </p:childTnLst>
                              </p:cTn>
                            </p:par>
                            <p:par>
                              <p:cTn id="31" fill="hold">
                                <p:stCondLst>
                                  <p:cond delay="2000"/>
                                </p:stCondLst>
                                <p:childTnLst>
                                  <p:par>
                                    <p:cTn id="32" presetID="2" presetClass="entr" presetSubtype="4" fill="hold" grpId="0" nodeType="afterEffect" p14:presetBounceEnd="64000">
                                      <p:stCondLst>
                                        <p:cond delay="0"/>
                                      </p:stCondLst>
                                      <p:childTnLst>
                                        <p:set>
                                          <p:cBhvr>
                                            <p:cTn id="33" dur="1" fill="hold">
                                              <p:stCondLst>
                                                <p:cond delay="0"/>
                                              </p:stCondLst>
                                            </p:cTn>
                                            <p:tgtEl>
                                              <p:spTgt spid="53"/>
                                            </p:tgtEl>
                                            <p:attrNameLst>
                                              <p:attrName>style.visibility</p:attrName>
                                            </p:attrNameLst>
                                          </p:cBhvr>
                                          <p:to>
                                            <p:strVal val="visible"/>
                                          </p:to>
                                        </p:set>
                                        <p:anim calcmode="lin" valueType="num" p14:bounceEnd="64000">
                                          <p:cBhvr additive="base">
                                            <p:cTn id="34" dur="500" fill="hold"/>
                                            <p:tgtEl>
                                              <p:spTgt spid="53"/>
                                            </p:tgtEl>
                                            <p:attrNameLst>
                                              <p:attrName>ppt_x</p:attrName>
                                            </p:attrNameLst>
                                          </p:cBhvr>
                                          <p:tavLst>
                                            <p:tav tm="0">
                                              <p:val>
                                                <p:strVal val="#ppt_x"/>
                                              </p:val>
                                            </p:tav>
                                            <p:tav tm="100000">
                                              <p:val>
                                                <p:strVal val="#ppt_x"/>
                                              </p:val>
                                            </p:tav>
                                          </p:tavLst>
                                        </p:anim>
                                        <p:anim calcmode="lin" valueType="num" p14:bounceEnd="64000">
                                          <p:cBhvr additive="base">
                                            <p:cTn id="35" dur="500" fill="hold"/>
                                            <p:tgtEl>
                                              <p:spTgt spid="53"/>
                                            </p:tgtEl>
                                            <p:attrNameLst>
                                              <p:attrName>ppt_y</p:attrName>
                                            </p:attrNameLst>
                                          </p:cBhvr>
                                          <p:tavLst>
                                            <p:tav tm="0">
                                              <p:val>
                                                <p:strVal val="1+#ppt_h/2"/>
                                              </p:val>
                                            </p:tav>
                                            <p:tav tm="100000">
                                              <p:val>
                                                <p:strVal val="#ppt_y"/>
                                              </p:val>
                                            </p:tav>
                                          </p:tavLst>
                                        </p:anim>
                                      </p:childTnLst>
                                    </p:cTn>
                                  </p:par>
                                </p:childTnLst>
                              </p:cTn>
                            </p:par>
                            <p:par>
                              <p:cTn id="36" fill="hold">
                                <p:stCondLst>
                                  <p:cond delay="2500"/>
                                </p:stCondLst>
                                <p:childTnLst>
                                  <p:par>
                                    <p:cTn id="37" presetID="42" presetClass="entr" presetSubtype="0" fill="hold" grpId="0" nodeType="afterEffect">
                                      <p:stCondLst>
                                        <p:cond delay="0"/>
                                      </p:stCondLst>
                                      <p:iterate type="wd">
                                        <p:tmPct val="10000"/>
                                      </p:iterate>
                                      <p:childTnLst>
                                        <p:set>
                                          <p:cBhvr>
                                            <p:cTn id="38" dur="1" fill="hold">
                                              <p:stCondLst>
                                                <p:cond delay="0"/>
                                              </p:stCondLst>
                                            </p:cTn>
                                            <p:tgtEl>
                                              <p:spTgt spid="54"/>
                                            </p:tgtEl>
                                            <p:attrNameLst>
                                              <p:attrName>style.visibility</p:attrName>
                                            </p:attrNameLst>
                                          </p:cBhvr>
                                          <p:to>
                                            <p:strVal val="visible"/>
                                          </p:to>
                                        </p:set>
                                        <p:animEffect transition="in" filter="fade">
                                          <p:cBhvr>
                                            <p:cTn id="39" dur="500"/>
                                            <p:tgtEl>
                                              <p:spTgt spid="54"/>
                                            </p:tgtEl>
                                          </p:cBhvr>
                                        </p:animEffect>
                                        <p:anim calcmode="lin" valueType="num">
                                          <p:cBhvr>
                                            <p:cTn id="40" dur="500" fill="hold"/>
                                            <p:tgtEl>
                                              <p:spTgt spid="54"/>
                                            </p:tgtEl>
                                            <p:attrNameLst>
                                              <p:attrName>ppt_x</p:attrName>
                                            </p:attrNameLst>
                                          </p:cBhvr>
                                          <p:tavLst>
                                            <p:tav tm="0">
                                              <p:val>
                                                <p:strVal val="#ppt_x"/>
                                              </p:val>
                                            </p:tav>
                                            <p:tav tm="100000">
                                              <p:val>
                                                <p:strVal val="#ppt_x"/>
                                              </p:val>
                                            </p:tav>
                                          </p:tavLst>
                                        </p:anim>
                                        <p:anim calcmode="lin" valueType="num">
                                          <p:cBhvr>
                                            <p:cTn id="41" dur="500" fill="hold"/>
                                            <p:tgtEl>
                                              <p:spTgt spid="54"/>
                                            </p:tgtEl>
                                            <p:attrNameLst>
                                              <p:attrName>ppt_y</p:attrName>
                                            </p:attrNameLst>
                                          </p:cBhvr>
                                          <p:tavLst>
                                            <p:tav tm="0">
                                              <p:val>
                                                <p:strVal val="#ppt_y+.1"/>
                                              </p:val>
                                            </p:tav>
                                            <p:tav tm="100000">
                                              <p:val>
                                                <p:strVal val="#ppt_y"/>
                                              </p:val>
                                            </p:tav>
                                          </p:tavLst>
                                        </p:anim>
                                      </p:childTnLst>
                                    </p:cTn>
                                  </p:par>
                                  <p:par>
                                    <p:cTn id="42" presetID="42" presetClass="entr" presetSubtype="0" fill="hold" grpId="0" nodeType="withEffect">
                                      <p:stCondLst>
                                        <p:cond delay="200"/>
                                      </p:stCondLst>
                                      <p:iterate type="wd">
                                        <p:tmPct val="10000"/>
                                      </p:iterate>
                                      <p:childTnLst>
                                        <p:set>
                                          <p:cBhvr>
                                            <p:cTn id="43" dur="1" fill="hold">
                                              <p:stCondLst>
                                                <p:cond delay="0"/>
                                              </p:stCondLst>
                                            </p:cTn>
                                            <p:tgtEl>
                                              <p:spTgt spid="55"/>
                                            </p:tgtEl>
                                            <p:attrNameLst>
                                              <p:attrName>style.visibility</p:attrName>
                                            </p:attrNameLst>
                                          </p:cBhvr>
                                          <p:to>
                                            <p:strVal val="visible"/>
                                          </p:to>
                                        </p:set>
                                        <p:animEffect transition="in" filter="fade">
                                          <p:cBhvr>
                                            <p:cTn id="44" dur="500"/>
                                            <p:tgtEl>
                                              <p:spTgt spid="55"/>
                                            </p:tgtEl>
                                          </p:cBhvr>
                                        </p:animEffect>
                                        <p:anim calcmode="lin" valueType="num">
                                          <p:cBhvr>
                                            <p:cTn id="45" dur="500" fill="hold"/>
                                            <p:tgtEl>
                                              <p:spTgt spid="55"/>
                                            </p:tgtEl>
                                            <p:attrNameLst>
                                              <p:attrName>ppt_x</p:attrName>
                                            </p:attrNameLst>
                                          </p:cBhvr>
                                          <p:tavLst>
                                            <p:tav tm="0">
                                              <p:val>
                                                <p:strVal val="#ppt_x"/>
                                              </p:val>
                                            </p:tav>
                                            <p:tav tm="100000">
                                              <p:val>
                                                <p:strVal val="#ppt_x"/>
                                              </p:val>
                                            </p:tav>
                                          </p:tavLst>
                                        </p:anim>
                                        <p:anim calcmode="lin" valueType="num">
                                          <p:cBhvr>
                                            <p:cTn id="46" dur="500" fill="hold"/>
                                            <p:tgtEl>
                                              <p:spTgt spid="55"/>
                                            </p:tgtEl>
                                            <p:attrNameLst>
                                              <p:attrName>ppt_y</p:attrName>
                                            </p:attrNameLst>
                                          </p:cBhvr>
                                          <p:tavLst>
                                            <p:tav tm="0">
                                              <p:val>
                                                <p:strVal val="#ppt_y+.1"/>
                                              </p:val>
                                            </p:tav>
                                            <p:tav tm="100000">
                                              <p:val>
                                                <p:strVal val="#ppt_y"/>
                                              </p:val>
                                            </p:tav>
                                          </p:tavLst>
                                        </p:anim>
                                      </p:childTnLst>
                                    </p:cTn>
                                  </p:par>
                                  <p:par>
                                    <p:cTn id="47" presetID="42" presetClass="entr" presetSubtype="0" fill="hold" grpId="0" nodeType="withEffect">
                                      <p:stCondLst>
                                        <p:cond delay="500"/>
                                      </p:stCondLst>
                                      <p:iterate type="wd">
                                        <p:tmPct val="10000"/>
                                      </p:iterate>
                                      <p:childTnLst>
                                        <p:set>
                                          <p:cBhvr>
                                            <p:cTn id="48" dur="1" fill="hold">
                                              <p:stCondLst>
                                                <p:cond delay="0"/>
                                              </p:stCondLst>
                                            </p:cTn>
                                            <p:tgtEl>
                                              <p:spTgt spid="56"/>
                                            </p:tgtEl>
                                            <p:attrNameLst>
                                              <p:attrName>style.visibility</p:attrName>
                                            </p:attrNameLst>
                                          </p:cBhvr>
                                          <p:to>
                                            <p:strVal val="visible"/>
                                          </p:to>
                                        </p:set>
                                        <p:animEffect transition="in" filter="fade">
                                          <p:cBhvr>
                                            <p:cTn id="49" dur="500"/>
                                            <p:tgtEl>
                                              <p:spTgt spid="56"/>
                                            </p:tgtEl>
                                          </p:cBhvr>
                                        </p:animEffect>
                                        <p:anim calcmode="lin" valueType="num">
                                          <p:cBhvr>
                                            <p:cTn id="50" dur="500" fill="hold"/>
                                            <p:tgtEl>
                                              <p:spTgt spid="56"/>
                                            </p:tgtEl>
                                            <p:attrNameLst>
                                              <p:attrName>ppt_x</p:attrName>
                                            </p:attrNameLst>
                                          </p:cBhvr>
                                          <p:tavLst>
                                            <p:tav tm="0">
                                              <p:val>
                                                <p:strVal val="#ppt_x"/>
                                              </p:val>
                                            </p:tav>
                                            <p:tav tm="100000">
                                              <p:val>
                                                <p:strVal val="#ppt_x"/>
                                              </p:val>
                                            </p:tav>
                                          </p:tavLst>
                                        </p:anim>
                                        <p:anim calcmode="lin" valueType="num">
                                          <p:cBhvr>
                                            <p:cTn id="51" dur="500" fill="hold"/>
                                            <p:tgtEl>
                                              <p:spTgt spid="5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 grpId="0" animBg="1"/>
          <p:bldP spid="49" grpId="0" animBg="1"/>
          <p:bldP spid="50" grpId="0" animBg="1"/>
          <p:bldP spid="51" grpId="0"/>
          <p:bldP spid="52" grpId="0"/>
          <p:bldP spid="53" grpId="0"/>
          <p:bldP spid="54" grpId="0" animBg="1"/>
          <p:bldP spid="55" grpId="0"/>
          <p:bldP spid="56" grpId="0"/>
        </p:bldLst>
      </p:timing>
    </mc:Choice>
    <mc:Fallback>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48"/>
                                            </p:tgtEl>
                                            <p:attrNameLst>
                                              <p:attrName>style.visibility</p:attrName>
                                            </p:attrNameLst>
                                          </p:cBhvr>
                                          <p:to>
                                            <p:strVal val="visible"/>
                                          </p:to>
                                        </p:set>
                                        <p:animEffect transition="in" filter="fade">
                                          <p:cBhvr>
                                            <p:cTn id="7" dur="500"/>
                                            <p:tgtEl>
                                              <p:spTgt spid="48"/>
                                            </p:tgtEl>
                                          </p:cBhvr>
                                        </p:animEffect>
                                        <p:anim calcmode="lin" valueType="num">
                                          <p:cBhvr>
                                            <p:cTn id="8" dur="500" fill="hold"/>
                                            <p:tgtEl>
                                              <p:spTgt spid="48"/>
                                            </p:tgtEl>
                                            <p:attrNameLst>
                                              <p:attrName>ppt_x</p:attrName>
                                            </p:attrNameLst>
                                          </p:cBhvr>
                                          <p:tavLst>
                                            <p:tav tm="0">
                                              <p:val>
                                                <p:strVal val="#ppt_x"/>
                                              </p:val>
                                            </p:tav>
                                            <p:tav tm="100000">
                                              <p:val>
                                                <p:strVal val="#ppt_x"/>
                                              </p:val>
                                            </p:tav>
                                          </p:tavLst>
                                        </p:anim>
                                        <p:anim calcmode="lin" valueType="num">
                                          <p:cBhvr>
                                            <p:cTn id="9" dur="500" fill="hold"/>
                                            <p:tgtEl>
                                              <p:spTgt spid="48"/>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47" presetClass="entr" presetSubtype="0" fill="hold" grpId="0" nodeType="afterEffect">
                                      <p:stCondLst>
                                        <p:cond delay="0"/>
                                      </p:stCondLst>
                                      <p:childTnLst>
                                        <p:set>
                                          <p:cBhvr>
                                            <p:cTn id="12" dur="1" fill="hold">
                                              <p:stCondLst>
                                                <p:cond delay="0"/>
                                              </p:stCondLst>
                                            </p:cTn>
                                            <p:tgtEl>
                                              <p:spTgt spid="49"/>
                                            </p:tgtEl>
                                            <p:attrNameLst>
                                              <p:attrName>style.visibility</p:attrName>
                                            </p:attrNameLst>
                                          </p:cBhvr>
                                          <p:to>
                                            <p:strVal val="visible"/>
                                          </p:to>
                                        </p:set>
                                        <p:animEffect transition="in" filter="fade">
                                          <p:cBhvr>
                                            <p:cTn id="13" dur="500"/>
                                            <p:tgtEl>
                                              <p:spTgt spid="49"/>
                                            </p:tgtEl>
                                          </p:cBhvr>
                                        </p:animEffect>
                                        <p:anim calcmode="lin" valueType="num">
                                          <p:cBhvr>
                                            <p:cTn id="14" dur="500" fill="hold"/>
                                            <p:tgtEl>
                                              <p:spTgt spid="49"/>
                                            </p:tgtEl>
                                            <p:attrNameLst>
                                              <p:attrName>ppt_x</p:attrName>
                                            </p:attrNameLst>
                                          </p:cBhvr>
                                          <p:tavLst>
                                            <p:tav tm="0">
                                              <p:val>
                                                <p:strVal val="#ppt_x"/>
                                              </p:val>
                                            </p:tav>
                                            <p:tav tm="100000">
                                              <p:val>
                                                <p:strVal val="#ppt_x"/>
                                              </p:val>
                                            </p:tav>
                                          </p:tavLst>
                                        </p:anim>
                                        <p:anim calcmode="lin" valueType="num">
                                          <p:cBhvr>
                                            <p:cTn id="15" dur="500" fill="hold"/>
                                            <p:tgtEl>
                                              <p:spTgt spid="49"/>
                                            </p:tgtEl>
                                            <p:attrNameLst>
                                              <p:attrName>ppt_y</p:attrName>
                                            </p:attrNameLst>
                                          </p:cBhvr>
                                          <p:tavLst>
                                            <p:tav tm="0">
                                              <p:val>
                                                <p:strVal val="#ppt_y-.1"/>
                                              </p:val>
                                            </p:tav>
                                            <p:tav tm="100000">
                                              <p:val>
                                                <p:strVal val="#ppt_y"/>
                                              </p:val>
                                            </p:tav>
                                          </p:tavLst>
                                        </p:anim>
                                      </p:childTnLst>
                                    </p:cTn>
                                  </p:par>
                                </p:childTnLst>
                              </p:cTn>
                            </p:par>
                            <p:par>
                              <p:cTn id="16" fill="hold">
                                <p:stCondLst>
                                  <p:cond delay="1000"/>
                                </p:stCondLst>
                                <p:childTnLst>
                                  <p:par>
                                    <p:cTn id="17" presetID="47" presetClass="entr" presetSubtype="0" fill="hold" grpId="0" nodeType="afterEffect">
                                      <p:stCondLst>
                                        <p:cond delay="0"/>
                                      </p:stCondLst>
                                      <p:childTnLst>
                                        <p:set>
                                          <p:cBhvr>
                                            <p:cTn id="18" dur="1" fill="hold">
                                              <p:stCondLst>
                                                <p:cond delay="0"/>
                                              </p:stCondLst>
                                            </p:cTn>
                                            <p:tgtEl>
                                              <p:spTgt spid="50"/>
                                            </p:tgtEl>
                                            <p:attrNameLst>
                                              <p:attrName>style.visibility</p:attrName>
                                            </p:attrNameLst>
                                          </p:cBhvr>
                                          <p:to>
                                            <p:strVal val="visible"/>
                                          </p:to>
                                        </p:set>
                                        <p:animEffect transition="in" filter="fade">
                                          <p:cBhvr>
                                            <p:cTn id="19" dur="500"/>
                                            <p:tgtEl>
                                              <p:spTgt spid="50"/>
                                            </p:tgtEl>
                                          </p:cBhvr>
                                        </p:animEffect>
                                        <p:anim calcmode="lin" valueType="num">
                                          <p:cBhvr>
                                            <p:cTn id="20" dur="500" fill="hold"/>
                                            <p:tgtEl>
                                              <p:spTgt spid="50"/>
                                            </p:tgtEl>
                                            <p:attrNameLst>
                                              <p:attrName>ppt_x</p:attrName>
                                            </p:attrNameLst>
                                          </p:cBhvr>
                                          <p:tavLst>
                                            <p:tav tm="0">
                                              <p:val>
                                                <p:strVal val="#ppt_x"/>
                                              </p:val>
                                            </p:tav>
                                            <p:tav tm="100000">
                                              <p:val>
                                                <p:strVal val="#ppt_x"/>
                                              </p:val>
                                            </p:tav>
                                          </p:tavLst>
                                        </p:anim>
                                        <p:anim calcmode="lin" valueType="num">
                                          <p:cBhvr>
                                            <p:cTn id="21" dur="500" fill="hold"/>
                                            <p:tgtEl>
                                              <p:spTgt spid="50"/>
                                            </p:tgtEl>
                                            <p:attrNameLst>
                                              <p:attrName>ppt_y</p:attrName>
                                            </p:attrNameLst>
                                          </p:cBhvr>
                                          <p:tavLst>
                                            <p:tav tm="0">
                                              <p:val>
                                                <p:strVal val="#ppt_y-.1"/>
                                              </p:val>
                                            </p:tav>
                                            <p:tav tm="100000">
                                              <p:val>
                                                <p:strVal val="#ppt_y"/>
                                              </p:val>
                                            </p:tav>
                                          </p:tavLst>
                                        </p:anim>
                                      </p:childTnLst>
                                    </p:cTn>
                                  </p:par>
                                  <p:par>
                                    <p:cTn id="22" presetID="2" presetClass="entr" presetSubtype="4" fill="hold" grpId="0" nodeType="withEffect">
                                      <p:stCondLst>
                                        <p:cond delay="0"/>
                                      </p:stCondLst>
                                      <p:childTnLst>
                                        <p:set>
                                          <p:cBhvr>
                                            <p:cTn id="23" dur="1" fill="hold">
                                              <p:stCondLst>
                                                <p:cond delay="0"/>
                                              </p:stCondLst>
                                            </p:cTn>
                                            <p:tgtEl>
                                              <p:spTgt spid="51"/>
                                            </p:tgtEl>
                                            <p:attrNameLst>
                                              <p:attrName>style.visibility</p:attrName>
                                            </p:attrNameLst>
                                          </p:cBhvr>
                                          <p:to>
                                            <p:strVal val="visible"/>
                                          </p:to>
                                        </p:set>
                                        <p:anim calcmode="lin" valueType="num">
                                          <p:cBhvr additive="base">
                                            <p:cTn id="24" dur="500" fill="hold"/>
                                            <p:tgtEl>
                                              <p:spTgt spid="51"/>
                                            </p:tgtEl>
                                            <p:attrNameLst>
                                              <p:attrName>ppt_x</p:attrName>
                                            </p:attrNameLst>
                                          </p:cBhvr>
                                          <p:tavLst>
                                            <p:tav tm="0">
                                              <p:val>
                                                <p:strVal val="#ppt_x"/>
                                              </p:val>
                                            </p:tav>
                                            <p:tav tm="100000">
                                              <p:val>
                                                <p:strVal val="#ppt_x"/>
                                              </p:val>
                                            </p:tav>
                                          </p:tavLst>
                                        </p:anim>
                                        <p:anim calcmode="lin" valueType="num">
                                          <p:cBhvr additive="base">
                                            <p:cTn id="25" dur="500" fill="hold"/>
                                            <p:tgtEl>
                                              <p:spTgt spid="51"/>
                                            </p:tgtEl>
                                            <p:attrNameLst>
                                              <p:attrName>ppt_y</p:attrName>
                                            </p:attrNameLst>
                                          </p:cBhvr>
                                          <p:tavLst>
                                            <p:tav tm="0">
                                              <p:val>
                                                <p:strVal val="1+#ppt_h/2"/>
                                              </p:val>
                                            </p:tav>
                                            <p:tav tm="100000">
                                              <p:val>
                                                <p:strVal val="#ppt_y"/>
                                              </p:val>
                                            </p:tav>
                                          </p:tavLst>
                                        </p:anim>
                                      </p:childTnLst>
                                    </p:cTn>
                                  </p:par>
                                </p:childTnLst>
                              </p:cTn>
                            </p:par>
                            <p:par>
                              <p:cTn id="26" fill="hold">
                                <p:stCondLst>
                                  <p:cond delay="1500"/>
                                </p:stCondLst>
                                <p:childTnLst>
                                  <p:par>
                                    <p:cTn id="27" presetID="2" presetClass="entr" presetSubtype="4" fill="hold" grpId="0" nodeType="afterEffect">
                                      <p:stCondLst>
                                        <p:cond delay="0"/>
                                      </p:stCondLst>
                                      <p:childTnLst>
                                        <p:set>
                                          <p:cBhvr>
                                            <p:cTn id="28" dur="1" fill="hold">
                                              <p:stCondLst>
                                                <p:cond delay="0"/>
                                              </p:stCondLst>
                                            </p:cTn>
                                            <p:tgtEl>
                                              <p:spTgt spid="52"/>
                                            </p:tgtEl>
                                            <p:attrNameLst>
                                              <p:attrName>style.visibility</p:attrName>
                                            </p:attrNameLst>
                                          </p:cBhvr>
                                          <p:to>
                                            <p:strVal val="visible"/>
                                          </p:to>
                                        </p:set>
                                        <p:anim calcmode="lin" valueType="num">
                                          <p:cBhvr additive="base">
                                            <p:cTn id="29" dur="500" fill="hold"/>
                                            <p:tgtEl>
                                              <p:spTgt spid="52"/>
                                            </p:tgtEl>
                                            <p:attrNameLst>
                                              <p:attrName>ppt_x</p:attrName>
                                            </p:attrNameLst>
                                          </p:cBhvr>
                                          <p:tavLst>
                                            <p:tav tm="0">
                                              <p:val>
                                                <p:strVal val="#ppt_x"/>
                                              </p:val>
                                            </p:tav>
                                            <p:tav tm="100000">
                                              <p:val>
                                                <p:strVal val="#ppt_x"/>
                                              </p:val>
                                            </p:tav>
                                          </p:tavLst>
                                        </p:anim>
                                        <p:anim calcmode="lin" valueType="num">
                                          <p:cBhvr additive="base">
                                            <p:cTn id="30" dur="500" fill="hold"/>
                                            <p:tgtEl>
                                              <p:spTgt spid="52"/>
                                            </p:tgtEl>
                                            <p:attrNameLst>
                                              <p:attrName>ppt_y</p:attrName>
                                            </p:attrNameLst>
                                          </p:cBhvr>
                                          <p:tavLst>
                                            <p:tav tm="0">
                                              <p:val>
                                                <p:strVal val="1+#ppt_h/2"/>
                                              </p:val>
                                            </p:tav>
                                            <p:tav tm="100000">
                                              <p:val>
                                                <p:strVal val="#ppt_y"/>
                                              </p:val>
                                            </p:tav>
                                          </p:tavLst>
                                        </p:anim>
                                      </p:childTnLst>
                                    </p:cTn>
                                  </p:par>
                                </p:childTnLst>
                              </p:cTn>
                            </p:par>
                            <p:par>
                              <p:cTn id="31" fill="hold">
                                <p:stCondLst>
                                  <p:cond delay="2000"/>
                                </p:stCondLst>
                                <p:childTnLst>
                                  <p:par>
                                    <p:cTn id="32" presetID="2" presetClass="entr" presetSubtype="4" fill="hold" grpId="0" nodeType="afterEffect">
                                      <p:stCondLst>
                                        <p:cond delay="0"/>
                                      </p:stCondLst>
                                      <p:childTnLst>
                                        <p:set>
                                          <p:cBhvr>
                                            <p:cTn id="33" dur="1" fill="hold">
                                              <p:stCondLst>
                                                <p:cond delay="0"/>
                                              </p:stCondLst>
                                            </p:cTn>
                                            <p:tgtEl>
                                              <p:spTgt spid="53"/>
                                            </p:tgtEl>
                                            <p:attrNameLst>
                                              <p:attrName>style.visibility</p:attrName>
                                            </p:attrNameLst>
                                          </p:cBhvr>
                                          <p:to>
                                            <p:strVal val="visible"/>
                                          </p:to>
                                        </p:set>
                                        <p:anim calcmode="lin" valueType="num">
                                          <p:cBhvr additive="base">
                                            <p:cTn id="34" dur="500" fill="hold"/>
                                            <p:tgtEl>
                                              <p:spTgt spid="53"/>
                                            </p:tgtEl>
                                            <p:attrNameLst>
                                              <p:attrName>ppt_x</p:attrName>
                                            </p:attrNameLst>
                                          </p:cBhvr>
                                          <p:tavLst>
                                            <p:tav tm="0">
                                              <p:val>
                                                <p:strVal val="#ppt_x"/>
                                              </p:val>
                                            </p:tav>
                                            <p:tav tm="100000">
                                              <p:val>
                                                <p:strVal val="#ppt_x"/>
                                              </p:val>
                                            </p:tav>
                                          </p:tavLst>
                                        </p:anim>
                                        <p:anim calcmode="lin" valueType="num">
                                          <p:cBhvr additive="base">
                                            <p:cTn id="35" dur="500" fill="hold"/>
                                            <p:tgtEl>
                                              <p:spTgt spid="53"/>
                                            </p:tgtEl>
                                            <p:attrNameLst>
                                              <p:attrName>ppt_y</p:attrName>
                                            </p:attrNameLst>
                                          </p:cBhvr>
                                          <p:tavLst>
                                            <p:tav tm="0">
                                              <p:val>
                                                <p:strVal val="1+#ppt_h/2"/>
                                              </p:val>
                                            </p:tav>
                                            <p:tav tm="100000">
                                              <p:val>
                                                <p:strVal val="#ppt_y"/>
                                              </p:val>
                                            </p:tav>
                                          </p:tavLst>
                                        </p:anim>
                                      </p:childTnLst>
                                    </p:cTn>
                                  </p:par>
                                </p:childTnLst>
                              </p:cTn>
                            </p:par>
                            <p:par>
                              <p:cTn id="36" fill="hold">
                                <p:stCondLst>
                                  <p:cond delay="2500"/>
                                </p:stCondLst>
                                <p:childTnLst>
                                  <p:par>
                                    <p:cTn id="37" presetID="42" presetClass="entr" presetSubtype="0" fill="hold" grpId="0" nodeType="afterEffect">
                                      <p:stCondLst>
                                        <p:cond delay="0"/>
                                      </p:stCondLst>
                                      <p:iterate type="wd">
                                        <p:tmPct val="10000"/>
                                      </p:iterate>
                                      <p:childTnLst>
                                        <p:set>
                                          <p:cBhvr>
                                            <p:cTn id="38" dur="1" fill="hold">
                                              <p:stCondLst>
                                                <p:cond delay="0"/>
                                              </p:stCondLst>
                                            </p:cTn>
                                            <p:tgtEl>
                                              <p:spTgt spid="54"/>
                                            </p:tgtEl>
                                            <p:attrNameLst>
                                              <p:attrName>style.visibility</p:attrName>
                                            </p:attrNameLst>
                                          </p:cBhvr>
                                          <p:to>
                                            <p:strVal val="visible"/>
                                          </p:to>
                                        </p:set>
                                        <p:animEffect transition="in" filter="fade">
                                          <p:cBhvr>
                                            <p:cTn id="39" dur="500"/>
                                            <p:tgtEl>
                                              <p:spTgt spid="54"/>
                                            </p:tgtEl>
                                          </p:cBhvr>
                                        </p:animEffect>
                                        <p:anim calcmode="lin" valueType="num">
                                          <p:cBhvr>
                                            <p:cTn id="40" dur="500" fill="hold"/>
                                            <p:tgtEl>
                                              <p:spTgt spid="54"/>
                                            </p:tgtEl>
                                            <p:attrNameLst>
                                              <p:attrName>ppt_x</p:attrName>
                                            </p:attrNameLst>
                                          </p:cBhvr>
                                          <p:tavLst>
                                            <p:tav tm="0">
                                              <p:val>
                                                <p:strVal val="#ppt_x"/>
                                              </p:val>
                                            </p:tav>
                                            <p:tav tm="100000">
                                              <p:val>
                                                <p:strVal val="#ppt_x"/>
                                              </p:val>
                                            </p:tav>
                                          </p:tavLst>
                                        </p:anim>
                                        <p:anim calcmode="lin" valueType="num">
                                          <p:cBhvr>
                                            <p:cTn id="41" dur="500" fill="hold"/>
                                            <p:tgtEl>
                                              <p:spTgt spid="54"/>
                                            </p:tgtEl>
                                            <p:attrNameLst>
                                              <p:attrName>ppt_y</p:attrName>
                                            </p:attrNameLst>
                                          </p:cBhvr>
                                          <p:tavLst>
                                            <p:tav tm="0">
                                              <p:val>
                                                <p:strVal val="#ppt_y+.1"/>
                                              </p:val>
                                            </p:tav>
                                            <p:tav tm="100000">
                                              <p:val>
                                                <p:strVal val="#ppt_y"/>
                                              </p:val>
                                            </p:tav>
                                          </p:tavLst>
                                        </p:anim>
                                      </p:childTnLst>
                                    </p:cTn>
                                  </p:par>
                                  <p:par>
                                    <p:cTn id="42" presetID="42" presetClass="entr" presetSubtype="0" fill="hold" grpId="0" nodeType="withEffect">
                                      <p:stCondLst>
                                        <p:cond delay="200"/>
                                      </p:stCondLst>
                                      <p:iterate type="wd">
                                        <p:tmPct val="10000"/>
                                      </p:iterate>
                                      <p:childTnLst>
                                        <p:set>
                                          <p:cBhvr>
                                            <p:cTn id="43" dur="1" fill="hold">
                                              <p:stCondLst>
                                                <p:cond delay="0"/>
                                              </p:stCondLst>
                                            </p:cTn>
                                            <p:tgtEl>
                                              <p:spTgt spid="55"/>
                                            </p:tgtEl>
                                            <p:attrNameLst>
                                              <p:attrName>style.visibility</p:attrName>
                                            </p:attrNameLst>
                                          </p:cBhvr>
                                          <p:to>
                                            <p:strVal val="visible"/>
                                          </p:to>
                                        </p:set>
                                        <p:animEffect transition="in" filter="fade">
                                          <p:cBhvr>
                                            <p:cTn id="44" dur="500"/>
                                            <p:tgtEl>
                                              <p:spTgt spid="55"/>
                                            </p:tgtEl>
                                          </p:cBhvr>
                                        </p:animEffect>
                                        <p:anim calcmode="lin" valueType="num">
                                          <p:cBhvr>
                                            <p:cTn id="45" dur="500" fill="hold"/>
                                            <p:tgtEl>
                                              <p:spTgt spid="55"/>
                                            </p:tgtEl>
                                            <p:attrNameLst>
                                              <p:attrName>ppt_x</p:attrName>
                                            </p:attrNameLst>
                                          </p:cBhvr>
                                          <p:tavLst>
                                            <p:tav tm="0">
                                              <p:val>
                                                <p:strVal val="#ppt_x"/>
                                              </p:val>
                                            </p:tav>
                                            <p:tav tm="100000">
                                              <p:val>
                                                <p:strVal val="#ppt_x"/>
                                              </p:val>
                                            </p:tav>
                                          </p:tavLst>
                                        </p:anim>
                                        <p:anim calcmode="lin" valueType="num">
                                          <p:cBhvr>
                                            <p:cTn id="46" dur="500" fill="hold"/>
                                            <p:tgtEl>
                                              <p:spTgt spid="55"/>
                                            </p:tgtEl>
                                            <p:attrNameLst>
                                              <p:attrName>ppt_y</p:attrName>
                                            </p:attrNameLst>
                                          </p:cBhvr>
                                          <p:tavLst>
                                            <p:tav tm="0">
                                              <p:val>
                                                <p:strVal val="#ppt_y+.1"/>
                                              </p:val>
                                            </p:tav>
                                            <p:tav tm="100000">
                                              <p:val>
                                                <p:strVal val="#ppt_y"/>
                                              </p:val>
                                            </p:tav>
                                          </p:tavLst>
                                        </p:anim>
                                      </p:childTnLst>
                                    </p:cTn>
                                  </p:par>
                                  <p:par>
                                    <p:cTn id="47" presetID="42" presetClass="entr" presetSubtype="0" fill="hold" grpId="0" nodeType="withEffect">
                                      <p:stCondLst>
                                        <p:cond delay="500"/>
                                      </p:stCondLst>
                                      <p:iterate type="wd">
                                        <p:tmPct val="10000"/>
                                      </p:iterate>
                                      <p:childTnLst>
                                        <p:set>
                                          <p:cBhvr>
                                            <p:cTn id="48" dur="1" fill="hold">
                                              <p:stCondLst>
                                                <p:cond delay="0"/>
                                              </p:stCondLst>
                                            </p:cTn>
                                            <p:tgtEl>
                                              <p:spTgt spid="56"/>
                                            </p:tgtEl>
                                            <p:attrNameLst>
                                              <p:attrName>style.visibility</p:attrName>
                                            </p:attrNameLst>
                                          </p:cBhvr>
                                          <p:to>
                                            <p:strVal val="visible"/>
                                          </p:to>
                                        </p:set>
                                        <p:animEffect transition="in" filter="fade">
                                          <p:cBhvr>
                                            <p:cTn id="49" dur="500"/>
                                            <p:tgtEl>
                                              <p:spTgt spid="56"/>
                                            </p:tgtEl>
                                          </p:cBhvr>
                                        </p:animEffect>
                                        <p:anim calcmode="lin" valueType="num">
                                          <p:cBhvr>
                                            <p:cTn id="50" dur="500" fill="hold"/>
                                            <p:tgtEl>
                                              <p:spTgt spid="56"/>
                                            </p:tgtEl>
                                            <p:attrNameLst>
                                              <p:attrName>ppt_x</p:attrName>
                                            </p:attrNameLst>
                                          </p:cBhvr>
                                          <p:tavLst>
                                            <p:tav tm="0">
                                              <p:val>
                                                <p:strVal val="#ppt_x"/>
                                              </p:val>
                                            </p:tav>
                                            <p:tav tm="100000">
                                              <p:val>
                                                <p:strVal val="#ppt_x"/>
                                              </p:val>
                                            </p:tav>
                                          </p:tavLst>
                                        </p:anim>
                                        <p:anim calcmode="lin" valueType="num">
                                          <p:cBhvr>
                                            <p:cTn id="51" dur="500" fill="hold"/>
                                            <p:tgtEl>
                                              <p:spTgt spid="5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 grpId="0" animBg="1"/>
          <p:bldP spid="49" grpId="0" animBg="1"/>
          <p:bldP spid="50" grpId="0" animBg="1"/>
          <p:bldP spid="51" grpId="0"/>
          <p:bldP spid="52" grpId="0"/>
          <p:bldP spid="53" grpId="0"/>
          <p:bldP spid="54" grpId="0" animBg="1"/>
          <p:bldP spid="55" grpId="0"/>
          <p:bldP spid="56" grpId="0"/>
        </p:bldLst>
      </p:timing>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组合 2"/>
          <p:cNvGrpSpPr/>
          <p:nvPr/>
        </p:nvGrpSpPr>
        <p:grpSpPr>
          <a:xfrm>
            <a:off x="4566118" y="2211740"/>
            <a:ext cx="3794237" cy="3546413"/>
            <a:chOff x="3926354" y="2211739"/>
            <a:chExt cx="3794237" cy="3546413"/>
          </a:xfrm>
          <a:solidFill>
            <a:schemeClr val="accent6">
              <a:lumMod val="50000"/>
            </a:schemeClr>
          </a:solidFill>
        </p:grpSpPr>
        <p:sp>
          <p:nvSpPr>
            <p:cNvPr id="6" name="Freeform 4"/>
            <p:cNvSpPr/>
            <p:nvPr/>
          </p:nvSpPr>
          <p:spPr bwMode="gray">
            <a:xfrm>
              <a:off x="3933973" y="3261794"/>
              <a:ext cx="1389696" cy="1876078"/>
            </a:xfrm>
            <a:custGeom>
              <a:avLst/>
              <a:gdLst/>
              <a:ahLst/>
              <a:cxnLst>
                <a:cxn ang="0">
                  <a:pos x="1233" y="343"/>
                </a:cxn>
                <a:cxn ang="0">
                  <a:pos x="413" y="1764"/>
                </a:cxn>
                <a:cxn ang="0">
                  <a:pos x="0" y="1226"/>
                </a:cxn>
                <a:cxn ang="0">
                  <a:pos x="6" y="1098"/>
                </a:cxn>
                <a:cxn ang="0">
                  <a:pos x="638" y="0"/>
                </a:cxn>
                <a:cxn ang="0">
                  <a:pos x="1233" y="343"/>
                </a:cxn>
                <a:cxn ang="0">
                  <a:pos x="1233" y="343"/>
                </a:cxn>
              </a:cxnLst>
              <a:rect l="0" t="0" r="r" b="b"/>
              <a:pathLst>
                <a:path w="1233" h="1764">
                  <a:moveTo>
                    <a:pt x="1233" y="343"/>
                  </a:moveTo>
                  <a:lnTo>
                    <a:pt x="413" y="1764"/>
                  </a:lnTo>
                  <a:lnTo>
                    <a:pt x="0" y="1226"/>
                  </a:lnTo>
                  <a:lnTo>
                    <a:pt x="6" y="1098"/>
                  </a:lnTo>
                  <a:lnTo>
                    <a:pt x="638" y="0"/>
                  </a:lnTo>
                  <a:lnTo>
                    <a:pt x="1233" y="343"/>
                  </a:lnTo>
                  <a:lnTo>
                    <a:pt x="1233" y="343"/>
                  </a:lnTo>
                  <a:close/>
                </a:path>
              </a:pathLst>
            </a:custGeom>
            <a:solidFill>
              <a:srgbClr val="C00000"/>
            </a:solidFill>
            <a:ln>
              <a:noFill/>
            </a:ln>
            <a:effectLst>
              <a:outerShdw blurRad="444500" dist="254000" dir="8100000" algn="tr"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4000" dirty="0">
                <a:solidFill>
                  <a:schemeClr val="bg1"/>
                </a:solidFill>
                <a:latin typeface="微软雅黑" panose="020B0503020204020204" pitchFamily="34" charset="-122"/>
                <a:ea typeface="微软雅黑" panose="020B0503020204020204" pitchFamily="34" charset="-122"/>
              </a:endParaRPr>
            </a:p>
          </p:txBody>
        </p:sp>
        <p:sp>
          <p:nvSpPr>
            <p:cNvPr id="7" name="Freeform 5"/>
            <p:cNvSpPr/>
            <p:nvPr/>
          </p:nvSpPr>
          <p:spPr bwMode="gray">
            <a:xfrm rot="7200000">
              <a:off x="5558231" y="2225611"/>
              <a:ext cx="1310664" cy="1988546"/>
            </a:xfrm>
            <a:custGeom>
              <a:avLst/>
              <a:gdLst/>
              <a:ahLst/>
              <a:cxnLst>
                <a:cxn ang="0">
                  <a:pos x="1233" y="343"/>
                </a:cxn>
                <a:cxn ang="0">
                  <a:pos x="413" y="1764"/>
                </a:cxn>
                <a:cxn ang="0">
                  <a:pos x="0" y="1226"/>
                </a:cxn>
                <a:cxn ang="0">
                  <a:pos x="6" y="1098"/>
                </a:cxn>
                <a:cxn ang="0">
                  <a:pos x="638" y="0"/>
                </a:cxn>
                <a:cxn ang="0">
                  <a:pos x="1233" y="343"/>
                </a:cxn>
                <a:cxn ang="0">
                  <a:pos x="1233" y="343"/>
                </a:cxn>
              </a:cxnLst>
              <a:rect l="0" t="0" r="r" b="b"/>
              <a:pathLst>
                <a:path w="1233" h="1764">
                  <a:moveTo>
                    <a:pt x="1233" y="343"/>
                  </a:moveTo>
                  <a:lnTo>
                    <a:pt x="413" y="1764"/>
                  </a:lnTo>
                  <a:lnTo>
                    <a:pt x="0" y="1226"/>
                  </a:lnTo>
                  <a:lnTo>
                    <a:pt x="6" y="1098"/>
                  </a:lnTo>
                  <a:lnTo>
                    <a:pt x="638" y="0"/>
                  </a:lnTo>
                  <a:lnTo>
                    <a:pt x="1233" y="343"/>
                  </a:lnTo>
                  <a:lnTo>
                    <a:pt x="1233" y="343"/>
                  </a:lnTo>
                  <a:close/>
                </a:path>
              </a:pathLst>
            </a:custGeom>
            <a:solidFill>
              <a:srgbClr val="C00000"/>
            </a:solidFill>
            <a:ln>
              <a:noFill/>
            </a:ln>
            <a:effectLst>
              <a:outerShdw blurRad="444500" dist="254000" dir="8100000" algn="tr"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4000" dirty="0">
                <a:solidFill>
                  <a:schemeClr val="bg1"/>
                </a:solidFill>
                <a:latin typeface="微软雅黑" panose="020B0503020204020204" pitchFamily="34" charset="-122"/>
                <a:ea typeface="微软雅黑" panose="020B0503020204020204" pitchFamily="34" charset="-122"/>
              </a:endParaRPr>
            </a:p>
          </p:txBody>
        </p:sp>
        <p:sp>
          <p:nvSpPr>
            <p:cNvPr id="9" name="Freeform 10"/>
            <p:cNvSpPr/>
            <p:nvPr/>
          </p:nvSpPr>
          <p:spPr bwMode="gray">
            <a:xfrm rot="14400000">
              <a:off x="5667944" y="4004151"/>
              <a:ext cx="1310664" cy="1988546"/>
            </a:xfrm>
            <a:custGeom>
              <a:avLst/>
              <a:gdLst/>
              <a:ahLst/>
              <a:cxnLst>
                <a:cxn ang="0">
                  <a:pos x="1233" y="343"/>
                </a:cxn>
                <a:cxn ang="0">
                  <a:pos x="413" y="1764"/>
                </a:cxn>
                <a:cxn ang="0">
                  <a:pos x="0" y="1226"/>
                </a:cxn>
                <a:cxn ang="0">
                  <a:pos x="6" y="1098"/>
                </a:cxn>
                <a:cxn ang="0">
                  <a:pos x="638" y="0"/>
                </a:cxn>
                <a:cxn ang="0">
                  <a:pos x="1233" y="343"/>
                </a:cxn>
                <a:cxn ang="0">
                  <a:pos x="1233" y="343"/>
                </a:cxn>
              </a:cxnLst>
              <a:rect l="0" t="0" r="r" b="b"/>
              <a:pathLst>
                <a:path w="1233" h="1764">
                  <a:moveTo>
                    <a:pt x="1233" y="343"/>
                  </a:moveTo>
                  <a:lnTo>
                    <a:pt x="413" y="1764"/>
                  </a:lnTo>
                  <a:lnTo>
                    <a:pt x="0" y="1226"/>
                  </a:lnTo>
                  <a:lnTo>
                    <a:pt x="6" y="1098"/>
                  </a:lnTo>
                  <a:lnTo>
                    <a:pt x="638" y="0"/>
                  </a:lnTo>
                  <a:lnTo>
                    <a:pt x="1233" y="343"/>
                  </a:lnTo>
                  <a:lnTo>
                    <a:pt x="1233" y="343"/>
                  </a:lnTo>
                  <a:close/>
                </a:path>
              </a:pathLst>
            </a:custGeom>
            <a:solidFill>
              <a:srgbClr val="C00000"/>
            </a:solidFill>
            <a:ln>
              <a:noFill/>
            </a:ln>
            <a:effectLst>
              <a:outerShdw blurRad="444500" dist="254000" dir="8100000" algn="tr"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4000" dirty="0">
                <a:solidFill>
                  <a:schemeClr val="bg1"/>
                </a:solidFill>
                <a:latin typeface="微软雅黑" panose="020B0503020204020204" pitchFamily="34" charset="-122"/>
                <a:ea typeface="微软雅黑" panose="020B0503020204020204" pitchFamily="34" charset="-122"/>
              </a:endParaRPr>
            </a:p>
          </p:txBody>
        </p:sp>
        <p:grpSp>
          <p:nvGrpSpPr>
            <p:cNvPr id="2" name="组合 1"/>
            <p:cNvGrpSpPr/>
            <p:nvPr/>
          </p:nvGrpSpPr>
          <p:grpSpPr>
            <a:xfrm>
              <a:off x="3926354" y="2211739"/>
              <a:ext cx="3794237" cy="3546413"/>
              <a:chOff x="3926354" y="2211739"/>
              <a:chExt cx="3794237" cy="3546413"/>
            </a:xfrm>
            <a:grpFill/>
          </p:grpSpPr>
          <p:grpSp>
            <p:nvGrpSpPr>
              <p:cNvPr id="8" name="Group 6"/>
              <p:cNvGrpSpPr/>
              <p:nvPr/>
            </p:nvGrpSpPr>
            <p:grpSpPr bwMode="auto">
              <a:xfrm>
                <a:off x="4013210" y="2211739"/>
                <a:ext cx="2255209" cy="1984284"/>
                <a:chOff x="1712" y="1389"/>
                <a:chExt cx="1480" cy="1302"/>
              </a:xfrm>
              <a:grpFill/>
            </p:grpSpPr>
            <p:sp>
              <p:nvSpPr>
                <p:cNvPr id="21" name="Freeform 9"/>
                <p:cNvSpPr/>
                <p:nvPr/>
              </p:nvSpPr>
              <p:spPr bwMode="gray">
                <a:xfrm rot="7200000">
                  <a:off x="2637" y="1226"/>
                  <a:ext cx="392" cy="718"/>
                </a:xfrm>
                <a:custGeom>
                  <a:avLst/>
                  <a:gdLst>
                    <a:gd name="T0" fmla="*/ 38 w 495"/>
                    <a:gd name="T1" fmla="*/ 10 h 971"/>
                    <a:gd name="T2" fmla="*/ 38 w 495"/>
                    <a:gd name="T3" fmla="*/ 35 h 971"/>
                    <a:gd name="T4" fmla="*/ 35 w 495"/>
                    <a:gd name="T5" fmla="*/ 35 h 971"/>
                    <a:gd name="T6" fmla="*/ 33 w 495"/>
                    <a:gd name="T7" fmla="*/ 35 h 971"/>
                    <a:gd name="T8" fmla="*/ 31 w 495"/>
                    <a:gd name="T9" fmla="*/ 33 h 971"/>
                    <a:gd name="T10" fmla="*/ 29 w 495"/>
                    <a:gd name="T11" fmla="*/ 33 h 971"/>
                    <a:gd name="T12" fmla="*/ 25 w 495"/>
                    <a:gd name="T13" fmla="*/ 31 h 971"/>
                    <a:gd name="T14" fmla="*/ 23 w 495"/>
                    <a:gd name="T15" fmla="*/ 29 h 971"/>
                    <a:gd name="T16" fmla="*/ 21 w 495"/>
                    <a:gd name="T17" fmla="*/ 27 h 971"/>
                    <a:gd name="T18" fmla="*/ 17 w 495"/>
                    <a:gd name="T19" fmla="*/ 24 h 971"/>
                    <a:gd name="T20" fmla="*/ 14 w 495"/>
                    <a:gd name="T21" fmla="*/ 20 h 971"/>
                    <a:gd name="T22" fmla="*/ 10 w 495"/>
                    <a:gd name="T23" fmla="*/ 16 h 971"/>
                    <a:gd name="T24" fmla="*/ 8 w 495"/>
                    <a:gd name="T25" fmla="*/ 13 h 971"/>
                    <a:gd name="T26" fmla="*/ 2 w 495"/>
                    <a:gd name="T27" fmla="*/ 7 h 971"/>
                    <a:gd name="T28" fmla="*/ 2 w 495"/>
                    <a:gd name="T29" fmla="*/ 5 h 971"/>
                    <a:gd name="T30" fmla="*/ 0 w 495"/>
                    <a:gd name="T31" fmla="*/ 2 h 971"/>
                    <a:gd name="T32" fmla="*/ 2 w 495"/>
                    <a:gd name="T33" fmla="*/ 0 h 971"/>
                    <a:gd name="T34" fmla="*/ 2 w 495"/>
                    <a:gd name="T35" fmla="*/ 1 h 971"/>
                    <a:gd name="T36" fmla="*/ 2 w 495"/>
                    <a:gd name="T37" fmla="*/ 3 h 971"/>
                    <a:gd name="T38" fmla="*/ 2 w 495"/>
                    <a:gd name="T39" fmla="*/ 4 h 971"/>
                    <a:gd name="T40" fmla="*/ 2 w 495"/>
                    <a:gd name="T41" fmla="*/ 5 h 971"/>
                    <a:gd name="T42" fmla="*/ 2 w 495"/>
                    <a:gd name="T43" fmla="*/ 6 h 971"/>
                    <a:gd name="T44" fmla="*/ 4 w 495"/>
                    <a:gd name="T45" fmla="*/ 7 h 971"/>
                    <a:gd name="T46" fmla="*/ 6 w 495"/>
                    <a:gd name="T47" fmla="*/ 9 h 971"/>
                    <a:gd name="T48" fmla="*/ 10 w 495"/>
                    <a:gd name="T49" fmla="*/ 10 h 971"/>
                    <a:gd name="T50" fmla="*/ 13 w 495"/>
                    <a:gd name="T51" fmla="*/ 10 h 971"/>
                    <a:gd name="T52" fmla="*/ 19 w 495"/>
                    <a:gd name="T53" fmla="*/ 10 h 971"/>
                    <a:gd name="T54" fmla="*/ 38 w 495"/>
                    <a:gd name="T55" fmla="*/ 10 h 971"/>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495"/>
                    <a:gd name="T85" fmla="*/ 0 h 971"/>
                    <a:gd name="T86" fmla="*/ 495 w 495"/>
                    <a:gd name="T87" fmla="*/ 971 h 971"/>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495" h="971">
                      <a:moveTo>
                        <a:pt x="495" y="285"/>
                      </a:moveTo>
                      <a:lnTo>
                        <a:pt x="495" y="971"/>
                      </a:lnTo>
                      <a:lnTo>
                        <a:pt x="462" y="964"/>
                      </a:lnTo>
                      <a:lnTo>
                        <a:pt x="430" y="953"/>
                      </a:lnTo>
                      <a:lnTo>
                        <a:pt x="401" y="931"/>
                      </a:lnTo>
                      <a:lnTo>
                        <a:pt x="372" y="898"/>
                      </a:lnTo>
                      <a:lnTo>
                        <a:pt x="339" y="855"/>
                      </a:lnTo>
                      <a:lnTo>
                        <a:pt x="306" y="801"/>
                      </a:lnTo>
                      <a:lnTo>
                        <a:pt x="270" y="732"/>
                      </a:lnTo>
                      <a:lnTo>
                        <a:pt x="227" y="648"/>
                      </a:lnTo>
                      <a:lnTo>
                        <a:pt x="183" y="554"/>
                      </a:lnTo>
                      <a:lnTo>
                        <a:pt x="129" y="438"/>
                      </a:lnTo>
                      <a:lnTo>
                        <a:pt x="96" y="369"/>
                      </a:lnTo>
                      <a:lnTo>
                        <a:pt x="29" y="211"/>
                      </a:lnTo>
                      <a:lnTo>
                        <a:pt x="2" y="127"/>
                      </a:lnTo>
                      <a:lnTo>
                        <a:pt x="0" y="60"/>
                      </a:lnTo>
                      <a:lnTo>
                        <a:pt x="15" y="0"/>
                      </a:lnTo>
                      <a:lnTo>
                        <a:pt x="15" y="43"/>
                      </a:lnTo>
                      <a:lnTo>
                        <a:pt x="15" y="72"/>
                      </a:lnTo>
                      <a:lnTo>
                        <a:pt x="15" y="99"/>
                      </a:lnTo>
                      <a:lnTo>
                        <a:pt x="18" y="126"/>
                      </a:lnTo>
                      <a:lnTo>
                        <a:pt x="29" y="162"/>
                      </a:lnTo>
                      <a:lnTo>
                        <a:pt x="53" y="198"/>
                      </a:lnTo>
                      <a:lnTo>
                        <a:pt x="85" y="231"/>
                      </a:lnTo>
                      <a:lnTo>
                        <a:pt x="125" y="260"/>
                      </a:lnTo>
                      <a:lnTo>
                        <a:pt x="180" y="278"/>
                      </a:lnTo>
                      <a:lnTo>
                        <a:pt x="245" y="282"/>
                      </a:lnTo>
                      <a:lnTo>
                        <a:pt x="495" y="285"/>
                      </a:lnTo>
                      <a:close/>
                    </a:path>
                  </a:pathLst>
                </a:custGeom>
                <a:solidFill>
                  <a:srgbClr val="C00000"/>
                </a:solidFill>
                <a:ln>
                  <a:noFill/>
                </a:ln>
                <a:effectLst>
                  <a:outerShdw blurRad="444500" dist="254000" dir="8100000" algn="tr"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4000" dirty="0">
                    <a:solidFill>
                      <a:schemeClr val="bg1"/>
                    </a:solidFill>
                    <a:latin typeface="微软雅黑" panose="020B0503020204020204" pitchFamily="34" charset="-122"/>
                    <a:ea typeface="微软雅黑" panose="020B0503020204020204" pitchFamily="34" charset="-122"/>
                  </a:endParaRPr>
                </a:p>
              </p:txBody>
            </p:sp>
            <p:sp>
              <p:nvSpPr>
                <p:cNvPr id="20" name="Freeform 8"/>
                <p:cNvSpPr/>
                <p:nvPr/>
              </p:nvSpPr>
              <p:spPr bwMode="gray">
                <a:xfrm rot="7200000">
                  <a:off x="1961" y="1810"/>
                  <a:ext cx="948" cy="508"/>
                </a:xfrm>
                <a:custGeom>
                  <a:avLst/>
                  <a:gdLst>
                    <a:gd name="T0" fmla="*/ 9866 w 750"/>
                    <a:gd name="T1" fmla="*/ 0 h 378"/>
                    <a:gd name="T2" fmla="*/ 0 w 750"/>
                    <a:gd name="T3" fmla="*/ 0 h 378"/>
                    <a:gd name="T4" fmla="*/ 32 w 750"/>
                    <a:gd name="T5" fmla="*/ 5020 h 378"/>
                    <a:gd name="T6" fmla="*/ 368 w 750"/>
                    <a:gd name="T7" fmla="*/ 9768 h 378"/>
                    <a:gd name="T8" fmla="*/ 9866 w 750"/>
                    <a:gd name="T9" fmla="*/ 9768 h 378"/>
                    <a:gd name="T10" fmla="*/ 9866 w 750"/>
                    <a:gd name="T11" fmla="*/ 0 h 378"/>
                    <a:gd name="T12" fmla="*/ 9866 w 750"/>
                    <a:gd name="T13" fmla="*/ 0 h 378"/>
                    <a:gd name="T14" fmla="*/ 0 60000 65536"/>
                    <a:gd name="T15" fmla="*/ 0 60000 65536"/>
                    <a:gd name="T16" fmla="*/ 0 60000 65536"/>
                    <a:gd name="T17" fmla="*/ 0 60000 65536"/>
                    <a:gd name="T18" fmla="*/ 0 60000 65536"/>
                    <a:gd name="T19" fmla="*/ 0 60000 65536"/>
                    <a:gd name="T20" fmla="*/ 0 60000 65536"/>
                    <a:gd name="T21" fmla="*/ 0 w 750"/>
                    <a:gd name="T22" fmla="*/ 0 h 378"/>
                    <a:gd name="T23" fmla="*/ 750 w 750"/>
                    <a:gd name="T24" fmla="*/ 378 h 37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50" h="378">
                      <a:moveTo>
                        <a:pt x="750" y="0"/>
                      </a:moveTo>
                      <a:lnTo>
                        <a:pt x="0" y="0"/>
                      </a:lnTo>
                      <a:lnTo>
                        <a:pt x="2" y="194"/>
                      </a:lnTo>
                      <a:lnTo>
                        <a:pt x="28" y="378"/>
                      </a:lnTo>
                      <a:lnTo>
                        <a:pt x="750" y="378"/>
                      </a:lnTo>
                      <a:lnTo>
                        <a:pt x="750" y="0"/>
                      </a:lnTo>
                      <a:close/>
                    </a:path>
                  </a:pathLst>
                </a:custGeom>
                <a:solidFill>
                  <a:srgbClr val="C00000"/>
                </a:solidFill>
                <a:ln>
                  <a:noFill/>
                </a:ln>
                <a:effectLst>
                  <a:outerShdw blurRad="444500" dist="254000" dir="8100000" algn="tr"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4000" dirty="0">
                    <a:solidFill>
                      <a:schemeClr val="bg1"/>
                    </a:solidFill>
                    <a:latin typeface="微软雅黑" panose="020B0503020204020204" pitchFamily="34" charset="-122"/>
                    <a:ea typeface="微软雅黑" panose="020B0503020204020204" pitchFamily="34" charset="-122"/>
                  </a:endParaRPr>
                </a:p>
              </p:txBody>
            </p:sp>
            <p:sp>
              <p:nvSpPr>
                <p:cNvPr id="19" name="AutoShape 7"/>
                <p:cNvSpPr>
                  <a:spLocks noChangeArrowheads="1"/>
                </p:cNvSpPr>
                <p:nvPr/>
              </p:nvSpPr>
              <p:spPr bwMode="gray">
                <a:xfrm rot="-9000000">
                  <a:off x="1712" y="2311"/>
                  <a:ext cx="908" cy="380"/>
                </a:xfrm>
                <a:prstGeom prst="triangle">
                  <a:avLst>
                    <a:gd name="adj" fmla="val 50000"/>
                  </a:avLst>
                </a:prstGeom>
                <a:solidFill>
                  <a:srgbClr val="C00000"/>
                </a:solidFill>
                <a:ln>
                  <a:noFill/>
                </a:ln>
                <a:effectLst>
                  <a:outerShdw blurRad="444500" dist="254000" dir="8100000" algn="tr"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4000" dirty="0">
                    <a:solidFill>
                      <a:schemeClr val="bg1"/>
                    </a:solidFill>
                    <a:latin typeface="微软雅黑" panose="020B0503020204020204" pitchFamily="34" charset="-122"/>
                    <a:ea typeface="微软雅黑" panose="020B0503020204020204" pitchFamily="34" charset="-122"/>
                  </a:endParaRPr>
                </a:p>
              </p:txBody>
            </p:sp>
          </p:grpSp>
          <p:grpSp>
            <p:nvGrpSpPr>
              <p:cNvPr id="10" name="Group 11"/>
              <p:cNvGrpSpPr/>
              <p:nvPr/>
            </p:nvGrpSpPr>
            <p:grpSpPr bwMode="auto">
              <a:xfrm>
                <a:off x="5745759" y="3129204"/>
                <a:ext cx="1974832" cy="2104683"/>
                <a:chOff x="2854" y="1996"/>
                <a:chExt cx="1296" cy="1381"/>
              </a:xfrm>
              <a:grpFill/>
            </p:grpSpPr>
            <p:sp>
              <p:nvSpPr>
                <p:cNvPr id="17" name="Freeform 14"/>
                <p:cNvSpPr/>
                <p:nvPr/>
              </p:nvSpPr>
              <p:spPr bwMode="gray">
                <a:xfrm rot="-7200000">
                  <a:off x="3618" y="2845"/>
                  <a:ext cx="346" cy="718"/>
                </a:xfrm>
                <a:custGeom>
                  <a:avLst/>
                  <a:gdLst>
                    <a:gd name="T0" fmla="*/ 10 w 495"/>
                    <a:gd name="T1" fmla="*/ 10 h 971"/>
                    <a:gd name="T2" fmla="*/ 10 w 495"/>
                    <a:gd name="T3" fmla="*/ 35 h 971"/>
                    <a:gd name="T4" fmla="*/ 9 w 495"/>
                    <a:gd name="T5" fmla="*/ 35 h 971"/>
                    <a:gd name="T6" fmla="*/ 8 w 495"/>
                    <a:gd name="T7" fmla="*/ 35 h 971"/>
                    <a:gd name="T8" fmla="*/ 8 w 495"/>
                    <a:gd name="T9" fmla="*/ 33 h 971"/>
                    <a:gd name="T10" fmla="*/ 7 w 495"/>
                    <a:gd name="T11" fmla="*/ 33 h 971"/>
                    <a:gd name="T12" fmla="*/ 7 w 495"/>
                    <a:gd name="T13" fmla="*/ 31 h 971"/>
                    <a:gd name="T14" fmla="*/ 6 w 495"/>
                    <a:gd name="T15" fmla="*/ 29 h 971"/>
                    <a:gd name="T16" fmla="*/ 5 w 495"/>
                    <a:gd name="T17" fmla="*/ 27 h 971"/>
                    <a:gd name="T18" fmla="*/ 4 w 495"/>
                    <a:gd name="T19" fmla="*/ 24 h 971"/>
                    <a:gd name="T20" fmla="*/ 3 w 495"/>
                    <a:gd name="T21" fmla="*/ 20 h 971"/>
                    <a:gd name="T22" fmla="*/ 2 w 495"/>
                    <a:gd name="T23" fmla="*/ 16 h 971"/>
                    <a:gd name="T24" fmla="*/ 2 w 495"/>
                    <a:gd name="T25" fmla="*/ 13 h 971"/>
                    <a:gd name="T26" fmla="*/ 1 w 495"/>
                    <a:gd name="T27" fmla="*/ 7 h 971"/>
                    <a:gd name="T28" fmla="*/ 1 w 495"/>
                    <a:gd name="T29" fmla="*/ 5 h 971"/>
                    <a:gd name="T30" fmla="*/ 0 w 495"/>
                    <a:gd name="T31" fmla="*/ 2 h 971"/>
                    <a:gd name="T32" fmla="*/ 1 w 495"/>
                    <a:gd name="T33" fmla="*/ 0 h 971"/>
                    <a:gd name="T34" fmla="*/ 1 w 495"/>
                    <a:gd name="T35" fmla="*/ 1 h 971"/>
                    <a:gd name="T36" fmla="*/ 1 w 495"/>
                    <a:gd name="T37" fmla="*/ 3 h 971"/>
                    <a:gd name="T38" fmla="*/ 1 w 495"/>
                    <a:gd name="T39" fmla="*/ 4 h 971"/>
                    <a:gd name="T40" fmla="*/ 1 w 495"/>
                    <a:gd name="T41" fmla="*/ 5 h 971"/>
                    <a:gd name="T42" fmla="*/ 1 w 495"/>
                    <a:gd name="T43" fmla="*/ 6 h 971"/>
                    <a:gd name="T44" fmla="*/ 1 w 495"/>
                    <a:gd name="T45" fmla="*/ 7 h 971"/>
                    <a:gd name="T46" fmla="*/ 1 w 495"/>
                    <a:gd name="T47" fmla="*/ 9 h 971"/>
                    <a:gd name="T48" fmla="*/ 2 w 495"/>
                    <a:gd name="T49" fmla="*/ 10 h 971"/>
                    <a:gd name="T50" fmla="*/ 3 w 495"/>
                    <a:gd name="T51" fmla="*/ 10 h 971"/>
                    <a:gd name="T52" fmla="*/ 5 w 495"/>
                    <a:gd name="T53" fmla="*/ 10 h 971"/>
                    <a:gd name="T54" fmla="*/ 10 w 495"/>
                    <a:gd name="T55" fmla="*/ 10 h 971"/>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495"/>
                    <a:gd name="T85" fmla="*/ 0 h 971"/>
                    <a:gd name="T86" fmla="*/ 495 w 495"/>
                    <a:gd name="T87" fmla="*/ 971 h 971"/>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495" h="971">
                      <a:moveTo>
                        <a:pt x="495" y="285"/>
                      </a:moveTo>
                      <a:lnTo>
                        <a:pt x="495" y="971"/>
                      </a:lnTo>
                      <a:lnTo>
                        <a:pt x="462" y="964"/>
                      </a:lnTo>
                      <a:lnTo>
                        <a:pt x="430" y="953"/>
                      </a:lnTo>
                      <a:lnTo>
                        <a:pt x="401" y="931"/>
                      </a:lnTo>
                      <a:lnTo>
                        <a:pt x="372" y="898"/>
                      </a:lnTo>
                      <a:lnTo>
                        <a:pt x="339" y="855"/>
                      </a:lnTo>
                      <a:lnTo>
                        <a:pt x="306" y="801"/>
                      </a:lnTo>
                      <a:lnTo>
                        <a:pt x="270" y="732"/>
                      </a:lnTo>
                      <a:lnTo>
                        <a:pt x="227" y="648"/>
                      </a:lnTo>
                      <a:lnTo>
                        <a:pt x="183" y="554"/>
                      </a:lnTo>
                      <a:lnTo>
                        <a:pt x="129" y="438"/>
                      </a:lnTo>
                      <a:lnTo>
                        <a:pt x="96" y="369"/>
                      </a:lnTo>
                      <a:lnTo>
                        <a:pt x="29" y="211"/>
                      </a:lnTo>
                      <a:lnTo>
                        <a:pt x="2" y="127"/>
                      </a:lnTo>
                      <a:lnTo>
                        <a:pt x="0" y="60"/>
                      </a:lnTo>
                      <a:lnTo>
                        <a:pt x="15" y="0"/>
                      </a:lnTo>
                      <a:lnTo>
                        <a:pt x="15" y="43"/>
                      </a:lnTo>
                      <a:lnTo>
                        <a:pt x="15" y="72"/>
                      </a:lnTo>
                      <a:lnTo>
                        <a:pt x="15" y="99"/>
                      </a:lnTo>
                      <a:lnTo>
                        <a:pt x="18" y="126"/>
                      </a:lnTo>
                      <a:lnTo>
                        <a:pt x="29" y="162"/>
                      </a:lnTo>
                      <a:lnTo>
                        <a:pt x="53" y="198"/>
                      </a:lnTo>
                      <a:lnTo>
                        <a:pt x="85" y="231"/>
                      </a:lnTo>
                      <a:lnTo>
                        <a:pt x="125" y="260"/>
                      </a:lnTo>
                      <a:lnTo>
                        <a:pt x="180" y="278"/>
                      </a:lnTo>
                      <a:lnTo>
                        <a:pt x="245" y="282"/>
                      </a:lnTo>
                      <a:lnTo>
                        <a:pt x="495" y="285"/>
                      </a:lnTo>
                      <a:close/>
                    </a:path>
                  </a:pathLst>
                </a:custGeom>
                <a:solidFill>
                  <a:srgbClr val="C00000"/>
                </a:solidFill>
                <a:ln>
                  <a:noFill/>
                </a:ln>
                <a:effectLst>
                  <a:outerShdw blurRad="444500" dist="254000" dir="8100000" algn="tr"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4000" dirty="0">
                    <a:solidFill>
                      <a:schemeClr val="bg1"/>
                    </a:solidFill>
                    <a:latin typeface="微软雅黑" panose="020B0503020204020204" pitchFamily="34" charset="-122"/>
                    <a:ea typeface="微软雅黑" panose="020B0503020204020204" pitchFamily="34" charset="-122"/>
                  </a:endParaRPr>
                </a:p>
              </p:txBody>
            </p:sp>
            <p:sp>
              <p:nvSpPr>
                <p:cNvPr id="16" name="Freeform 13"/>
                <p:cNvSpPr/>
                <p:nvPr/>
              </p:nvSpPr>
              <p:spPr bwMode="gray">
                <a:xfrm rot="-7200000">
                  <a:off x="3102" y="2371"/>
                  <a:ext cx="948" cy="507"/>
                </a:xfrm>
                <a:custGeom>
                  <a:avLst/>
                  <a:gdLst>
                    <a:gd name="T0" fmla="*/ 9866 w 750"/>
                    <a:gd name="T1" fmla="*/ 0 h 378"/>
                    <a:gd name="T2" fmla="*/ 0 w 750"/>
                    <a:gd name="T3" fmla="*/ 0 h 378"/>
                    <a:gd name="T4" fmla="*/ 32 w 750"/>
                    <a:gd name="T5" fmla="*/ 4901 h 378"/>
                    <a:gd name="T6" fmla="*/ 368 w 750"/>
                    <a:gd name="T7" fmla="*/ 9551 h 378"/>
                    <a:gd name="T8" fmla="*/ 9866 w 750"/>
                    <a:gd name="T9" fmla="*/ 9551 h 378"/>
                    <a:gd name="T10" fmla="*/ 9866 w 750"/>
                    <a:gd name="T11" fmla="*/ 0 h 378"/>
                    <a:gd name="T12" fmla="*/ 9866 w 750"/>
                    <a:gd name="T13" fmla="*/ 0 h 378"/>
                    <a:gd name="T14" fmla="*/ 0 60000 65536"/>
                    <a:gd name="T15" fmla="*/ 0 60000 65536"/>
                    <a:gd name="T16" fmla="*/ 0 60000 65536"/>
                    <a:gd name="T17" fmla="*/ 0 60000 65536"/>
                    <a:gd name="T18" fmla="*/ 0 60000 65536"/>
                    <a:gd name="T19" fmla="*/ 0 60000 65536"/>
                    <a:gd name="T20" fmla="*/ 0 60000 65536"/>
                    <a:gd name="T21" fmla="*/ 0 w 750"/>
                    <a:gd name="T22" fmla="*/ 0 h 378"/>
                    <a:gd name="T23" fmla="*/ 750 w 750"/>
                    <a:gd name="T24" fmla="*/ 378 h 37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50" h="378">
                      <a:moveTo>
                        <a:pt x="750" y="0"/>
                      </a:moveTo>
                      <a:lnTo>
                        <a:pt x="0" y="0"/>
                      </a:lnTo>
                      <a:lnTo>
                        <a:pt x="2" y="194"/>
                      </a:lnTo>
                      <a:lnTo>
                        <a:pt x="28" y="378"/>
                      </a:lnTo>
                      <a:lnTo>
                        <a:pt x="750" y="378"/>
                      </a:lnTo>
                      <a:lnTo>
                        <a:pt x="750" y="0"/>
                      </a:lnTo>
                      <a:close/>
                    </a:path>
                  </a:pathLst>
                </a:custGeom>
                <a:solidFill>
                  <a:srgbClr val="C00000"/>
                </a:solidFill>
                <a:ln>
                  <a:noFill/>
                </a:ln>
                <a:effectLst>
                  <a:outerShdw blurRad="444500" dist="254000" dir="8100000" algn="tr"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4000" dirty="0">
                    <a:solidFill>
                      <a:schemeClr val="bg1"/>
                    </a:solidFill>
                    <a:latin typeface="微软雅黑" panose="020B0503020204020204" pitchFamily="34" charset="-122"/>
                    <a:ea typeface="微软雅黑" panose="020B0503020204020204" pitchFamily="34" charset="-122"/>
                  </a:endParaRPr>
                </a:p>
              </p:txBody>
            </p:sp>
            <p:sp>
              <p:nvSpPr>
                <p:cNvPr id="15" name="AutoShape 12"/>
                <p:cNvSpPr>
                  <a:spLocks noChangeArrowheads="1"/>
                </p:cNvSpPr>
                <p:nvPr/>
              </p:nvSpPr>
              <p:spPr bwMode="gray">
                <a:xfrm rot="-1800000">
                  <a:off x="2854" y="1996"/>
                  <a:ext cx="906" cy="380"/>
                </a:xfrm>
                <a:prstGeom prst="triangle">
                  <a:avLst>
                    <a:gd name="adj" fmla="val 50000"/>
                  </a:avLst>
                </a:prstGeom>
                <a:solidFill>
                  <a:srgbClr val="C00000"/>
                </a:solidFill>
                <a:ln>
                  <a:noFill/>
                </a:ln>
                <a:effectLst>
                  <a:outerShdw blurRad="444500" dist="254000" dir="8100000" algn="tr"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4000" dirty="0">
                    <a:solidFill>
                      <a:schemeClr val="bg1"/>
                    </a:solidFill>
                    <a:latin typeface="微软雅黑" panose="020B0503020204020204" pitchFamily="34" charset="-122"/>
                    <a:ea typeface="微软雅黑" panose="020B0503020204020204" pitchFamily="34" charset="-122"/>
                  </a:endParaRPr>
                </a:p>
              </p:txBody>
            </p:sp>
          </p:grpSp>
          <p:grpSp>
            <p:nvGrpSpPr>
              <p:cNvPr id="11" name="Group 15"/>
              <p:cNvGrpSpPr/>
              <p:nvPr/>
            </p:nvGrpSpPr>
            <p:grpSpPr bwMode="auto">
              <a:xfrm>
                <a:off x="3926354" y="4418531"/>
                <a:ext cx="2393874" cy="1339621"/>
                <a:chOff x="1655" y="2837"/>
                <a:chExt cx="1571" cy="879"/>
              </a:xfrm>
              <a:grpFill/>
            </p:grpSpPr>
            <p:sp>
              <p:nvSpPr>
                <p:cNvPr id="12" name="Freeform 16"/>
                <p:cNvSpPr/>
                <p:nvPr/>
              </p:nvSpPr>
              <p:spPr bwMode="gray">
                <a:xfrm>
                  <a:off x="1655" y="2837"/>
                  <a:ext cx="366" cy="692"/>
                </a:xfrm>
                <a:custGeom>
                  <a:avLst/>
                  <a:gdLst>
                    <a:gd name="T0" fmla="*/ 18 w 495"/>
                    <a:gd name="T1" fmla="*/ 7 h 971"/>
                    <a:gd name="T2" fmla="*/ 18 w 495"/>
                    <a:gd name="T3" fmla="*/ 24 h 971"/>
                    <a:gd name="T4" fmla="*/ 16 w 495"/>
                    <a:gd name="T5" fmla="*/ 24 h 971"/>
                    <a:gd name="T6" fmla="*/ 16 w 495"/>
                    <a:gd name="T7" fmla="*/ 23 h 971"/>
                    <a:gd name="T8" fmla="*/ 15 w 495"/>
                    <a:gd name="T9" fmla="*/ 22 h 971"/>
                    <a:gd name="T10" fmla="*/ 13 w 495"/>
                    <a:gd name="T11" fmla="*/ 22 h 971"/>
                    <a:gd name="T12" fmla="*/ 12 w 495"/>
                    <a:gd name="T13" fmla="*/ 21 h 971"/>
                    <a:gd name="T14" fmla="*/ 11 w 495"/>
                    <a:gd name="T15" fmla="*/ 19 h 971"/>
                    <a:gd name="T16" fmla="*/ 10 w 495"/>
                    <a:gd name="T17" fmla="*/ 17 h 971"/>
                    <a:gd name="T18" fmla="*/ 8 w 495"/>
                    <a:gd name="T19" fmla="*/ 16 h 971"/>
                    <a:gd name="T20" fmla="*/ 7 w 495"/>
                    <a:gd name="T21" fmla="*/ 14 h 971"/>
                    <a:gd name="T22" fmla="*/ 5 w 495"/>
                    <a:gd name="T23" fmla="*/ 11 h 971"/>
                    <a:gd name="T24" fmla="*/ 4 w 495"/>
                    <a:gd name="T25" fmla="*/ 9 h 971"/>
                    <a:gd name="T26" fmla="*/ 1 w 495"/>
                    <a:gd name="T27" fmla="*/ 5 h 971"/>
                    <a:gd name="T28" fmla="*/ 1 w 495"/>
                    <a:gd name="T29" fmla="*/ 3 h 971"/>
                    <a:gd name="T30" fmla="*/ 0 w 495"/>
                    <a:gd name="T31" fmla="*/ 1 h 971"/>
                    <a:gd name="T32" fmla="*/ 1 w 495"/>
                    <a:gd name="T33" fmla="*/ 0 h 971"/>
                    <a:gd name="T34" fmla="*/ 1 w 495"/>
                    <a:gd name="T35" fmla="*/ 1 h 971"/>
                    <a:gd name="T36" fmla="*/ 1 w 495"/>
                    <a:gd name="T37" fmla="*/ 2 h 971"/>
                    <a:gd name="T38" fmla="*/ 1 w 495"/>
                    <a:gd name="T39" fmla="*/ 3 h 971"/>
                    <a:gd name="T40" fmla="*/ 1 w 495"/>
                    <a:gd name="T41" fmla="*/ 3 h 971"/>
                    <a:gd name="T42" fmla="*/ 1 w 495"/>
                    <a:gd name="T43" fmla="*/ 4 h 971"/>
                    <a:gd name="T44" fmla="*/ 2 w 495"/>
                    <a:gd name="T45" fmla="*/ 5 h 971"/>
                    <a:gd name="T46" fmla="*/ 3 w 495"/>
                    <a:gd name="T47" fmla="*/ 6 h 971"/>
                    <a:gd name="T48" fmla="*/ 4 w 495"/>
                    <a:gd name="T49" fmla="*/ 6 h 971"/>
                    <a:gd name="T50" fmla="*/ 7 w 495"/>
                    <a:gd name="T51" fmla="*/ 7 h 971"/>
                    <a:gd name="T52" fmla="*/ 9 w 495"/>
                    <a:gd name="T53" fmla="*/ 7 h 971"/>
                    <a:gd name="T54" fmla="*/ 18 w 495"/>
                    <a:gd name="T55" fmla="*/ 7 h 971"/>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495"/>
                    <a:gd name="T85" fmla="*/ 0 h 971"/>
                    <a:gd name="T86" fmla="*/ 495 w 495"/>
                    <a:gd name="T87" fmla="*/ 971 h 971"/>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495" h="971">
                      <a:moveTo>
                        <a:pt x="495" y="285"/>
                      </a:moveTo>
                      <a:lnTo>
                        <a:pt x="495" y="971"/>
                      </a:lnTo>
                      <a:lnTo>
                        <a:pt x="462" y="964"/>
                      </a:lnTo>
                      <a:lnTo>
                        <a:pt x="430" y="953"/>
                      </a:lnTo>
                      <a:lnTo>
                        <a:pt x="401" y="931"/>
                      </a:lnTo>
                      <a:lnTo>
                        <a:pt x="372" y="898"/>
                      </a:lnTo>
                      <a:lnTo>
                        <a:pt x="339" y="855"/>
                      </a:lnTo>
                      <a:lnTo>
                        <a:pt x="306" y="801"/>
                      </a:lnTo>
                      <a:lnTo>
                        <a:pt x="270" y="732"/>
                      </a:lnTo>
                      <a:lnTo>
                        <a:pt x="227" y="648"/>
                      </a:lnTo>
                      <a:lnTo>
                        <a:pt x="183" y="554"/>
                      </a:lnTo>
                      <a:lnTo>
                        <a:pt x="129" y="438"/>
                      </a:lnTo>
                      <a:lnTo>
                        <a:pt x="96" y="369"/>
                      </a:lnTo>
                      <a:lnTo>
                        <a:pt x="29" y="211"/>
                      </a:lnTo>
                      <a:lnTo>
                        <a:pt x="2" y="127"/>
                      </a:lnTo>
                      <a:lnTo>
                        <a:pt x="0" y="60"/>
                      </a:lnTo>
                      <a:lnTo>
                        <a:pt x="15" y="0"/>
                      </a:lnTo>
                      <a:lnTo>
                        <a:pt x="15" y="43"/>
                      </a:lnTo>
                      <a:lnTo>
                        <a:pt x="15" y="72"/>
                      </a:lnTo>
                      <a:lnTo>
                        <a:pt x="15" y="99"/>
                      </a:lnTo>
                      <a:lnTo>
                        <a:pt x="18" y="126"/>
                      </a:lnTo>
                      <a:lnTo>
                        <a:pt x="29" y="162"/>
                      </a:lnTo>
                      <a:lnTo>
                        <a:pt x="53" y="198"/>
                      </a:lnTo>
                      <a:lnTo>
                        <a:pt x="85" y="231"/>
                      </a:lnTo>
                      <a:lnTo>
                        <a:pt x="125" y="260"/>
                      </a:lnTo>
                      <a:lnTo>
                        <a:pt x="180" y="278"/>
                      </a:lnTo>
                      <a:lnTo>
                        <a:pt x="245" y="282"/>
                      </a:lnTo>
                      <a:lnTo>
                        <a:pt x="495" y="285"/>
                      </a:lnTo>
                      <a:close/>
                    </a:path>
                  </a:pathLst>
                </a:custGeom>
                <a:solidFill>
                  <a:schemeClr val="tx1">
                    <a:lumMod val="75000"/>
                    <a:lumOff val="25000"/>
                  </a:schemeClr>
                </a:solidFill>
                <a:ln w="0">
                  <a:noFill/>
                  <a:round/>
                </a:ln>
              </p:spPr>
              <p:txBody>
                <a:bodyPr/>
                <a:lstStyle/>
                <a:p>
                  <a:endParaRPr lang="zh-CN" altLang="en-US" dirty="0">
                    <a:solidFill>
                      <a:srgbClr val="000000"/>
                    </a:solidFill>
                    <a:latin typeface="微软雅黑" panose="020B0503020204020204" pitchFamily="34" charset="-122"/>
                    <a:ea typeface="微软雅黑" panose="020B0503020204020204" pitchFamily="34" charset="-122"/>
                  </a:endParaRPr>
                </a:p>
              </p:txBody>
            </p:sp>
            <p:sp>
              <p:nvSpPr>
                <p:cNvPr id="13" name="AutoShape 17"/>
                <p:cNvSpPr>
                  <a:spLocks noChangeArrowheads="1"/>
                </p:cNvSpPr>
                <p:nvPr/>
              </p:nvSpPr>
              <p:spPr bwMode="gray">
                <a:xfrm rot="5400000">
                  <a:off x="2589" y="3078"/>
                  <a:ext cx="872" cy="403"/>
                </a:xfrm>
                <a:prstGeom prst="triangle">
                  <a:avLst>
                    <a:gd name="adj" fmla="val 50000"/>
                  </a:avLst>
                </a:prstGeom>
                <a:solidFill>
                  <a:schemeClr val="tx1">
                    <a:lumMod val="75000"/>
                    <a:lumOff val="25000"/>
                  </a:schemeClr>
                </a:solidFill>
                <a:ln w="9525" algn="ctr">
                  <a:noFill/>
                  <a:miter lim="800000"/>
                </a:ln>
              </p:spPr>
              <p:txBody>
                <a:bodyPr wrap="none" anchor="ctr"/>
                <a:lstStyle/>
                <a:p>
                  <a:endParaRPr lang="zh-CN" altLang="en-US" dirty="0">
                    <a:solidFill>
                      <a:srgbClr val="000000"/>
                    </a:solidFill>
                    <a:latin typeface="微软雅黑" panose="020B0503020204020204" pitchFamily="34" charset="-122"/>
                    <a:ea typeface="微软雅黑" panose="020B0503020204020204" pitchFamily="34" charset="-122"/>
                  </a:endParaRPr>
                </a:p>
              </p:txBody>
            </p:sp>
            <p:sp>
              <p:nvSpPr>
                <p:cNvPr id="14" name="Freeform 18"/>
                <p:cNvSpPr/>
                <p:nvPr/>
              </p:nvSpPr>
              <p:spPr bwMode="gray">
                <a:xfrm>
                  <a:off x="1985" y="3040"/>
                  <a:ext cx="1005" cy="489"/>
                </a:xfrm>
                <a:custGeom>
                  <a:avLst/>
                  <a:gdLst>
                    <a:gd name="T0" fmla="*/ 18765 w 750"/>
                    <a:gd name="T1" fmla="*/ 0 h 378"/>
                    <a:gd name="T2" fmla="*/ 0 w 750"/>
                    <a:gd name="T3" fmla="*/ 0 h 378"/>
                    <a:gd name="T4" fmla="*/ 51 w 750"/>
                    <a:gd name="T5" fmla="*/ 3290 h 378"/>
                    <a:gd name="T6" fmla="*/ 702 w 750"/>
                    <a:gd name="T7" fmla="*/ 6419 h 378"/>
                    <a:gd name="T8" fmla="*/ 18765 w 750"/>
                    <a:gd name="T9" fmla="*/ 6419 h 378"/>
                    <a:gd name="T10" fmla="*/ 18765 w 750"/>
                    <a:gd name="T11" fmla="*/ 0 h 378"/>
                    <a:gd name="T12" fmla="*/ 18765 w 750"/>
                    <a:gd name="T13" fmla="*/ 0 h 378"/>
                    <a:gd name="T14" fmla="*/ 0 60000 65536"/>
                    <a:gd name="T15" fmla="*/ 0 60000 65536"/>
                    <a:gd name="T16" fmla="*/ 0 60000 65536"/>
                    <a:gd name="T17" fmla="*/ 0 60000 65536"/>
                    <a:gd name="T18" fmla="*/ 0 60000 65536"/>
                    <a:gd name="T19" fmla="*/ 0 60000 65536"/>
                    <a:gd name="T20" fmla="*/ 0 60000 65536"/>
                    <a:gd name="T21" fmla="*/ 0 w 750"/>
                    <a:gd name="T22" fmla="*/ 0 h 378"/>
                    <a:gd name="T23" fmla="*/ 750 w 750"/>
                    <a:gd name="T24" fmla="*/ 378 h 37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50" h="378">
                      <a:moveTo>
                        <a:pt x="750" y="0"/>
                      </a:moveTo>
                      <a:lnTo>
                        <a:pt x="0" y="0"/>
                      </a:lnTo>
                      <a:lnTo>
                        <a:pt x="2" y="194"/>
                      </a:lnTo>
                      <a:lnTo>
                        <a:pt x="28" y="378"/>
                      </a:lnTo>
                      <a:lnTo>
                        <a:pt x="750" y="378"/>
                      </a:lnTo>
                      <a:lnTo>
                        <a:pt x="750" y="0"/>
                      </a:lnTo>
                      <a:close/>
                    </a:path>
                  </a:pathLst>
                </a:custGeom>
                <a:solidFill>
                  <a:schemeClr val="tx1">
                    <a:lumMod val="75000"/>
                    <a:lumOff val="25000"/>
                  </a:schemeClr>
                </a:solidFill>
                <a:ln w="0">
                  <a:noFill/>
                  <a:round/>
                </a:ln>
              </p:spPr>
              <p:txBody>
                <a:bodyPr/>
                <a:lstStyle/>
                <a:p>
                  <a:endParaRPr lang="zh-CN" altLang="en-US" dirty="0">
                    <a:solidFill>
                      <a:srgbClr val="000000"/>
                    </a:solidFill>
                    <a:latin typeface="微软雅黑" panose="020B0503020204020204" pitchFamily="34" charset="-122"/>
                    <a:ea typeface="微软雅黑" panose="020B0503020204020204" pitchFamily="34" charset="-122"/>
                  </a:endParaRPr>
                </a:p>
              </p:txBody>
            </p:sp>
          </p:grpSp>
        </p:grpSp>
      </p:grpSp>
      <p:sp>
        <p:nvSpPr>
          <p:cNvPr id="22" name="Text Box 19"/>
          <p:cNvSpPr txBox="1">
            <a:spLocks noChangeArrowheads="1"/>
          </p:cNvSpPr>
          <p:nvPr/>
        </p:nvSpPr>
        <p:spPr bwMode="auto">
          <a:xfrm>
            <a:off x="1864297" y="4772794"/>
            <a:ext cx="2722009" cy="443206"/>
          </a:xfrm>
          <a:prstGeom prst="rect">
            <a:avLst/>
          </a:prstGeom>
          <a:noFill/>
          <a:ln w="9525" algn="ctr">
            <a:noFill/>
            <a:miter lim="800000"/>
          </a:ln>
        </p:spPr>
        <p:txBody>
          <a:bodyPr wrap="square" lIns="87722" tIns="43861" rIns="87722" bIns="43861">
            <a:spAutoFit/>
          </a:bodyPr>
          <a:lstStyle/>
          <a:p>
            <a:pPr algn="r" eaLnBrk="0" hangingPunct="0"/>
            <a:r>
              <a:rPr lang="zh-CN" altLang="en-US" sz="2300" dirty="0">
                <a:solidFill>
                  <a:sysClr val="windowText" lastClr="000000"/>
                </a:solidFill>
                <a:latin typeface="微软雅黑" panose="020B0503020204020204" pitchFamily="34" charset="-122"/>
                <a:ea typeface="微软雅黑" panose="020B0503020204020204" pitchFamily="34" charset="-122"/>
              </a:rPr>
              <a:t>这里输入您的文本</a:t>
            </a:r>
            <a:endParaRPr lang="en-US" altLang="zh-CN" sz="2300" dirty="0">
              <a:solidFill>
                <a:sysClr val="windowText" lastClr="000000"/>
              </a:solidFill>
              <a:latin typeface="微软雅黑" panose="020B0503020204020204" pitchFamily="34" charset="-122"/>
              <a:ea typeface="微软雅黑" panose="020B0503020204020204" pitchFamily="34" charset="-122"/>
            </a:endParaRPr>
          </a:p>
        </p:txBody>
      </p:sp>
      <p:sp>
        <p:nvSpPr>
          <p:cNvPr id="23" name="Text Box 20"/>
          <p:cNvSpPr txBox="1">
            <a:spLocks noChangeArrowheads="1"/>
          </p:cNvSpPr>
          <p:nvPr/>
        </p:nvSpPr>
        <p:spPr bwMode="auto">
          <a:xfrm>
            <a:off x="8292285" y="4783577"/>
            <a:ext cx="2722009" cy="443206"/>
          </a:xfrm>
          <a:prstGeom prst="rect">
            <a:avLst/>
          </a:prstGeom>
          <a:noFill/>
          <a:ln w="9525" algn="ctr">
            <a:noFill/>
            <a:miter lim="800000"/>
          </a:ln>
        </p:spPr>
        <p:txBody>
          <a:bodyPr wrap="square" lIns="87722" tIns="43861" rIns="87722" bIns="43861">
            <a:spAutoFit/>
          </a:bodyPr>
          <a:lstStyle/>
          <a:p>
            <a:pPr eaLnBrk="0" hangingPunct="0"/>
            <a:r>
              <a:rPr lang="zh-CN" altLang="en-US" sz="2300" dirty="0">
                <a:solidFill>
                  <a:sysClr val="windowText" lastClr="000000"/>
                </a:solidFill>
                <a:latin typeface="微软雅黑" panose="020B0503020204020204" pitchFamily="34" charset="-122"/>
                <a:ea typeface="微软雅黑" panose="020B0503020204020204" pitchFamily="34" charset="-122"/>
              </a:rPr>
              <a:t>这里输入您的文本</a:t>
            </a:r>
            <a:endParaRPr lang="en-US" altLang="zh-CN" sz="2300" dirty="0">
              <a:solidFill>
                <a:sysClr val="windowText" lastClr="000000"/>
              </a:solidFill>
              <a:latin typeface="微软雅黑" panose="020B0503020204020204" pitchFamily="34" charset="-122"/>
              <a:ea typeface="微软雅黑" panose="020B0503020204020204" pitchFamily="34" charset="-122"/>
            </a:endParaRPr>
          </a:p>
        </p:txBody>
      </p:sp>
      <p:sp>
        <p:nvSpPr>
          <p:cNvPr id="24" name="Text Box 21"/>
          <p:cNvSpPr txBox="1">
            <a:spLocks noChangeArrowheads="1"/>
          </p:cNvSpPr>
          <p:nvPr/>
        </p:nvSpPr>
        <p:spPr bwMode="auto">
          <a:xfrm>
            <a:off x="4325852" y="1800250"/>
            <a:ext cx="3985035" cy="443206"/>
          </a:xfrm>
          <a:prstGeom prst="rect">
            <a:avLst/>
          </a:prstGeom>
          <a:noFill/>
          <a:ln w="9525" algn="ctr">
            <a:noFill/>
            <a:miter lim="800000"/>
          </a:ln>
        </p:spPr>
        <p:txBody>
          <a:bodyPr wrap="square" lIns="87722" tIns="43861" rIns="87722" bIns="43861">
            <a:spAutoFit/>
          </a:bodyPr>
          <a:lstStyle/>
          <a:p>
            <a:pPr algn="ctr" eaLnBrk="0" hangingPunct="0"/>
            <a:r>
              <a:rPr lang="zh-CN" altLang="en-US" sz="2300" dirty="0">
                <a:solidFill>
                  <a:sysClr val="windowText" lastClr="000000"/>
                </a:solidFill>
                <a:latin typeface="微软雅黑" panose="020B0503020204020204" pitchFamily="34" charset="-122"/>
                <a:ea typeface="微软雅黑" panose="020B0503020204020204" pitchFamily="34" charset="-122"/>
              </a:rPr>
              <a:t>这里输入您的文本</a:t>
            </a:r>
            <a:endParaRPr lang="en-US" altLang="zh-CN" sz="2300" dirty="0">
              <a:solidFill>
                <a:sysClr val="windowText" lastClr="000000"/>
              </a:solidFill>
              <a:latin typeface="微软雅黑" panose="020B0503020204020204" pitchFamily="34" charset="-122"/>
              <a:ea typeface="微软雅黑" panose="020B0503020204020204" pitchFamily="34" charset="-122"/>
            </a:endParaRPr>
          </a:p>
        </p:txBody>
      </p:sp>
      <p:sp>
        <p:nvSpPr>
          <p:cNvPr id="5" name="标题 4"/>
          <p:cNvSpPr>
            <a:spLocks noGrp="1"/>
          </p:cNvSpPr>
          <p:nvPr>
            <p:ph type="title"/>
          </p:nvPr>
        </p:nvSpPr>
        <p:spPr/>
        <p:txBody>
          <a:bodyPr/>
          <a:lstStyle/>
          <a:p>
            <a:r>
              <a:rPr lang="zh-CN" altLang="en-US" dirty="0">
                <a:solidFill>
                  <a:srgbClr val="000000">
                    <a:lumMod val="75000"/>
                    <a:lumOff val="25000"/>
                  </a:srgbClr>
                </a:solidFill>
              </a:rPr>
              <a:t>单击此处添加标题</a:t>
            </a:r>
            <a:endParaRPr lang="zh-CN" altLang="en-US" dirty="0"/>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9" presetClass="entr" presetSubtype="0" decel="10000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 calcmode="lin" valueType="num">
                                      <p:cBhvr>
                                        <p:cTn id="9" dur="500" fill="hold"/>
                                        <p:tgtEl>
                                          <p:spTgt spid="3"/>
                                        </p:tgtEl>
                                        <p:attrNameLst>
                                          <p:attrName>style.rotation</p:attrName>
                                        </p:attrNameLst>
                                      </p:cBhvr>
                                      <p:tavLst>
                                        <p:tav tm="0">
                                          <p:val>
                                            <p:fltVal val="360"/>
                                          </p:val>
                                        </p:tav>
                                        <p:tav tm="100000">
                                          <p:val>
                                            <p:fltVal val="0"/>
                                          </p:val>
                                        </p:tav>
                                      </p:tavLst>
                                    </p:anim>
                                    <p:animEffect transition="in" filter="fade">
                                      <p:cBhvr>
                                        <p:cTn id="10" dur="500"/>
                                        <p:tgtEl>
                                          <p:spTgt spid="3"/>
                                        </p:tgtEl>
                                      </p:cBhvr>
                                    </p:animEffect>
                                  </p:childTnLst>
                                </p:cTn>
                              </p:par>
                            </p:childTnLst>
                          </p:cTn>
                        </p:par>
                        <p:par>
                          <p:cTn id="11" fill="hold">
                            <p:stCondLst>
                              <p:cond delay="500"/>
                            </p:stCondLst>
                            <p:childTnLst>
                              <p:par>
                                <p:cTn id="12" presetID="2" presetClass="entr" presetSubtype="4" fill="hold" grpId="0" nodeType="afterEffect">
                                  <p:stCondLst>
                                    <p:cond delay="0"/>
                                  </p:stCondLst>
                                  <p:childTnLst>
                                    <p:set>
                                      <p:cBhvr>
                                        <p:cTn id="13" dur="1" fill="hold">
                                          <p:stCondLst>
                                            <p:cond delay="0"/>
                                          </p:stCondLst>
                                        </p:cTn>
                                        <p:tgtEl>
                                          <p:spTgt spid="24"/>
                                        </p:tgtEl>
                                        <p:attrNameLst>
                                          <p:attrName>style.visibility</p:attrName>
                                        </p:attrNameLst>
                                      </p:cBhvr>
                                      <p:to>
                                        <p:strVal val="visible"/>
                                      </p:to>
                                    </p:set>
                                    <p:anim calcmode="lin" valueType="num">
                                      <p:cBhvr additive="base">
                                        <p:cTn id="14" dur="500" fill="hold"/>
                                        <p:tgtEl>
                                          <p:spTgt spid="24"/>
                                        </p:tgtEl>
                                        <p:attrNameLst>
                                          <p:attrName>ppt_x</p:attrName>
                                        </p:attrNameLst>
                                      </p:cBhvr>
                                      <p:tavLst>
                                        <p:tav tm="0">
                                          <p:val>
                                            <p:strVal val="#ppt_x"/>
                                          </p:val>
                                        </p:tav>
                                        <p:tav tm="100000">
                                          <p:val>
                                            <p:strVal val="#ppt_x"/>
                                          </p:val>
                                        </p:tav>
                                      </p:tavLst>
                                    </p:anim>
                                    <p:anim calcmode="lin" valueType="num">
                                      <p:cBhvr additive="base">
                                        <p:cTn id="15" dur="500" fill="hold"/>
                                        <p:tgtEl>
                                          <p:spTgt spid="24"/>
                                        </p:tgtEl>
                                        <p:attrNameLst>
                                          <p:attrName>ppt_y</p:attrName>
                                        </p:attrNameLst>
                                      </p:cBhvr>
                                      <p:tavLst>
                                        <p:tav tm="0">
                                          <p:val>
                                            <p:strVal val="1+#ppt_h/2"/>
                                          </p:val>
                                        </p:tav>
                                        <p:tav tm="100000">
                                          <p:val>
                                            <p:strVal val="#ppt_y"/>
                                          </p:val>
                                        </p:tav>
                                      </p:tavLst>
                                    </p:anim>
                                  </p:childTnLst>
                                </p:cTn>
                              </p:par>
                            </p:childTnLst>
                          </p:cTn>
                        </p:par>
                        <p:par>
                          <p:cTn id="16" fill="hold">
                            <p:stCondLst>
                              <p:cond delay="1000"/>
                            </p:stCondLst>
                            <p:childTnLst>
                              <p:par>
                                <p:cTn id="17" presetID="2" presetClass="entr" presetSubtype="4" fill="hold" grpId="0" nodeType="afterEffect">
                                  <p:stCondLst>
                                    <p:cond delay="0"/>
                                  </p:stCondLst>
                                  <p:childTnLst>
                                    <p:set>
                                      <p:cBhvr>
                                        <p:cTn id="18" dur="1" fill="hold">
                                          <p:stCondLst>
                                            <p:cond delay="0"/>
                                          </p:stCondLst>
                                        </p:cTn>
                                        <p:tgtEl>
                                          <p:spTgt spid="22"/>
                                        </p:tgtEl>
                                        <p:attrNameLst>
                                          <p:attrName>style.visibility</p:attrName>
                                        </p:attrNameLst>
                                      </p:cBhvr>
                                      <p:to>
                                        <p:strVal val="visible"/>
                                      </p:to>
                                    </p:set>
                                    <p:anim calcmode="lin" valueType="num">
                                      <p:cBhvr additive="base">
                                        <p:cTn id="19" dur="500" fill="hold"/>
                                        <p:tgtEl>
                                          <p:spTgt spid="22"/>
                                        </p:tgtEl>
                                        <p:attrNameLst>
                                          <p:attrName>ppt_x</p:attrName>
                                        </p:attrNameLst>
                                      </p:cBhvr>
                                      <p:tavLst>
                                        <p:tav tm="0">
                                          <p:val>
                                            <p:strVal val="#ppt_x"/>
                                          </p:val>
                                        </p:tav>
                                        <p:tav tm="100000">
                                          <p:val>
                                            <p:strVal val="#ppt_x"/>
                                          </p:val>
                                        </p:tav>
                                      </p:tavLst>
                                    </p:anim>
                                    <p:anim calcmode="lin" valueType="num">
                                      <p:cBhvr additive="base">
                                        <p:cTn id="20" dur="500" fill="hold"/>
                                        <p:tgtEl>
                                          <p:spTgt spid="22"/>
                                        </p:tgtEl>
                                        <p:attrNameLst>
                                          <p:attrName>ppt_y</p:attrName>
                                        </p:attrNameLst>
                                      </p:cBhvr>
                                      <p:tavLst>
                                        <p:tav tm="0">
                                          <p:val>
                                            <p:strVal val="1+#ppt_h/2"/>
                                          </p:val>
                                        </p:tav>
                                        <p:tav tm="100000">
                                          <p:val>
                                            <p:strVal val="#ppt_y"/>
                                          </p:val>
                                        </p:tav>
                                      </p:tavLst>
                                    </p:anim>
                                  </p:childTnLst>
                                </p:cTn>
                              </p:par>
                            </p:childTnLst>
                          </p:cTn>
                        </p:par>
                        <p:par>
                          <p:cTn id="21" fill="hold">
                            <p:stCondLst>
                              <p:cond delay="1500"/>
                            </p:stCondLst>
                            <p:childTnLst>
                              <p:par>
                                <p:cTn id="22" presetID="2" presetClass="entr" presetSubtype="4" fill="hold" grpId="0" nodeType="afterEffect">
                                  <p:stCondLst>
                                    <p:cond delay="0"/>
                                  </p:stCondLst>
                                  <p:childTnLst>
                                    <p:set>
                                      <p:cBhvr>
                                        <p:cTn id="23" dur="1" fill="hold">
                                          <p:stCondLst>
                                            <p:cond delay="0"/>
                                          </p:stCondLst>
                                        </p:cTn>
                                        <p:tgtEl>
                                          <p:spTgt spid="23"/>
                                        </p:tgtEl>
                                        <p:attrNameLst>
                                          <p:attrName>style.visibility</p:attrName>
                                        </p:attrNameLst>
                                      </p:cBhvr>
                                      <p:to>
                                        <p:strVal val="visible"/>
                                      </p:to>
                                    </p:set>
                                    <p:anim calcmode="lin" valueType="num">
                                      <p:cBhvr additive="base">
                                        <p:cTn id="24" dur="500" fill="hold"/>
                                        <p:tgtEl>
                                          <p:spTgt spid="23"/>
                                        </p:tgtEl>
                                        <p:attrNameLst>
                                          <p:attrName>ppt_x</p:attrName>
                                        </p:attrNameLst>
                                      </p:cBhvr>
                                      <p:tavLst>
                                        <p:tav tm="0">
                                          <p:val>
                                            <p:strVal val="#ppt_x"/>
                                          </p:val>
                                        </p:tav>
                                        <p:tav tm="100000">
                                          <p:val>
                                            <p:strVal val="#ppt_x"/>
                                          </p:val>
                                        </p:tav>
                                      </p:tavLst>
                                    </p:anim>
                                    <p:anim calcmode="lin" valueType="num">
                                      <p:cBhvr additive="base">
                                        <p:cTn id="25"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P spid="23" grpId="0"/>
      <p:bldP spid="24"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流程图: 延期 8"/>
          <p:cNvSpPr/>
          <p:nvPr/>
        </p:nvSpPr>
        <p:spPr>
          <a:xfrm>
            <a:off x="-7912" y="2562358"/>
            <a:ext cx="3485258" cy="1902188"/>
          </a:xfrm>
          <a:custGeom>
            <a:avLst/>
            <a:gdLst>
              <a:gd name="connsiteX0" fmla="*/ 0 w 2304653"/>
              <a:gd name="connsiteY0" fmla="*/ 0 h 1872208"/>
              <a:gd name="connsiteX1" fmla="*/ 1152327 w 2304653"/>
              <a:gd name="connsiteY1" fmla="*/ 0 h 1872208"/>
              <a:gd name="connsiteX2" fmla="*/ 2304654 w 2304653"/>
              <a:gd name="connsiteY2" fmla="*/ 936104 h 1872208"/>
              <a:gd name="connsiteX3" fmla="*/ 1152327 w 2304653"/>
              <a:gd name="connsiteY3" fmla="*/ 1872208 h 1872208"/>
              <a:gd name="connsiteX4" fmla="*/ 0 w 2304653"/>
              <a:gd name="connsiteY4" fmla="*/ 1872208 h 1872208"/>
              <a:gd name="connsiteX5" fmla="*/ 0 w 2304653"/>
              <a:gd name="connsiteY5" fmla="*/ 0 h 1872208"/>
              <a:gd name="connsiteX0-1" fmla="*/ 0 w 3204064"/>
              <a:gd name="connsiteY0-2" fmla="*/ 0 h 1887198"/>
              <a:gd name="connsiteX1-3" fmla="*/ 2051737 w 3204064"/>
              <a:gd name="connsiteY1-4" fmla="*/ 14990 h 1887198"/>
              <a:gd name="connsiteX2-5" fmla="*/ 3204064 w 3204064"/>
              <a:gd name="connsiteY2-6" fmla="*/ 951094 h 1887198"/>
              <a:gd name="connsiteX3-7" fmla="*/ 2051737 w 3204064"/>
              <a:gd name="connsiteY3-8" fmla="*/ 1887198 h 1887198"/>
              <a:gd name="connsiteX4-9" fmla="*/ 899410 w 3204064"/>
              <a:gd name="connsiteY4-10" fmla="*/ 1887198 h 1887198"/>
              <a:gd name="connsiteX5-11" fmla="*/ 0 w 3204064"/>
              <a:gd name="connsiteY5-12" fmla="*/ 0 h 1887198"/>
              <a:gd name="connsiteX0-13" fmla="*/ 0 w 3204064"/>
              <a:gd name="connsiteY0-14" fmla="*/ 0 h 1887198"/>
              <a:gd name="connsiteX1-15" fmla="*/ 2051737 w 3204064"/>
              <a:gd name="connsiteY1-16" fmla="*/ 14990 h 1887198"/>
              <a:gd name="connsiteX2-17" fmla="*/ 3204064 w 3204064"/>
              <a:gd name="connsiteY2-18" fmla="*/ 951094 h 1887198"/>
              <a:gd name="connsiteX3-19" fmla="*/ 2051737 w 3204064"/>
              <a:gd name="connsiteY3-20" fmla="*/ 1887198 h 1887198"/>
              <a:gd name="connsiteX4-21" fmla="*/ 29980 w 3204064"/>
              <a:gd name="connsiteY4-22" fmla="*/ 1887198 h 1887198"/>
              <a:gd name="connsiteX5-23" fmla="*/ 0 w 3204064"/>
              <a:gd name="connsiteY5-24" fmla="*/ 0 h 1887198"/>
              <a:gd name="connsiteX0-25" fmla="*/ 0 w 3189073"/>
              <a:gd name="connsiteY0-26" fmla="*/ 0 h 1872208"/>
              <a:gd name="connsiteX1-27" fmla="*/ 2036746 w 3189073"/>
              <a:gd name="connsiteY1-28" fmla="*/ 0 h 1872208"/>
              <a:gd name="connsiteX2-29" fmla="*/ 3189073 w 3189073"/>
              <a:gd name="connsiteY2-30" fmla="*/ 936104 h 1872208"/>
              <a:gd name="connsiteX3-31" fmla="*/ 2036746 w 3189073"/>
              <a:gd name="connsiteY3-32" fmla="*/ 1872208 h 1872208"/>
              <a:gd name="connsiteX4-33" fmla="*/ 14989 w 3189073"/>
              <a:gd name="connsiteY4-34" fmla="*/ 1872208 h 1872208"/>
              <a:gd name="connsiteX5-35" fmla="*/ 0 w 3189073"/>
              <a:gd name="connsiteY5-36" fmla="*/ 0 h 1872208"/>
              <a:gd name="connsiteX0-37" fmla="*/ 0 w 3848302"/>
              <a:gd name="connsiteY0-38" fmla="*/ 14991 h 1872208"/>
              <a:gd name="connsiteX1-39" fmla="*/ 2695975 w 3848302"/>
              <a:gd name="connsiteY1-40" fmla="*/ 0 h 1872208"/>
              <a:gd name="connsiteX2-41" fmla="*/ 3848302 w 3848302"/>
              <a:gd name="connsiteY2-42" fmla="*/ 936104 h 1872208"/>
              <a:gd name="connsiteX3-43" fmla="*/ 2695975 w 3848302"/>
              <a:gd name="connsiteY3-44" fmla="*/ 1872208 h 1872208"/>
              <a:gd name="connsiteX4-45" fmla="*/ 674218 w 3848302"/>
              <a:gd name="connsiteY4-46" fmla="*/ 1872208 h 1872208"/>
              <a:gd name="connsiteX5-47" fmla="*/ 0 w 3848302"/>
              <a:gd name="connsiteY5-48" fmla="*/ 14991 h 1872208"/>
              <a:gd name="connsiteX0-49" fmla="*/ 0 w 3848302"/>
              <a:gd name="connsiteY0-50" fmla="*/ 14991 h 1902188"/>
              <a:gd name="connsiteX1-51" fmla="*/ 2695975 w 3848302"/>
              <a:gd name="connsiteY1-52" fmla="*/ 0 h 1902188"/>
              <a:gd name="connsiteX2-53" fmla="*/ 3848302 w 3848302"/>
              <a:gd name="connsiteY2-54" fmla="*/ 936104 h 1902188"/>
              <a:gd name="connsiteX3-55" fmla="*/ 2695975 w 3848302"/>
              <a:gd name="connsiteY3-56" fmla="*/ 1872208 h 1902188"/>
              <a:gd name="connsiteX4-57" fmla="*/ 31469 w 3848302"/>
              <a:gd name="connsiteY4-58" fmla="*/ 1902188 h 1902188"/>
              <a:gd name="connsiteX5-59" fmla="*/ 0 w 3848302"/>
              <a:gd name="connsiteY5-60" fmla="*/ 14991 h 1902188"/>
              <a:gd name="connsiteX0-61" fmla="*/ 0 w 3864784"/>
              <a:gd name="connsiteY0-62" fmla="*/ 29981 h 1902188"/>
              <a:gd name="connsiteX1-63" fmla="*/ 2712457 w 3864784"/>
              <a:gd name="connsiteY1-64" fmla="*/ 0 h 1902188"/>
              <a:gd name="connsiteX2-65" fmla="*/ 3864784 w 3864784"/>
              <a:gd name="connsiteY2-66" fmla="*/ 936104 h 1902188"/>
              <a:gd name="connsiteX3-67" fmla="*/ 2712457 w 3864784"/>
              <a:gd name="connsiteY3-68" fmla="*/ 1872208 h 1902188"/>
              <a:gd name="connsiteX4-69" fmla="*/ 47951 w 3864784"/>
              <a:gd name="connsiteY4-70" fmla="*/ 1902188 h 1902188"/>
              <a:gd name="connsiteX5-71" fmla="*/ 0 w 3864784"/>
              <a:gd name="connsiteY5-72" fmla="*/ 29981 h 1902188"/>
              <a:gd name="connsiteX0-73" fmla="*/ 0 w 3831822"/>
              <a:gd name="connsiteY0-74" fmla="*/ 14990 h 1902188"/>
              <a:gd name="connsiteX1-75" fmla="*/ 2679495 w 3831822"/>
              <a:gd name="connsiteY1-76" fmla="*/ 0 h 1902188"/>
              <a:gd name="connsiteX2-77" fmla="*/ 3831822 w 3831822"/>
              <a:gd name="connsiteY2-78" fmla="*/ 936104 h 1902188"/>
              <a:gd name="connsiteX3-79" fmla="*/ 2679495 w 3831822"/>
              <a:gd name="connsiteY3-80" fmla="*/ 1872208 h 1902188"/>
              <a:gd name="connsiteX4-81" fmla="*/ 14989 w 3831822"/>
              <a:gd name="connsiteY4-82" fmla="*/ 1902188 h 1902188"/>
              <a:gd name="connsiteX5-83" fmla="*/ 0 w 3831822"/>
              <a:gd name="connsiteY5-84" fmla="*/ 14990 h 1902188"/>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Lst>
            <a:rect l="l" t="t" r="r" b="b"/>
            <a:pathLst>
              <a:path w="3831822" h="1902188">
                <a:moveTo>
                  <a:pt x="0" y="14990"/>
                </a:moveTo>
                <a:lnTo>
                  <a:pt x="2679495" y="0"/>
                </a:lnTo>
                <a:cubicBezTo>
                  <a:pt x="3315908" y="0"/>
                  <a:pt x="3831822" y="419108"/>
                  <a:pt x="3831822" y="936104"/>
                </a:cubicBezTo>
                <a:cubicBezTo>
                  <a:pt x="3831822" y="1453100"/>
                  <a:pt x="3315908" y="1872208"/>
                  <a:pt x="2679495" y="1872208"/>
                </a:cubicBezTo>
                <a:lnTo>
                  <a:pt x="14989" y="1902188"/>
                </a:lnTo>
                <a:lnTo>
                  <a:pt x="0" y="14990"/>
                </a:lnTo>
                <a:close/>
              </a:path>
            </a:pathLst>
          </a:custGeom>
          <a:solidFill>
            <a:srgbClr val="C00000"/>
          </a:solidFill>
          <a:ln>
            <a:noFill/>
          </a:ln>
          <a:effectLst>
            <a:outerShdw blurRad="444500" dist="254000" dir="8100000" algn="tr"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4000" dirty="0">
                <a:solidFill>
                  <a:schemeClr val="bg1"/>
                </a:solidFill>
                <a:latin typeface="微软雅黑" panose="020B0503020204020204" pitchFamily="34" charset="-122"/>
                <a:ea typeface="微软雅黑" panose="020B0503020204020204" pitchFamily="34" charset="-122"/>
              </a:rPr>
              <a:t>感谢观看</a:t>
            </a:r>
            <a:endParaRPr lang="zh-CN" altLang="en-US" sz="4000" dirty="0">
              <a:solidFill>
                <a:schemeClr val="bg1"/>
              </a:solidFill>
              <a:latin typeface="微软雅黑" panose="020B0503020204020204" pitchFamily="34" charset="-122"/>
              <a:ea typeface="微软雅黑" panose="020B0503020204020204" pitchFamily="34" charset="-122"/>
            </a:endParaRPr>
          </a:p>
        </p:txBody>
      </p:sp>
      <p:sp>
        <p:nvSpPr>
          <p:cNvPr id="11" name="椭圆 10"/>
          <p:cNvSpPr/>
          <p:nvPr/>
        </p:nvSpPr>
        <p:spPr>
          <a:xfrm>
            <a:off x="4917506" y="3024386"/>
            <a:ext cx="864096" cy="864096"/>
          </a:xfrm>
          <a:prstGeom prst="ellipse">
            <a:avLst/>
          </a:prstGeom>
          <a:solidFill>
            <a:srgbClr val="C00000"/>
          </a:solidFill>
          <a:ln>
            <a:noFill/>
          </a:ln>
          <a:effectLst>
            <a:outerShdw blurRad="444500" dist="254000" dir="8100000" algn="tr"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3200" dirty="0">
                <a:solidFill>
                  <a:schemeClr val="bg1"/>
                </a:solidFill>
                <a:latin typeface="微软雅黑" panose="020B0503020204020204" pitchFamily="34" charset="-122"/>
                <a:ea typeface="微软雅黑" panose="020B0503020204020204" pitchFamily="34" charset="-122"/>
              </a:rPr>
              <a:t>@</a:t>
            </a:r>
            <a:endParaRPr lang="zh-CN" altLang="en-US" sz="3200" dirty="0">
              <a:solidFill>
                <a:schemeClr val="bg1"/>
              </a:solidFill>
              <a:latin typeface="微软雅黑" panose="020B0503020204020204" pitchFamily="34" charset="-122"/>
              <a:ea typeface="微软雅黑" panose="020B0503020204020204" pitchFamily="34" charset="-122"/>
            </a:endParaRPr>
          </a:p>
        </p:txBody>
      </p:sp>
      <p:sp>
        <p:nvSpPr>
          <p:cNvPr id="19" name="Rectangle 33"/>
          <p:cNvSpPr>
            <a:spLocks noChangeArrowheads="1"/>
          </p:cNvSpPr>
          <p:nvPr/>
        </p:nvSpPr>
        <p:spPr bwMode="auto">
          <a:xfrm>
            <a:off x="5847866" y="3221171"/>
            <a:ext cx="2305402" cy="541634"/>
          </a:xfrm>
          <a:prstGeom prst="rect">
            <a:avLst/>
          </a:prstGeom>
          <a:noFill/>
          <a:ln w="9525" algn="ctr">
            <a:noFill/>
            <a:miter lim="800000"/>
          </a:ln>
        </p:spPr>
        <p:txBody>
          <a:bodyPr wrap="none" lIns="109678" tIns="54838" rIns="109678" bIns="54838">
            <a:spAutoFit/>
          </a:bodyPr>
          <a:lstStyle/>
          <a:p>
            <a:pPr eaLnBrk="0" hangingPunct="0"/>
            <a:r>
              <a:rPr lang="en-US" altLang="zh-CN" sz="2800" dirty="0">
                <a:solidFill>
                  <a:srgbClr val="000000"/>
                </a:solidFill>
                <a:latin typeface="微软雅黑" panose="020B0503020204020204" pitchFamily="34" charset="-122"/>
                <a:ea typeface="微软雅黑" panose="020B0503020204020204" pitchFamily="34" charset="-122"/>
              </a:rPr>
              <a:t>XXXXX  </a:t>
            </a:r>
            <a:r>
              <a:rPr lang="zh-CN" altLang="en-US" sz="2800" dirty="0">
                <a:solidFill>
                  <a:srgbClr val="000000"/>
                </a:solidFill>
                <a:latin typeface="微软雅黑" panose="020B0503020204020204" pitchFamily="34" charset="-122"/>
                <a:ea typeface="微软雅黑" panose="020B0503020204020204" pitchFamily="34" charset="-122"/>
              </a:rPr>
              <a:t>作品</a:t>
            </a:r>
            <a:endParaRPr lang="en-US" altLang="zh-CN" sz="2800" dirty="0">
              <a:solidFill>
                <a:srgbClr val="000000"/>
              </a:solidFill>
              <a:latin typeface="微软雅黑" panose="020B0503020204020204" pitchFamily="34" charset="-122"/>
              <a:ea typeface="微软雅黑" panose="020B0503020204020204" pitchFamily="34" charset="-122"/>
            </a:endParaRPr>
          </a:p>
        </p:txBody>
      </p:sp>
      <p:sp>
        <p:nvSpPr>
          <p:cNvPr id="20" name="Line 34"/>
          <p:cNvSpPr>
            <a:spLocks noChangeShapeType="1"/>
          </p:cNvSpPr>
          <p:nvPr/>
        </p:nvSpPr>
        <p:spPr bwMode="auto">
          <a:xfrm>
            <a:off x="5709594" y="3696505"/>
            <a:ext cx="4392000" cy="0"/>
          </a:xfrm>
          <a:prstGeom prst="line">
            <a:avLst/>
          </a:prstGeom>
          <a:solidFill>
            <a:schemeClr val="accent1">
              <a:lumMod val="75000"/>
            </a:schemeClr>
          </a:solidFill>
          <a:ln w="9525">
            <a:solidFill>
              <a:srgbClr val="760000"/>
            </a:solidFill>
            <a:round/>
          </a:ln>
        </p:spPr>
        <p:txBody>
          <a:bodyPr wrap="none" lIns="109678" tIns="54838" rIns="109678" bIns="54838" anchor="ctr"/>
          <a:lstStyle/>
          <a:p>
            <a:endParaRPr lang="zh-CN" altLang="en-US" dirty="0">
              <a:latin typeface="微软雅黑" panose="020B0503020204020204" pitchFamily="34" charset="-122"/>
              <a:ea typeface="微软雅黑" panose="020B0503020204020204" pitchFamily="34" charset="-122"/>
            </a:endParaRPr>
          </a:p>
        </p:txBody>
      </p:sp>
    </p:spTree>
  </p:cSld>
  <p:clrMapOvr>
    <a:masterClrMapping/>
  </p:clrMapOvr>
  <p:transition spd="slow">
    <p:push/>
  </p:transition>
  <mc:AlternateContent xmlns:mc="http://schemas.openxmlformats.org/markup-compatibility/2006">
    <mc:Choice xmlns:p14="http://schemas.microsoft.com/office/powerpoint/2010/main"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14:presetBounceEnd="66000">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14:bounceEnd="66000">
                                          <p:cBhvr additive="base">
                                            <p:cTn id="7" dur="500" fill="hold"/>
                                            <p:tgtEl>
                                              <p:spTgt spid="11"/>
                                            </p:tgtEl>
                                            <p:attrNameLst>
                                              <p:attrName>ppt_x</p:attrName>
                                            </p:attrNameLst>
                                          </p:cBhvr>
                                          <p:tavLst>
                                            <p:tav tm="0">
                                              <p:val>
                                                <p:strVal val="0-#ppt_w/2"/>
                                              </p:val>
                                            </p:tav>
                                            <p:tav tm="100000">
                                              <p:val>
                                                <p:strVal val="#ppt_x"/>
                                              </p:val>
                                            </p:tav>
                                          </p:tavLst>
                                        </p:anim>
                                        <p:anim calcmode="lin" valueType="num" p14:bounceEnd="66000">
                                          <p:cBhvr additive="base">
                                            <p:cTn id="8" dur="500" fill="hold"/>
                                            <p:tgtEl>
                                              <p:spTgt spid="11"/>
                                            </p:tgtEl>
                                            <p:attrNameLst>
                                              <p:attrName>ppt_y</p:attrName>
                                            </p:attrNameLst>
                                          </p:cBhvr>
                                          <p:tavLst>
                                            <p:tav tm="0">
                                              <p:val>
                                                <p:strVal val="#ppt_y"/>
                                              </p:val>
                                            </p:tav>
                                            <p:tav tm="100000">
                                              <p:val>
                                                <p:strVal val="#ppt_y"/>
                                              </p:val>
                                            </p:tav>
                                          </p:tavLst>
                                        </p:anim>
                                      </p:childTnLst>
                                    </p:cTn>
                                  </p:par>
                                  <p:par>
                                    <p:cTn id="9" presetID="22" presetClass="entr" presetSubtype="8" fill="hold" grpId="0" nodeType="withEffect">
                                      <p:stCondLst>
                                        <p:cond delay="0"/>
                                      </p:stCondLst>
                                      <p:childTnLst>
                                        <p:set>
                                          <p:cBhvr>
                                            <p:cTn id="10" dur="1" fill="hold">
                                              <p:stCondLst>
                                                <p:cond delay="0"/>
                                              </p:stCondLst>
                                            </p:cTn>
                                            <p:tgtEl>
                                              <p:spTgt spid="20"/>
                                            </p:tgtEl>
                                            <p:attrNameLst>
                                              <p:attrName>style.visibility</p:attrName>
                                            </p:attrNameLst>
                                          </p:cBhvr>
                                          <p:to>
                                            <p:strVal val="visible"/>
                                          </p:to>
                                        </p:set>
                                        <p:animEffect transition="in" filter="wipe(left)">
                                          <p:cBhvr>
                                            <p:cTn id="11" dur="500"/>
                                            <p:tgtEl>
                                              <p:spTgt spid="20"/>
                                            </p:tgtEl>
                                          </p:cBhvr>
                                        </p:animEffect>
                                      </p:childTnLst>
                                    </p:cTn>
                                  </p:par>
                                  <p:par>
                                    <p:cTn id="12" presetID="2" presetClass="entr" presetSubtype="2" fill="hold" grpId="0" nodeType="withEffect" p14:presetBounceEnd="52000">
                                      <p:stCondLst>
                                        <p:cond delay="0"/>
                                      </p:stCondLst>
                                      <p:childTnLst>
                                        <p:set>
                                          <p:cBhvr>
                                            <p:cTn id="13" dur="1" fill="hold">
                                              <p:stCondLst>
                                                <p:cond delay="0"/>
                                              </p:stCondLst>
                                            </p:cTn>
                                            <p:tgtEl>
                                              <p:spTgt spid="19"/>
                                            </p:tgtEl>
                                            <p:attrNameLst>
                                              <p:attrName>style.visibility</p:attrName>
                                            </p:attrNameLst>
                                          </p:cBhvr>
                                          <p:to>
                                            <p:strVal val="visible"/>
                                          </p:to>
                                        </p:set>
                                        <p:anim calcmode="lin" valueType="num" p14:bounceEnd="52000">
                                          <p:cBhvr additive="base">
                                            <p:cTn id="14" dur="500" fill="hold"/>
                                            <p:tgtEl>
                                              <p:spTgt spid="19"/>
                                            </p:tgtEl>
                                            <p:attrNameLst>
                                              <p:attrName>ppt_x</p:attrName>
                                            </p:attrNameLst>
                                          </p:cBhvr>
                                          <p:tavLst>
                                            <p:tav tm="0">
                                              <p:val>
                                                <p:strVal val="1+#ppt_w/2"/>
                                              </p:val>
                                            </p:tav>
                                            <p:tav tm="100000">
                                              <p:val>
                                                <p:strVal val="#ppt_x"/>
                                              </p:val>
                                            </p:tav>
                                          </p:tavLst>
                                        </p:anim>
                                        <p:anim calcmode="lin" valueType="num" p14:bounceEnd="52000">
                                          <p:cBhvr additive="base">
                                            <p:cTn id="15" dur="500" fill="hold"/>
                                            <p:tgtEl>
                                              <p:spTgt spid="1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9" grpId="0"/>
          <p:bldP spid="20" grpId="0" animBg="1"/>
        </p:bldLst>
      </p:timing>
    </mc:Choice>
    <mc:Fallback>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0-#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par>
                                    <p:cTn id="9" presetID="22" presetClass="entr" presetSubtype="8" fill="hold" grpId="0" nodeType="withEffect">
                                      <p:stCondLst>
                                        <p:cond delay="0"/>
                                      </p:stCondLst>
                                      <p:childTnLst>
                                        <p:set>
                                          <p:cBhvr>
                                            <p:cTn id="10" dur="1" fill="hold">
                                              <p:stCondLst>
                                                <p:cond delay="0"/>
                                              </p:stCondLst>
                                            </p:cTn>
                                            <p:tgtEl>
                                              <p:spTgt spid="20"/>
                                            </p:tgtEl>
                                            <p:attrNameLst>
                                              <p:attrName>style.visibility</p:attrName>
                                            </p:attrNameLst>
                                          </p:cBhvr>
                                          <p:to>
                                            <p:strVal val="visible"/>
                                          </p:to>
                                        </p:set>
                                        <p:animEffect transition="in" filter="wipe(left)">
                                          <p:cBhvr>
                                            <p:cTn id="11" dur="500"/>
                                            <p:tgtEl>
                                              <p:spTgt spid="20"/>
                                            </p:tgtEl>
                                          </p:cBhvr>
                                        </p:animEffect>
                                      </p:childTnLst>
                                    </p:cTn>
                                  </p:par>
                                  <p:par>
                                    <p:cTn id="12" presetID="2" presetClass="entr" presetSubtype="2" fill="hold" grpId="0" nodeType="withEffect">
                                      <p:stCondLst>
                                        <p:cond delay="0"/>
                                      </p:stCondLst>
                                      <p:childTnLst>
                                        <p:set>
                                          <p:cBhvr>
                                            <p:cTn id="13" dur="1" fill="hold">
                                              <p:stCondLst>
                                                <p:cond delay="0"/>
                                              </p:stCondLst>
                                            </p:cTn>
                                            <p:tgtEl>
                                              <p:spTgt spid="19"/>
                                            </p:tgtEl>
                                            <p:attrNameLst>
                                              <p:attrName>style.visibility</p:attrName>
                                            </p:attrNameLst>
                                          </p:cBhvr>
                                          <p:to>
                                            <p:strVal val="visible"/>
                                          </p:to>
                                        </p:set>
                                        <p:anim calcmode="lin" valueType="num">
                                          <p:cBhvr additive="base">
                                            <p:cTn id="14" dur="500" fill="hold"/>
                                            <p:tgtEl>
                                              <p:spTgt spid="19"/>
                                            </p:tgtEl>
                                            <p:attrNameLst>
                                              <p:attrName>ppt_x</p:attrName>
                                            </p:attrNameLst>
                                          </p:cBhvr>
                                          <p:tavLst>
                                            <p:tav tm="0">
                                              <p:val>
                                                <p:strVal val="1+#ppt_w/2"/>
                                              </p:val>
                                            </p:tav>
                                            <p:tav tm="100000">
                                              <p:val>
                                                <p:strVal val="#ppt_x"/>
                                              </p:val>
                                            </p:tav>
                                          </p:tavLst>
                                        </p:anim>
                                        <p:anim calcmode="lin" valueType="num">
                                          <p:cBhvr additive="base">
                                            <p:cTn id="15" dur="500" fill="hold"/>
                                            <p:tgtEl>
                                              <p:spTgt spid="1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9" grpId="0"/>
          <p:bldP spid="20" grpId="0" animBg="1"/>
        </p:bldLst>
      </p:timing>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流程图: 延期 8"/>
          <p:cNvSpPr/>
          <p:nvPr/>
        </p:nvSpPr>
        <p:spPr>
          <a:xfrm>
            <a:off x="-7912" y="2562358"/>
            <a:ext cx="3485258" cy="1902188"/>
          </a:xfrm>
          <a:custGeom>
            <a:avLst/>
            <a:gdLst>
              <a:gd name="connsiteX0" fmla="*/ 0 w 2304653"/>
              <a:gd name="connsiteY0" fmla="*/ 0 h 1872208"/>
              <a:gd name="connsiteX1" fmla="*/ 1152327 w 2304653"/>
              <a:gd name="connsiteY1" fmla="*/ 0 h 1872208"/>
              <a:gd name="connsiteX2" fmla="*/ 2304654 w 2304653"/>
              <a:gd name="connsiteY2" fmla="*/ 936104 h 1872208"/>
              <a:gd name="connsiteX3" fmla="*/ 1152327 w 2304653"/>
              <a:gd name="connsiteY3" fmla="*/ 1872208 h 1872208"/>
              <a:gd name="connsiteX4" fmla="*/ 0 w 2304653"/>
              <a:gd name="connsiteY4" fmla="*/ 1872208 h 1872208"/>
              <a:gd name="connsiteX5" fmla="*/ 0 w 2304653"/>
              <a:gd name="connsiteY5" fmla="*/ 0 h 1872208"/>
              <a:gd name="connsiteX0-1" fmla="*/ 0 w 3204064"/>
              <a:gd name="connsiteY0-2" fmla="*/ 0 h 1887198"/>
              <a:gd name="connsiteX1-3" fmla="*/ 2051737 w 3204064"/>
              <a:gd name="connsiteY1-4" fmla="*/ 14990 h 1887198"/>
              <a:gd name="connsiteX2-5" fmla="*/ 3204064 w 3204064"/>
              <a:gd name="connsiteY2-6" fmla="*/ 951094 h 1887198"/>
              <a:gd name="connsiteX3-7" fmla="*/ 2051737 w 3204064"/>
              <a:gd name="connsiteY3-8" fmla="*/ 1887198 h 1887198"/>
              <a:gd name="connsiteX4-9" fmla="*/ 899410 w 3204064"/>
              <a:gd name="connsiteY4-10" fmla="*/ 1887198 h 1887198"/>
              <a:gd name="connsiteX5-11" fmla="*/ 0 w 3204064"/>
              <a:gd name="connsiteY5-12" fmla="*/ 0 h 1887198"/>
              <a:gd name="connsiteX0-13" fmla="*/ 0 w 3204064"/>
              <a:gd name="connsiteY0-14" fmla="*/ 0 h 1887198"/>
              <a:gd name="connsiteX1-15" fmla="*/ 2051737 w 3204064"/>
              <a:gd name="connsiteY1-16" fmla="*/ 14990 h 1887198"/>
              <a:gd name="connsiteX2-17" fmla="*/ 3204064 w 3204064"/>
              <a:gd name="connsiteY2-18" fmla="*/ 951094 h 1887198"/>
              <a:gd name="connsiteX3-19" fmla="*/ 2051737 w 3204064"/>
              <a:gd name="connsiteY3-20" fmla="*/ 1887198 h 1887198"/>
              <a:gd name="connsiteX4-21" fmla="*/ 29980 w 3204064"/>
              <a:gd name="connsiteY4-22" fmla="*/ 1887198 h 1887198"/>
              <a:gd name="connsiteX5-23" fmla="*/ 0 w 3204064"/>
              <a:gd name="connsiteY5-24" fmla="*/ 0 h 1887198"/>
              <a:gd name="connsiteX0-25" fmla="*/ 0 w 3189073"/>
              <a:gd name="connsiteY0-26" fmla="*/ 0 h 1872208"/>
              <a:gd name="connsiteX1-27" fmla="*/ 2036746 w 3189073"/>
              <a:gd name="connsiteY1-28" fmla="*/ 0 h 1872208"/>
              <a:gd name="connsiteX2-29" fmla="*/ 3189073 w 3189073"/>
              <a:gd name="connsiteY2-30" fmla="*/ 936104 h 1872208"/>
              <a:gd name="connsiteX3-31" fmla="*/ 2036746 w 3189073"/>
              <a:gd name="connsiteY3-32" fmla="*/ 1872208 h 1872208"/>
              <a:gd name="connsiteX4-33" fmla="*/ 14989 w 3189073"/>
              <a:gd name="connsiteY4-34" fmla="*/ 1872208 h 1872208"/>
              <a:gd name="connsiteX5-35" fmla="*/ 0 w 3189073"/>
              <a:gd name="connsiteY5-36" fmla="*/ 0 h 1872208"/>
              <a:gd name="connsiteX0-37" fmla="*/ 0 w 3848302"/>
              <a:gd name="connsiteY0-38" fmla="*/ 14991 h 1872208"/>
              <a:gd name="connsiteX1-39" fmla="*/ 2695975 w 3848302"/>
              <a:gd name="connsiteY1-40" fmla="*/ 0 h 1872208"/>
              <a:gd name="connsiteX2-41" fmla="*/ 3848302 w 3848302"/>
              <a:gd name="connsiteY2-42" fmla="*/ 936104 h 1872208"/>
              <a:gd name="connsiteX3-43" fmla="*/ 2695975 w 3848302"/>
              <a:gd name="connsiteY3-44" fmla="*/ 1872208 h 1872208"/>
              <a:gd name="connsiteX4-45" fmla="*/ 674218 w 3848302"/>
              <a:gd name="connsiteY4-46" fmla="*/ 1872208 h 1872208"/>
              <a:gd name="connsiteX5-47" fmla="*/ 0 w 3848302"/>
              <a:gd name="connsiteY5-48" fmla="*/ 14991 h 1872208"/>
              <a:gd name="connsiteX0-49" fmla="*/ 0 w 3848302"/>
              <a:gd name="connsiteY0-50" fmla="*/ 14991 h 1902188"/>
              <a:gd name="connsiteX1-51" fmla="*/ 2695975 w 3848302"/>
              <a:gd name="connsiteY1-52" fmla="*/ 0 h 1902188"/>
              <a:gd name="connsiteX2-53" fmla="*/ 3848302 w 3848302"/>
              <a:gd name="connsiteY2-54" fmla="*/ 936104 h 1902188"/>
              <a:gd name="connsiteX3-55" fmla="*/ 2695975 w 3848302"/>
              <a:gd name="connsiteY3-56" fmla="*/ 1872208 h 1902188"/>
              <a:gd name="connsiteX4-57" fmla="*/ 31469 w 3848302"/>
              <a:gd name="connsiteY4-58" fmla="*/ 1902188 h 1902188"/>
              <a:gd name="connsiteX5-59" fmla="*/ 0 w 3848302"/>
              <a:gd name="connsiteY5-60" fmla="*/ 14991 h 1902188"/>
              <a:gd name="connsiteX0-61" fmla="*/ 0 w 3864784"/>
              <a:gd name="connsiteY0-62" fmla="*/ 29981 h 1902188"/>
              <a:gd name="connsiteX1-63" fmla="*/ 2712457 w 3864784"/>
              <a:gd name="connsiteY1-64" fmla="*/ 0 h 1902188"/>
              <a:gd name="connsiteX2-65" fmla="*/ 3864784 w 3864784"/>
              <a:gd name="connsiteY2-66" fmla="*/ 936104 h 1902188"/>
              <a:gd name="connsiteX3-67" fmla="*/ 2712457 w 3864784"/>
              <a:gd name="connsiteY3-68" fmla="*/ 1872208 h 1902188"/>
              <a:gd name="connsiteX4-69" fmla="*/ 47951 w 3864784"/>
              <a:gd name="connsiteY4-70" fmla="*/ 1902188 h 1902188"/>
              <a:gd name="connsiteX5-71" fmla="*/ 0 w 3864784"/>
              <a:gd name="connsiteY5-72" fmla="*/ 29981 h 1902188"/>
              <a:gd name="connsiteX0-73" fmla="*/ 0 w 3831822"/>
              <a:gd name="connsiteY0-74" fmla="*/ 14990 h 1902188"/>
              <a:gd name="connsiteX1-75" fmla="*/ 2679495 w 3831822"/>
              <a:gd name="connsiteY1-76" fmla="*/ 0 h 1902188"/>
              <a:gd name="connsiteX2-77" fmla="*/ 3831822 w 3831822"/>
              <a:gd name="connsiteY2-78" fmla="*/ 936104 h 1902188"/>
              <a:gd name="connsiteX3-79" fmla="*/ 2679495 w 3831822"/>
              <a:gd name="connsiteY3-80" fmla="*/ 1872208 h 1902188"/>
              <a:gd name="connsiteX4-81" fmla="*/ 14989 w 3831822"/>
              <a:gd name="connsiteY4-82" fmla="*/ 1902188 h 1902188"/>
              <a:gd name="connsiteX5-83" fmla="*/ 0 w 3831822"/>
              <a:gd name="connsiteY5-84" fmla="*/ 14990 h 1902188"/>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Lst>
            <a:rect l="l" t="t" r="r" b="b"/>
            <a:pathLst>
              <a:path w="3831822" h="1902188">
                <a:moveTo>
                  <a:pt x="0" y="14990"/>
                </a:moveTo>
                <a:lnTo>
                  <a:pt x="2679495" y="0"/>
                </a:lnTo>
                <a:cubicBezTo>
                  <a:pt x="3315908" y="0"/>
                  <a:pt x="3831822" y="419108"/>
                  <a:pt x="3831822" y="936104"/>
                </a:cubicBezTo>
                <a:cubicBezTo>
                  <a:pt x="3831822" y="1453100"/>
                  <a:pt x="3315908" y="1872208"/>
                  <a:pt x="2679495" y="1872208"/>
                </a:cubicBezTo>
                <a:lnTo>
                  <a:pt x="14989" y="1902188"/>
                </a:lnTo>
                <a:lnTo>
                  <a:pt x="0" y="14990"/>
                </a:lnTo>
                <a:close/>
              </a:path>
            </a:pathLst>
          </a:custGeom>
          <a:solidFill>
            <a:srgbClr val="C00000"/>
          </a:solidFill>
          <a:ln>
            <a:noFill/>
          </a:ln>
          <a:effectLst>
            <a:outerShdw blurRad="444500" dist="254000" dir="8100000" algn="tr"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4000" dirty="0">
                <a:solidFill>
                  <a:schemeClr val="bg1"/>
                </a:solidFill>
                <a:latin typeface="微软雅黑" panose="020B0503020204020204" pitchFamily="34" charset="-122"/>
                <a:ea typeface="微软雅黑" panose="020B0503020204020204" pitchFamily="34" charset="-122"/>
              </a:rPr>
              <a:t>章节</a:t>
            </a:r>
            <a:endParaRPr lang="zh-CN" altLang="en-US" sz="4000" dirty="0">
              <a:solidFill>
                <a:schemeClr val="bg1"/>
              </a:solidFill>
              <a:latin typeface="微软雅黑" panose="020B0503020204020204" pitchFamily="34" charset="-122"/>
              <a:ea typeface="微软雅黑" panose="020B0503020204020204" pitchFamily="34" charset="-122"/>
            </a:endParaRPr>
          </a:p>
        </p:txBody>
      </p:sp>
      <p:sp>
        <p:nvSpPr>
          <p:cNvPr id="11" name="椭圆 10"/>
          <p:cNvSpPr/>
          <p:nvPr/>
        </p:nvSpPr>
        <p:spPr>
          <a:xfrm>
            <a:off x="4557466" y="3024386"/>
            <a:ext cx="864096" cy="864096"/>
          </a:xfrm>
          <a:prstGeom prst="ellipse">
            <a:avLst/>
          </a:prstGeom>
          <a:solidFill>
            <a:srgbClr val="C00000"/>
          </a:solidFill>
          <a:ln>
            <a:noFill/>
          </a:ln>
          <a:effectLst>
            <a:outerShdw blurRad="444500" dist="254000" dir="8100000" algn="tr"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3200" dirty="0">
                <a:solidFill>
                  <a:schemeClr val="bg1"/>
                </a:solidFill>
                <a:latin typeface="微软雅黑" panose="020B0503020204020204" pitchFamily="34" charset="-122"/>
                <a:ea typeface="微软雅黑" panose="020B0503020204020204" pitchFamily="34" charset="-122"/>
              </a:rPr>
              <a:t>1</a:t>
            </a:r>
            <a:endParaRPr lang="zh-CN" altLang="en-US" sz="3200" dirty="0">
              <a:solidFill>
                <a:schemeClr val="bg1"/>
              </a:solidFill>
              <a:latin typeface="微软雅黑" panose="020B0503020204020204" pitchFamily="34" charset="-122"/>
              <a:ea typeface="微软雅黑" panose="020B0503020204020204" pitchFamily="34" charset="-122"/>
            </a:endParaRPr>
          </a:p>
        </p:txBody>
      </p:sp>
      <p:sp>
        <p:nvSpPr>
          <p:cNvPr id="19" name="Rectangle 33"/>
          <p:cNvSpPr>
            <a:spLocks noChangeArrowheads="1"/>
          </p:cNvSpPr>
          <p:nvPr/>
        </p:nvSpPr>
        <p:spPr bwMode="auto">
          <a:xfrm>
            <a:off x="5487826" y="3221171"/>
            <a:ext cx="3453152" cy="541634"/>
          </a:xfrm>
          <a:prstGeom prst="rect">
            <a:avLst/>
          </a:prstGeom>
          <a:noFill/>
          <a:ln w="9525" algn="ctr">
            <a:noFill/>
            <a:miter lim="800000"/>
          </a:ln>
        </p:spPr>
        <p:txBody>
          <a:bodyPr wrap="none" lIns="109678" tIns="54838" rIns="109678" bIns="54838">
            <a:spAutoFit/>
          </a:bodyPr>
          <a:lstStyle/>
          <a:p>
            <a:pPr eaLnBrk="0" hangingPunct="0"/>
            <a:r>
              <a:rPr lang="zh-CN" altLang="en-US" sz="2800" dirty="0">
                <a:solidFill>
                  <a:srgbClr val="000000"/>
                </a:solidFill>
                <a:latin typeface="微软雅黑" panose="020B0503020204020204" pitchFamily="34" charset="-122"/>
                <a:ea typeface="微软雅黑" panose="020B0503020204020204" pitchFamily="34" charset="-122"/>
              </a:rPr>
              <a:t>这里输入您的标题一</a:t>
            </a:r>
            <a:endParaRPr lang="en-US" altLang="zh-CN" sz="2800" dirty="0">
              <a:solidFill>
                <a:srgbClr val="000000"/>
              </a:solidFill>
              <a:latin typeface="微软雅黑" panose="020B0503020204020204" pitchFamily="34" charset="-122"/>
              <a:ea typeface="微软雅黑" panose="020B0503020204020204" pitchFamily="34" charset="-122"/>
            </a:endParaRPr>
          </a:p>
        </p:txBody>
      </p:sp>
      <p:sp>
        <p:nvSpPr>
          <p:cNvPr id="20" name="Line 34"/>
          <p:cNvSpPr>
            <a:spLocks noChangeShapeType="1"/>
          </p:cNvSpPr>
          <p:nvPr/>
        </p:nvSpPr>
        <p:spPr bwMode="auto">
          <a:xfrm>
            <a:off x="5349554" y="3696505"/>
            <a:ext cx="4392000" cy="0"/>
          </a:xfrm>
          <a:prstGeom prst="line">
            <a:avLst/>
          </a:prstGeom>
          <a:solidFill>
            <a:schemeClr val="accent1">
              <a:lumMod val="75000"/>
            </a:schemeClr>
          </a:solidFill>
          <a:ln w="9525">
            <a:solidFill>
              <a:srgbClr val="760000"/>
            </a:solidFill>
            <a:round/>
          </a:ln>
        </p:spPr>
        <p:txBody>
          <a:bodyPr wrap="none" lIns="109678" tIns="54838" rIns="109678" bIns="54838" anchor="ctr"/>
          <a:lstStyle/>
          <a:p>
            <a:endParaRPr lang="zh-CN" altLang="en-US" dirty="0">
              <a:latin typeface="微软雅黑" panose="020B0503020204020204" pitchFamily="34" charset="-122"/>
              <a:ea typeface="微软雅黑" panose="020B0503020204020204" pitchFamily="34" charset="-122"/>
            </a:endParaRPr>
          </a:p>
        </p:txBody>
      </p:sp>
    </p:spTree>
  </p:cSld>
  <p:clrMapOvr>
    <a:masterClrMapping/>
  </p:clrMapOvr>
  <p:transition spd="slow">
    <p:push/>
  </p:transition>
  <mc:AlternateContent xmlns:mc="http://schemas.openxmlformats.org/markup-compatibility/2006">
    <mc:Choice xmlns:p14="http://schemas.microsoft.com/office/powerpoint/2010/main"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14:presetBounceEnd="66000">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14:bounceEnd="66000">
                                          <p:cBhvr additive="base">
                                            <p:cTn id="7" dur="500" fill="hold"/>
                                            <p:tgtEl>
                                              <p:spTgt spid="11"/>
                                            </p:tgtEl>
                                            <p:attrNameLst>
                                              <p:attrName>ppt_x</p:attrName>
                                            </p:attrNameLst>
                                          </p:cBhvr>
                                          <p:tavLst>
                                            <p:tav tm="0">
                                              <p:val>
                                                <p:strVal val="0-#ppt_w/2"/>
                                              </p:val>
                                            </p:tav>
                                            <p:tav tm="100000">
                                              <p:val>
                                                <p:strVal val="#ppt_x"/>
                                              </p:val>
                                            </p:tav>
                                          </p:tavLst>
                                        </p:anim>
                                        <p:anim calcmode="lin" valueType="num" p14:bounceEnd="66000">
                                          <p:cBhvr additive="base">
                                            <p:cTn id="8" dur="500" fill="hold"/>
                                            <p:tgtEl>
                                              <p:spTgt spid="11"/>
                                            </p:tgtEl>
                                            <p:attrNameLst>
                                              <p:attrName>ppt_y</p:attrName>
                                            </p:attrNameLst>
                                          </p:cBhvr>
                                          <p:tavLst>
                                            <p:tav tm="0">
                                              <p:val>
                                                <p:strVal val="#ppt_y"/>
                                              </p:val>
                                            </p:tav>
                                            <p:tav tm="100000">
                                              <p:val>
                                                <p:strVal val="#ppt_y"/>
                                              </p:val>
                                            </p:tav>
                                          </p:tavLst>
                                        </p:anim>
                                      </p:childTnLst>
                                    </p:cTn>
                                  </p:par>
                                  <p:par>
                                    <p:cTn id="9" presetID="22" presetClass="entr" presetSubtype="8" fill="hold" grpId="0" nodeType="withEffect">
                                      <p:stCondLst>
                                        <p:cond delay="0"/>
                                      </p:stCondLst>
                                      <p:childTnLst>
                                        <p:set>
                                          <p:cBhvr>
                                            <p:cTn id="10" dur="1" fill="hold">
                                              <p:stCondLst>
                                                <p:cond delay="0"/>
                                              </p:stCondLst>
                                            </p:cTn>
                                            <p:tgtEl>
                                              <p:spTgt spid="20"/>
                                            </p:tgtEl>
                                            <p:attrNameLst>
                                              <p:attrName>style.visibility</p:attrName>
                                            </p:attrNameLst>
                                          </p:cBhvr>
                                          <p:to>
                                            <p:strVal val="visible"/>
                                          </p:to>
                                        </p:set>
                                        <p:animEffect transition="in" filter="wipe(left)">
                                          <p:cBhvr>
                                            <p:cTn id="11" dur="500"/>
                                            <p:tgtEl>
                                              <p:spTgt spid="20"/>
                                            </p:tgtEl>
                                          </p:cBhvr>
                                        </p:animEffect>
                                      </p:childTnLst>
                                    </p:cTn>
                                  </p:par>
                                  <p:par>
                                    <p:cTn id="12" presetID="2" presetClass="entr" presetSubtype="2" fill="hold" grpId="0" nodeType="withEffect" p14:presetBounceEnd="52000">
                                      <p:stCondLst>
                                        <p:cond delay="0"/>
                                      </p:stCondLst>
                                      <p:childTnLst>
                                        <p:set>
                                          <p:cBhvr>
                                            <p:cTn id="13" dur="1" fill="hold">
                                              <p:stCondLst>
                                                <p:cond delay="0"/>
                                              </p:stCondLst>
                                            </p:cTn>
                                            <p:tgtEl>
                                              <p:spTgt spid="19"/>
                                            </p:tgtEl>
                                            <p:attrNameLst>
                                              <p:attrName>style.visibility</p:attrName>
                                            </p:attrNameLst>
                                          </p:cBhvr>
                                          <p:to>
                                            <p:strVal val="visible"/>
                                          </p:to>
                                        </p:set>
                                        <p:anim calcmode="lin" valueType="num" p14:bounceEnd="52000">
                                          <p:cBhvr additive="base">
                                            <p:cTn id="14" dur="500" fill="hold"/>
                                            <p:tgtEl>
                                              <p:spTgt spid="19"/>
                                            </p:tgtEl>
                                            <p:attrNameLst>
                                              <p:attrName>ppt_x</p:attrName>
                                            </p:attrNameLst>
                                          </p:cBhvr>
                                          <p:tavLst>
                                            <p:tav tm="0">
                                              <p:val>
                                                <p:strVal val="1+#ppt_w/2"/>
                                              </p:val>
                                            </p:tav>
                                            <p:tav tm="100000">
                                              <p:val>
                                                <p:strVal val="#ppt_x"/>
                                              </p:val>
                                            </p:tav>
                                          </p:tavLst>
                                        </p:anim>
                                        <p:anim calcmode="lin" valueType="num" p14:bounceEnd="52000">
                                          <p:cBhvr additive="base">
                                            <p:cTn id="15" dur="500" fill="hold"/>
                                            <p:tgtEl>
                                              <p:spTgt spid="1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9" grpId="0"/>
          <p:bldP spid="20" grpId="0" animBg="1"/>
        </p:bldLst>
      </p:timing>
    </mc:Choice>
    <mc:Fallback>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0-#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par>
                                    <p:cTn id="9" presetID="22" presetClass="entr" presetSubtype="8" fill="hold" grpId="0" nodeType="withEffect">
                                      <p:stCondLst>
                                        <p:cond delay="0"/>
                                      </p:stCondLst>
                                      <p:childTnLst>
                                        <p:set>
                                          <p:cBhvr>
                                            <p:cTn id="10" dur="1" fill="hold">
                                              <p:stCondLst>
                                                <p:cond delay="0"/>
                                              </p:stCondLst>
                                            </p:cTn>
                                            <p:tgtEl>
                                              <p:spTgt spid="20"/>
                                            </p:tgtEl>
                                            <p:attrNameLst>
                                              <p:attrName>style.visibility</p:attrName>
                                            </p:attrNameLst>
                                          </p:cBhvr>
                                          <p:to>
                                            <p:strVal val="visible"/>
                                          </p:to>
                                        </p:set>
                                        <p:animEffect transition="in" filter="wipe(left)">
                                          <p:cBhvr>
                                            <p:cTn id="11" dur="500"/>
                                            <p:tgtEl>
                                              <p:spTgt spid="20"/>
                                            </p:tgtEl>
                                          </p:cBhvr>
                                        </p:animEffect>
                                      </p:childTnLst>
                                    </p:cTn>
                                  </p:par>
                                  <p:par>
                                    <p:cTn id="12" presetID="2" presetClass="entr" presetSubtype="2" fill="hold" grpId="0" nodeType="withEffect">
                                      <p:stCondLst>
                                        <p:cond delay="0"/>
                                      </p:stCondLst>
                                      <p:childTnLst>
                                        <p:set>
                                          <p:cBhvr>
                                            <p:cTn id="13" dur="1" fill="hold">
                                              <p:stCondLst>
                                                <p:cond delay="0"/>
                                              </p:stCondLst>
                                            </p:cTn>
                                            <p:tgtEl>
                                              <p:spTgt spid="19"/>
                                            </p:tgtEl>
                                            <p:attrNameLst>
                                              <p:attrName>style.visibility</p:attrName>
                                            </p:attrNameLst>
                                          </p:cBhvr>
                                          <p:to>
                                            <p:strVal val="visible"/>
                                          </p:to>
                                        </p:set>
                                        <p:anim calcmode="lin" valueType="num">
                                          <p:cBhvr additive="base">
                                            <p:cTn id="14" dur="500" fill="hold"/>
                                            <p:tgtEl>
                                              <p:spTgt spid="19"/>
                                            </p:tgtEl>
                                            <p:attrNameLst>
                                              <p:attrName>ppt_x</p:attrName>
                                            </p:attrNameLst>
                                          </p:cBhvr>
                                          <p:tavLst>
                                            <p:tav tm="0">
                                              <p:val>
                                                <p:strVal val="1+#ppt_w/2"/>
                                              </p:val>
                                            </p:tav>
                                            <p:tav tm="100000">
                                              <p:val>
                                                <p:strVal val="#ppt_x"/>
                                              </p:val>
                                            </p:tav>
                                          </p:tavLst>
                                        </p:anim>
                                        <p:anim calcmode="lin" valueType="num">
                                          <p:cBhvr additive="base">
                                            <p:cTn id="15" dur="500" fill="hold"/>
                                            <p:tgtEl>
                                              <p:spTgt spid="1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9" grpId="0"/>
          <p:bldP spid="20" grpId="0" animBg="1"/>
        </p:bldLst>
      </p:timing>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9" name="组合 28"/>
          <p:cNvGrpSpPr/>
          <p:nvPr/>
        </p:nvGrpSpPr>
        <p:grpSpPr>
          <a:xfrm>
            <a:off x="6000811" y="3127028"/>
            <a:ext cx="3702050" cy="1085870"/>
            <a:chOff x="6808340" y="2994373"/>
            <a:chExt cx="3702050" cy="1085870"/>
          </a:xfrm>
          <a:solidFill>
            <a:srgbClr val="FFC000"/>
          </a:solidFill>
        </p:grpSpPr>
        <p:sp>
          <p:nvSpPr>
            <p:cNvPr id="30" name="AutoShape 3"/>
            <p:cNvSpPr>
              <a:spLocks noChangeArrowheads="1"/>
            </p:cNvSpPr>
            <p:nvPr/>
          </p:nvSpPr>
          <p:spPr bwMode="ltGray">
            <a:xfrm>
              <a:off x="6808340" y="2994373"/>
              <a:ext cx="3702050" cy="1066800"/>
            </a:xfrm>
            <a:prstGeom prst="roundRect">
              <a:avLst>
                <a:gd name="adj" fmla="val 11921"/>
              </a:avLst>
            </a:prstGeom>
            <a:solidFill>
              <a:schemeClr val="tx1">
                <a:lumMod val="75000"/>
                <a:lumOff val="25000"/>
              </a:schemeClr>
            </a:solidFill>
            <a:ln w="25400">
              <a:solidFill>
                <a:srgbClr val="FEFFFF"/>
              </a:solidFill>
              <a:round/>
            </a:ln>
            <a:effectLst/>
          </p:spPr>
          <p:txBody>
            <a:bodyPr wrap="none" anchor="ctr"/>
            <a:lstStyle/>
            <a:p>
              <a:endParaRPr lang="zh-CN" altLang="en-US" sz="1600">
                <a:ea typeface="宋体" panose="02010600030101010101" pitchFamily="2" charset="-122"/>
              </a:endParaRPr>
            </a:p>
          </p:txBody>
        </p:sp>
        <p:sp>
          <p:nvSpPr>
            <p:cNvPr id="31" name="Rectangle 38"/>
            <p:cNvSpPr>
              <a:spLocks noChangeArrowheads="1"/>
            </p:cNvSpPr>
            <p:nvPr/>
          </p:nvSpPr>
          <p:spPr bwMode="black">
            <a:xfrm>
              <a:off x="6940103" y="3126136"/>
              <a:ext cx="3425825" cy="954107"/>
            </a:xfrm>
            <a:prstGeom prst="rect">
              <a:avLst/>
            </a:prstGeom>
            <a:noFill/>
            <a:ln>
              <a:noFill/>
            </a:ln>
            <a:effectLst>
              <a:outerShdw blurRad="444500" dist="254000" dir="8100000" algn="tr"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800" dirty="0">
                  <a:solidFill>
                    <a:schemeClr val="bg1"/>
                  </a:solidFill>
                  <a:latin typeface="微软雅黑" panose="020B0503020204020204" pitchFamily="34" charset="-122"/>
                  <a:ea typeface="微软雅黑" panose="020B0503020204020204" pitchFamily="34" charset="-122"/>
                </a:rPr>
                <a:t>点击此处添加文字</a:t>
              </a:r>
              <a:endParaRPr lang="zh-CN" altLang="en-US" sz="1800" dirty="0">
                <a:solidFill>
                  <a:schemeClr val="bg1"/>
                </a:solidFill>
                <a:latin typeface="微软雅黑" panose="020B0503020204020204" pitchFamily="34" charset="-122"/>
                <a:ea typeface="微软雅黑" panose="020B0503020204020204" pitchFamily="34" charset="-122"/>
              </a:endParaRPr>
            </a:p>
            <a:p>
              <a:pPr algn="ctr"/>
              <a:r>
                <a:rPr lang="zh-CN" altLang="en-US" sz="1800" dirty="0">
                  <a:solidFill>
                    <a:schemeClr val="bg1"/>
                  </a:solidFill>
                  <a:latin typeface="微软雅黑" panose="020B0503020204020204" pitchFamily="34" charset="-122"/>
                  <a:ea typeface="微软雅黑" panose="020B0503020204020204" pitchFamily="34" charset="-122"/>
                </a:rPr>
                <a:t>点击此处添加文字</a:t>
              </a:r>
              <a:endParaRPr lang="en-US" altLang="zh-CN" sz="1800" dirty="0">
                <a:solidFill>
                  <a:schemeClr val="bg1"/>
                </a:solidFill>
                <a:latin typeface="微软雅黑" panose="020B0503020204020204" pitchFamily="34" charset="-122"/>
                <a:ea typeface="微软雅黑" panose="020B0503020204020204" pitchFamily="34" charset="-122"/>
              </a:endParaRPr>
            </a:p>
          </p:txBody>
        </p:sp>
      </p:grpSp>
      <p:grpSp>
        <p:nvGrpSpPr>
          <p:cNvPr id="32" name="组合 31"/>
          <p:cNvGrpSpPr/>
          <p:nvPr/>
        </p:nvGrpSpPr>
        <p:grpSpPr>
          <a:xfrm>
            <a:off x="5997637" y="1799877"/>
            <a:ext cx="3702050" cy="1066800"/>
            <a:chOff x="6805165" y="1667223"/>
            <a:chExt cx="3702050" cy="1066800"/>
          </a:xfrm>
          <a:solidFill>
            <a:srgbClr val="C00000"/>
          </a:solidFill>
        </p:grpSpPr>
        <p:sp>
          <p:nvSpPr>
            <p:cNvPr id="33" name="AutoShape 2"/>
            <p:cNvSpPr>
              <a:spLocks noChangeArrowheads="1"/>
            </p:cNvSpPr>
            <p:nvPr/>
          </p:nvSpPr>
          <p:spPr bwMode="ltGray">
            <a:xfrm>
              <a:off x="6805165" y="1667223"/>
              <a:ext cx="3702050" cy="1066800"/>
            </a:xfrm>
            <a:prstGeom prst="roundRect">
              <a:avLst>
                <a:gd name="adj" fmla="val 11921"/>
              </a:avLst>
            </a:prstGeom>
            <a:grpFill/>
            <a:ln>
              <a:noFill/>
            </a:ln>
            <a:effectLst>
              <a:outerShdw blurRad="444500" dist="254000" dir="8100000" algn="tr"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a:solidFill>
                  <a:schemeClr val="bg1"/>
                </a:solidFill>
                <a:latin typeface="微软雅黑" panose="020B0503020204020204" pitchFamily="34" charset="-122"/>
                <a:ea typeface="微软雅黑" panose="020B0503020204020204" pitchFamily="34" charset="-122"/>
              </a:endParaRPr>
            </a:p>
          </p:txBody>
        </p:sp>
        <p:sp>
          <p:nvSpPr>
            <p:cNvPr id="34" name="Rectangle 39"/>
            <p:cNvSpPr>
              <a:spLocks noChangeArrowheads="1"/>
            </p:cNvSpPr>
            <p:nvPr/>
          </p:nvSpPr>
          <p:spPr bwMode="black">
            <a:xfrm>
              <a:off x="6940102" y="1791048"/>
              <a:ext cx="3425825" cy="830997"/>
            </a:xfrm>
            <a:prstGeom prst="rect">
              <a:avLst/>
            </a:prstGeom>
            <a:noFill/>
            <a:ln>
              <a:noFill/>
            </a:ln>
            <a:effectLst>
              <a:outerShdw blurRad="444500" dist="254000" dir="8100000" algn="tr"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800" dirty="0">
                  <a:solidFill>
                    <a:schemeClr val="bg1"/>
                  </a:solidFill>
                  <a:latin typeface="微软雅黑" panose="020B0503020204020204" pitchFamily="34" charset="-122"/>
                  <a:ea typeface="微软雅黑" panose="020B0503020204020204" pitchFamily="34" charset="-122"/>
                </a:rPr>
                <a:t>点击此处添加文字</a:t>
              </a:r>
              <a:endParaRPr lang="zh-CN" altLang="en-US" sz="1800" dirty="0">
                <a:solidFill>
                  <a:schemeClr val="bg1"/>
                </a:solidFill>
                <a:latin typeface="微软雅黑" panose="020B0503020204020204" pitchFamily="34" charset="-122"/>
                <a:ea typeface="微软雅黑" panose="020B0503020204020204" pitchFamily="34" charset="-122"/>
              </a:endParaRPr>
            </a:p>
            <a:p>
              <a:pPr algn="ctr"/>
              <a:r>
                <a:rPr lang="zh-CN" altLang="en-US" sz="1800" dirty="0">
                  <a:solidFill>
                    <a:schemeClr val="bg1"/>
                  </a:solidFill>
                  <a:latin typeface="微软雅黑" panose="020B0503020204020204" pitchFamily="34" charset="-122"/>
                  <a:ea typeface="微软雅黑" panose="020B0503020204020204" pitchFamily="34" charset="-122"/>
                </a:rPr>
                <a:t>点击此处添加文字</a:t>
              </a:r>
              <a:endParaRPr lang="zh-CN" altLang="en-US" sz="1800" dirty="0">
                <a:solidFill>
                  <a:schemeClr val="bg1"/>
                </a:solidFill>
                <a:latin typeface="微软雅黑" panose="020B0503020204020204" pitchFamily="34" charset="-122"/>
                <a:ea typeface="微软雅黑" panose="020B0503020204020204" pitchFamily="34" charset="-122"/>
              </a:endParaRPr>
            </a:p>
          </p:txBody>
        </p:sp>
      </p:grpSp>
      <p:grpSp>
        <p:nvGrpSpPr>
          <p:cNvPr id="35" name="组合 34"/>
          <p:cNvGrpSpPr/>
          <p:nvPr/>
        </p:nvGrpSpPr>
        <p:grpSpPr>
          <a:xfrm>
            <a:off x="6003986" y="4457352"/>
            <a:ext cx="3702050" cy="1066800"/>
            <a:chOff x="6811515" y="4324698"/>
            <a:chExt cx="3702050" cy="1066800"/>
          </a:xfrm>
          <a:solidFill>
            <a:srgbClr val="C00000"/>
          </a:solidFill>
        </p:grpSpPr>
        <p:sp>
          <p:nvSpPr>
            <p:cNvPr id="36" name="AutoShape 4"/>
            <p:cNvSpPr>
              <a:spLocks noChangeArrowheads="1"/>
            </p:cNvSpPr>
            <p:nvPr/>
          </p:nvSpPr>
          <p:spPr bwMode="ltGray">
            <a:xfrm>
              <a:off x="6811515" y="4324698"/>
              <a:ext cx="3702050" cy="1066800"/>
            </a:xfrm>
            <a:prstGeom prst="roundRect">
              <a:avLst>
                <a:gd name="adj" fmla="val 11921"/>
              </a:avLst>
            </a:prstGeom>
            <a:grpFill/>
            <a:ln>
              <a:noFill/>
            </a:ln>
            <a:effectLst>
              <a:outerShdw blurRad="444500" dist="254000" dir="8100000" algn="tr"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a:solidFill>
                  <a:schemeClr val="bg1"/>
                </a:solidFill>
                <a:latin typeface="微软雅黑" panose="020B0503020204020204" pitchFamily="34" charset="-122"/>
                <a:ea typeface="微软雅黑" panose="020B0503020204020204" pitchFamily="34" charset="-122"/>
              </a:endParaRPr>
            </a:p>
          </p:txBody>
        </p:sp>
        <p:sp>
          <p:nvSpPr>
            <p:cNvPr id="37" name="Rectangle 40"/>
            <p:cNvSpPr>
              <a:spLocks noChangeArrowheads="1"/>
            </p:cNvSpPr>
            <p:nvPr/>
          </p:nvSpPr>
          <p:spPr bwMode="black">
            <a:xfrm>
              <a:off x="6940103" y="4438998"/>
              <a:ext cx="3425825" cy="830997"/>
            </a:xfrm>
            <a:prstGeom prst="rect">
              <a:avLst/>
            </a:prstGeom>
            <a:noFill/>
            <a:ln>
              <a:noFill/>
            </a:ln>
            <a:effectLst>
              <a:outerShdw blurRad="444500" dist="254000" dir="8100000" algn="tr"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800" dirty="0">
                  <a:solidFill>
                    <a:schemeClr val="bg1"/>
                  </a:solidFill>
                  <a:latin typeface="微软雅黑" panose="020B0503020204020204" pitchFamily="34" charset="-122"/>
                  <a:ea typeface="微软雅黑" panose="020B0503020204020204" pitchFamily="34" charset="-122"/>
                </a:rPr>
                <a:t>点击此处添加文字</a:t>
              </a:r>
              <a:endParaRPr lang="zh-CN" altLang="en-US" sz="1800" dirty="0">
                <a:solidFill>
                  <a:schemeClr val="bg1"/>
                </a:solidFill>
                <a:latin typeface="微软雅黑" panose="020B0503020204020204" pitchFamily="34" charset="-122"/>
                <a:ea typeface="微软雅黑" panose="020B0503020204020204" pitchFamily="34" charset="-122"/>
              </a:endParaRPr>
            </a:p>
            <a:p>
              <a:pPr algn="ctr"/>
              <a:r>
                <a:rPr lang="zh-CN" altLang="en-US" sz="1800" dirty="0">
                  <a:solidFill>
                    <a:schemeClr val="bg1"/>
                  </a:solidFill>
                  <a:latin typeface="微软雅黑" panose="020B0503020204020204" pitchFamily="34" charset="-122"/>
                  <a:ea typeface="微软雅黑" panose="020B0503020204020204" pitchFamily="34" charset="-122"/>
                </a:rPr>
                <a:t>点击此处添加文字</a:t>
              </a:r>
              <a:endParaRPr lang="en-US" altLang="zh-CN" sz="1800" dirty="0">
                <a:solidFill>
                  <a:schemeClr val="bg1"/>
                </a:solidFill>
                <a:latin typeface="微软雅黑" panose="020B0503020204020204" pitchFamily="34" charset="-122"/>
                <a:ea typeface="微软雅黑" panose="020B0503020204020204" pitchFamily="34" charset="-122"/>
              </a:endParaRPr>
            </a:p>
          </p:txBody>
        </p:sp>
      </p:grpSp>
      <p:grpSp>
        <p:nvGrpSpPr>
          <p:cNvPr id="38" name="组合 37"/>
          <p:cNvGrpSpPr/>
          <p:nvPr/>
        </p:nvGrpSpPr>
        <p:grpSpPr>
          <a:xfrm>
            <a:off x="2872409" y="1572866"/>
            <a:ext cx="1905001" cy="1505025"/>
            <a:chOff x="3679937" y="1512218"/>
            <a:chExt cx="1905000" cy="1505025"/>
          </a:xfrm>
        </p:grpSpPr>
        <p:sp>
          <p:nvSpPr>
            <p:cNvPr id="39" name="椭圆 38"/>
            <p:cNvSpPr/>
            <p:nvPr/>
          </p:nvSpPr>
          <p:spPr>
            <a:xfrm>
              <a:off x="3895972" y="1512218"/>
              <a:ext cx="1505025" cy="1505025"/>
            </a:xfrm>
            <a:prstGeom prst="ellipse">
              <a:avLst/>
            </a:prstGeom>
            <a:solidFill>
              <a:srgbClr val="C00000"/>
            </a:solidFill>
            <a:ln>
              <a:noFill/>
            </a:ln>
            <a:effectLst>
              <a:outerShdw blurRad="444500" dist="254000" dir="8100000" algn="tr"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4000">
                <a:solidFill>
                  <a:schemeClr val="bg1"/>
                </a:solidFill>
                <a:latin typeface="微软雅黑" panose="020B0503020204020204" pitchFamily="34" charset="-122"/>
                <a:ea typeface="微软雅黑" panose="020B0503020204020204" pitchFamily="34" charset="-122"/>
              </a:endParaRPr>
            </a:p>
          </p:txBody>
        </p:sp>
        <p:sp>
          <p:nvSpPr>
            <p:cNvPr id="40" name="Text Box 41"/>
            <p:cNvSpPr txBox="1">
              <a:spLocks noChangeArrowheads="1"/>
            </p:cNvSpPr>
            <p:nvPr/>
          </p:nvSpPr>
          <p:spPr bwMode="auto">
            <a:xfrm>
              <a:off x="3679937" y="1883619"/>
              <a:ext cx="1905000" cy="761747"/>
            </a:xfrm>
            <a:prstGeom prst="rect">
              <a:avLst/>
            </a:prstGeom>
            <a:noFill/>
            <a:ln>
              <a:noFill/>
            </a:ln>
            <a:effectLst>
              <a:outerShdw blurRad="444500" dist="254000" dir="8100000" algn="tr"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algn="ctr">
                <a:defRPr sz="4000">
                  <a:solidFill>
                    <a:schemeClr val="bg1"/>
                  </a:solidFill>
                  <a:latin typeface="微软雅黑" panose="020B0503020204020204" pitchFamily="34" charset="-122"/>
                  <a:ea typeface="微软雅黑" panose="020B0503020204020204" pitchFamily="34" charset="-122"/>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zh-CN" altLang="en-US" sz="2800" dirty="0"/>
                <a:t>添加</a:t>
              </a:r>
              <a:endParaRPr lang="zh-CN" altLang="en-US" sz="2800" dirty="0"/>
            </a:p>
            <a:p>
              <a:r>
                <a:rPr lang="zh-CN" altLang="en-US" sz="2800" dirty="0"/>
                <a:t>文字</a:t>
              </a:r>
              <a:endParaRPr lang="zh-CN" altLang="en-US" sz="2800" dirty="0"/>
            </a:p>
          </p:txBody>
        </p:sp>
      </p:grpSp>
      <p:grpSp>
        <p:nvGrpSpPr>
          <p:cNvPr id="41" name="组合 40"/>
          <p:cNvGrpSpPr/>
          <p:nvPr/>
        </p:nvGrpSpPr>
        <p:grpSpPr>
          <a:xfrm>
            <a:off x="2892655" y="4244303"/>
            <a:ext cx="1905001" cy="1505025"/>
            <a:chOff x="3700182" y="3975596"/>
            <a:chExt cx="1905000" cy="1505025"/>
          </a:xfrm>
        </p:grpSpPr>
        <p:sp>
          <p:nvSpPr>
            <p:cNvPr id="42" name="椭圆 41"/>
            <p:cNvSpPr/>
            <p:nvPr/>
          </p:nvSpPr>
          <p:spPr>
            <a:xfrm>
              <a:off x="3919854" y="3975596"/>
              <a:ext cx="1505025" cy="1505025"/>
            </a:xfrm>
            <a:prstGeom prst="ellipse">
              <a:avLst/>
            </a:prstGeom>
            <a:solidFill>
              <a:srgbClr val="C00000"/>
            </a:solidFill>
            <a:ln>
              <a:noFill/>
            </a:ln>
            <a:effectLst>
              <a:outerShdw blurRad="444500" dist="254000" dir="8100000" algn="tr"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4000">
                <a:solidFill>
                  <a:schemeClr val="bg1"/>
                </a:solidFill>
                <a:latin typeface="微软雅黑" panose="020B0503020204020204" pitchFamily="34" charset="-122"/>
                <a:ea typeface="微软雅黑" panose="020B0503020204020204" pitchFamily="34" charset="-122"/>
              </a:endParaRPr>
            </a:p>
          </p:txBody>
        </p:sp>
        <p:sp>
          <p:nvSpPr>
            <p:cNvPr id="43" name="Text Box 42"/>
            <p:cNvSpPr txBox="1">
              <a:spLocks noChangeArrowheads="1"/>
            </p:cNvSpPr>
            <p:nvPr/>
          </p:nvSpPr>
          <p:spPr bwMode="auto">
            <a:xfrm>
              <a:off x="3700182" y="4411864"/>
              <a:ext cx="1905000" cy="761747"/>
            </a:xfrm>
            <a:prstGeom prst="rect">
              <a:avLst/>
            </a:prstGeom>
            <a:noFill/>
            <a:ln>
              <a:noFill/>
            </a:ln>
            <a:effectLst>
              <a:outerShdw blurRad="444500" dist="254000" dir="8100000" algn="tr"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algn="ctr">
                <a:defRPr sz="4000">
                  <a:solidFill>
                    <a:schemeClr val="bg1"/>
                  </a:solidFill>
                  <a:latin typeface="微软雅黑" panose="020B0503020204020204" pitchFamily="34" charset="-122"/>
                  <a:ea typeface="微软雅黑" panose="020B0503020204020204" pitchFamily="34" charset="-122"/>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zh-CN" altLang="en-US" sz="2800" dirty="0"/>
                <a:t>添加</a:t>
              </a:r>
              <a:endParaRPr lang="zh-CN" altLang="en-US" sz="2800" dirty="0"/>
            </a:p>
            <a:p>
              <a:r>
                <a:rPr lang="zh-CN" altLang="en-US" sz="2800" dirty="0"/>
                <a:t>文字</a:t>
              </a:r>
              <a:endParaRPr lang="zh-CN" altLang="en-US" sz="2800" dirty="0"/>
            </a:p>
          </p:txBody>
        </p:sp>
      </p:grpSp>
      <p:sp>
        <p:nvSpPr>
          <p:cNvPr id="44" name="Freeform 43"/>
          <p:cNvSpPr/>
          <p:nvPr/>
        </p:nvSpPr>
        <p:spPr bwMode="gray">
          <a:xfrm rot="16200000">
            <a:off x="4609368" y="4464496"/>
            <a:ext cx="1624013" cy="968374"/>
          </a:xfrm>
          <a:custGeom>
            <a:avLst/>
            <a:gdLst>
              <a:gd name="T0" fmla="*/ 0 w 735"/>
              <a:gd name="T1" fmla="*/ 0 h 532"/>
              <a:gd name="T2" fmla="*/ 2147483647 w 735"/>
              <a:gd name="T3" fmla="*/ 2147483647 h 532"/>
              <a:gd name="T4" fmla="*/ 2147483647 w 735"/>
              <a:gd name="T5" fmla="*/ 2147483647 h 532"/>
              <a:gd name="T6" fmla="*/ 2147483647 w 735"/>
              <a:gd name="T7" fmla="*/ 2147483647 h 532"/>
              <a:gd name="T8" fmla="*/ 2147483647 w 735"/>
              <a:gd name="T9" fmla="*/ 2147483647 h 532"/>
              <a:gd name="T10" fmla="*/ 2147483647 w 735"/>
              <a:gd name="T11" fmla="*/ 2147483647 h 532"/>
              <a:gd name="T12" fmla="*/ 2147483647 w 735"/>
              <a:gd name="T13" fmla="*/ 2147483647 h 532"/>
              <a:gd name="T14" fmla="*/ 2147483647 w 735"/>
              <a:gd name="T15" fmla="*/ 2147483647 h 532"/>
              <a:gd name="T16" fmla="*/ 2147483647 w 735"/>
              <a:gd name="T17" fmla="*/ 2147483647 h 532"/>
              <a:gd name="T18" fmla="*/ 2147483647 w 735"/>
              <a:gd name="T19" fmla="*/ 2147483647 h 532"/>
              <a:gd name="T20" fmla="*/ 2147483647 w 735"/>
              <a:gd name="T21" fmla="*/ 2147483647 h 532"/>
              <a:gd name="T22" fmla="*/ 2147483647 w 735"/>
              <a:gd name="T23" fmla="*/ 2147483647 h 532"/>
              <a:gd name="T24" fmla="*/ 2147483647 w 735"/>
              <a:gd name="T25" fmla="*/ 0 h 532"/>
              <a:gd name="T26" fmla="*/ 0 w 735"/>
              <a:gd name="T27" fmla="*/ 0 h 532"/>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735"/>
              <a:gd name="T43" fmla="*/ 0 h 532"/>
              <a:gd name="T44" fmla="*/ 735 w 735"/>
              <a:gd name="T45" fmla="*/ 532 h 532"/>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735" h="532">
                <a:moveTo>
                  <a:pt x="0" y="0"/>
                </a:moveTo>
                <a:cubicBezTo>
                  <a:pt x="0" y="0"/>
                  <a:pt x="85" y="216"/>
                  <a:pt x="382" y="202"/>
                </a:cubicBezTo>
                <a:cubicBezTo>
                  <a:pt x="479" y="202"/>
                  <a:pt x="577" y="202"/>
                  <a:pt x="577" y="202"/>
                </a:cubicBezTo>
                <a:cubicBezTo>
                  <a:pt x="577" y="202"/>
                  <a:pt x="639" y="201"/>
                  <a:pt x="637" y="249"/>
                </a:cubicBezTo>
                <a:cubicBezTo>
                  <a:pt x="638" y="325"/>
                  <a:pt x="639" y="402"/>
                  <a:pt x="639" y="402"/>
                </a:cubicBezTo>
                <a:lnTo>
                  <a:pt x="598" y="400"/>
                </a:lnTo>
                <a:lnTo>
                  <a:pt x="669" y="532"/>
                </a:lnTo>
                <a:lnTo>
                  <a:pt x="735" y="402"/>
                </a:lnTo>
                <a:lnTo>
                  <a:pt x="696" y="402"/>
                </a:lnTo>
                <a:cubicBezTo>
                  <a:pt x="696" y="402"/>
                  <a:pt x="695" y="314"/>
                  <a:pt x="694" y="226"/>
                </a:cubicBezTo>
                <a:cubicBezTo>
                  <a:pt x="687" y="160"/>
                  <a:pt x="616" y="150"/>
                  <a:pt x="616" y="150"/>
                </a:cubicBezTo>
                <a:cubicBezTo>
                  <a:pt x="556" y="137"/>
                  <a:pt x="473" y="153"/>
                  <a:pt x="335" y="149"/>
                </a:cubicBezTo>
                <a:cubicBezTo>
                  <a:pt x="110" y="126"/>
                  <a:pt x="69" y="0"/>
                  <a:pt x="69" y="0"/>
                </a:cubicBezTo>
                <a:lnTo>
                  <a:pt x="0" y="0"/>
                </a:lnTo>
                <a:close/>
              </a:path>
            </a:pathLst>
          </a:custGeom>
          <a:solidFill>
            <a:schemeClr val="accent6">
              <a:lumMod val="50000"/>
              <a:alpha val="50195"/>
            </a:schemeClr>
          </a:solidFill>
          <a:ln>
            <a:noFill/>
          </a:ln>
        </p:spPr>
        <p:txBody>
          <a:bodyPr wrap="none" lIns="91387" tIns="45696" rIns="91387" bIns="45696" anchor="ctr"/>
          <a:lstStyle/>
          <a:p>
            <a:endParaRPr lang="zh-CN" altLang="en-US"/>
          </a:p>
        </p:txBody>
      </p:sp>
      <p:sp>
        <p:nvSpPr>
          <p:cNvPr id="45" name="Freeform 44"/>
          <p:cNvSpPr/>
          <p:nvPr/>
        </p:nvSpPr>
        <p:spPr bwMode="gray">
          <a:xfrm rot="16200000">
            <a:off x="5176108" y="3116708"/>
            <a:ext cx="314325" cy="1096963"/>
          </a:xfrm>
          <a:custGeom>
            <a:avLst/>
            <a:gdLst>
              <a:gd name="T0" fmla="*/ 2147483647 w 142"/>
              <a:gd name="T1" fmla="*/ 2147483647 h 604"/>
              <a:gd name="T2" fmla="*/ 2147483647 w 142"/>
              <a:gd name="T3" fmla="*/ 2147483647 h 604"/>
              <a:gd name="T4" fmla="*/ 0 w 142"/>
              <a:gd name="T5" fmla="*/ 2147483647 h 604"/>
              <a:gd name="T6" fmla="*/ 2147483647 w 142"/>
              <a:gd name="T7" fmla="*/ 2147483647 h 604"/>
              <a:gd name="T8" fmla="*/ 2147483647 w 142"/>
              <a:gd name="T9" fmla="*/ 2147483647 h 604"/>
              <a:gd name="T10" fmla="*/ 2147483647 w 142"/>
              <a:gd name="T11" fmla="*/ 2147483647 h 604"/>
              <a:gd name="T12" fmla="*/ 2147483647 w 142"/>
              <a:gd name="T13" fmla="*/ 0 h 604"/>
              <a:gd name="T14" fmla="*/ 2147483647 w 142"/>
              <a:gd name="T15" fmla="*/ 2147483647 h 604"/>
              <a:gd name="T16" fmla="*/ 0 60000 65536"/>
              <a:gd name="T17" fmla="*/ 0 60000 65536"/>
              <a:gd name="T18" fmla="*/ 0 60000 65536"/>
              <a:gd name="T19" fmla="*/ 0 60000 65536"/>
              <a:gd name="T20" fmla="*/ 0 60000 65536"/>
              <a:gd name="T21" fmla="*/ 0 60000 65536"/>
              <a:gd name="T22" fmla="*/ 0 60000 65536"/>
              <a:gd name="T23" fmla="*/ 0 60000 65536"/>
              <a:gd name="T24" fmla="*/ 0 w 142"/>
              <a:gd name="T25" fmla="*/ 0 h 604"/>
              <a:gd name="T26" fmla="*/ 142 w 142"/>
              <a:gd name="T27" fmla="*/ 604 h 60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42" h="604">
                <a:moveTo>
                  <a:pt x="37" y="1"/>
                </a:moveTo>
                <a:lnTo>
                  <a:pt x="45" y="472"/>
                </a:lnTo>
                <a:lnTo>
                  <a:pt x="0" y="474"/>
                </a:lnTo>
                <a:lnTo>
                  <a:pt x="72" y="604"/>
                </a:lnTo>
                <a:lnTo>
                  <a:pt x="142" y="474"/>
                </a:lnTo>
                <a:lnTo>
                  <a:pt x="100" y="474"/>
                </a:lnTo>
                <a:lnTo>
                  <a:pt x="99" y="0"/>
                </a:lnTo>
                <a:lnTo>
                  <a:pt x="37" y="1"/>
                </a:lnTo>
                <a:close/>
              </a:path>
            </a:pathLst>
          </a:custGeom>
          <a:solidFill>
            <a:schemeClr val="accent6">
              <a:lumMod val="50000"/>
              <a:alpha val="50195"/>
            </a:schemeClr>
          </a:solidFill>
          <a:ln>
            <a:noFill/>
          </a:ln>
        </p:spPr>
        <p:txBody>
          <a:bodyPr wrap="none" lIns="91387" tIns="45696" rIns="91387" bIns="45696" anchor="ctr"/>
          <a:lstStyle/>
          <a:p>
            <a:endParaRPr lang="zh-CN" altLang="en-US"/>
          </a:p>
        </p:txBody>
      </p:sp>
      <p:sp>
        <p:nvSpPr>
          <p:cNvPr id="46" name="Freeform 45"/>
          <p:cNvSpPr/>
          <p:nvPr/>
        </p:nvSpPr>
        <p:spPr bwMode="gray">
          <a:xfrm rot="16200000" flipH="1">
            <a:off x="4569682" y="1900683"/>
            <a:ext cx="1624012" cy="968374"/>
          </a:xfrm>
          <a:custGeom>
            <a:avLst/>
            <a:gdLst>
              <a:gd name="T0" fmla="*/ 0 w 735"/>
              <a:gd name="T1" fmla="*/ 0 h 532"/>
              <a:gd name="T2" fmla="*/ 2147483647 w 735"/>
              <a:gd name="T3" fmla="*/ 2147483647 h 532"/>
              <a:gd name="T4" fmla="*/ 2147483647 w 735"/>
              <a:gd name="T5" fmla="*/ 2147483647 h 532"/>
              <a:gd name="T6" fmla="*/ 2147483647 w 735"/>
              <a:gd name="T7" fmla="*/ 2147483647 h 532"/>
              <a:gd name="T8" fmla="*/ 2147483647 w 735"/>
              <a:gd name="T9" fmla="*/ 2147483647 h 532"/>
              <a:gd name="T10" fmla="*/ 2147483647 w 735"/>
              <a:gd name="T11" fmla="*/ 2147483647 h 532"/>
              <a:gd name="T12" fmla="*/ 2147483647 w 735"/>
              <a:gd name="T13" fmla="*/ 2147483647 h 532"/>
              <a:gd name="T14" fmla="*/ 2147483647 w 735"/>
              <a:gd name="T15" fmla="*/ 2147483647 h 532"/>
              <a:gd name="T16" fmla="*/ 2147483647 w 735"/>
              <a:gd name="T17" fmla="*/ 2147483647 h 532"/>
              <a:gd name="T18" fmla="*/ 2147483647 w 735"/>
              <a:gd name="T19" fmla="*/ 2147483647 h 532"/>
              <a:gd name="T20" fmla="*/ 2147483647 w 735"/>
              <a:gd name="T21" fmla="*/ 2147483647 h 532"/>
              <a:gd name="T22" fmla="*/ 2147483647 w 735"/>
              <a:gd name="T23" fmla="*/ 2147483647 h 532"/>
              <a:gd name="T24" fmla="*/ 2147483647 w 735"/>
              <a:gd name="T25" fmla="*/ 0 h 532"/>
              <a:gd name="T26" fmla="*/ 0 w 735"/>
              <a:gd name="T27" fmla="*/ 0 h 532"/>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735"/>
              <a:gd name="T43" fmla="*/ 0 h 532"/>
              <a:gd name="T44" fmla="*/ 735 w 735"/>
              <a:gd name="T45" fmla="*/ 532 h 532"/>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735" h="532">
                <a:moveTo>
                  <a:pt x="0" y="0"/>
                </a:moveTo>
                <a:cubicBezTo>
                  <a:pt x="0" y="0"/>
                  <a:pt x="85" y="216"/>
                  <a:pt x="382" y="202"/>
                </a:cubicBezTo>
                <a:cubicBezTo>
                  <a:pt x="479" y="202"/>
                  <a:pt x="577" y="202"/>
                  <a:pt x="577" y="202"/>
                </a:cubicBezTo>
                <a:cubicBezTo>
                  <a:pt x="577" y="202"/>
                  <a:pt x="639" y="201"/>
                  <a:pt x="637" y="249"/>
                </a:cubicBezTo>
                <a:cubicBezTo>
                  <a:pt x="638" y="325"/>
                  <a:pt x="639" y="402"/>
                  <a:pt x="639" y="402"/>
                </a:cubicBezTo>
                <a:lnTo>
                  <a:pt x="598" y="400"/>
                </a:lnTo>
                <a:lnTo>
                  <a:pt x="669" y="532"/>
                </a:lnTo>
                <a:lnTo>
                  <a:pt x="735" y="402"/>
                </a:lnTo>
                <a:lnTo>
                  <a:pt x="696" y="402"/>
                </a:lnTo>
                <a:cubicBezTo>
                  <a:pt x="696" y="402"/>
                  <a:pt x="695" y="314"/>
                  <a:pt x="694" y="226"/>
                </a:cubicBezTo>
                <a:cubicBezTo>
                  <a:pt x="687" y="160"/>
                  <a:pt x="616" y="150"/>
                  <a:pt x="616" y="150"/>
                </a:cubicBezTo>
                <a:cubicBezTo>
                  <a:pt x="556" y="137"/>
                  <a:pt x="473" y="153"/>
                  <a:pt x="335" y="149"/>
                </a:cubicBezTo>
                <a:cubicBezTo>
                  <a:pt x="110" y="126"/>
                  <a:pt x="69" y="0"/>
                  <a:pt x="69" y="0"/>
                </a:cubicBezTo>
                <a:lnTo>
                  <a:pt x="0" y="0"/>
                </a:lnTo>
                <a:close/>
              </a:path>
            </a:pathLst>
          </a:custGeom>
          <a:solidFill>
            <a:schemeClr val="accent6">
              <a:lumMod val="50000"/>
              <a:alpha val="50195"/>
            </a:schemeClr>
          </a:solidFill>
          <a:ln>
            <a:noFill/>
          </a:ln>
        </p:spPr>
        <p:txBody>
          <a:bodyPr wrap="none" lIns="91387" tIns="45696" rIns="91387" bIns="45696" anchor="ctr"/>
          <a:lstStyle/>
          <a:p>
            <a:endParaRPr lang="zh-CN" altLang="en-US"/>
          </a:p>
        </p:txBody>
      </p:sp>
      <p:sp>
        <p:nvSpPr>
          <p:cNvPr id="3" name="标题 2"/>
          <p:cNvSpPr>
            <a:spLocks noGrp="1"/>
          </p:cNvSpPr>
          <p:nvPr>
            <p:ph type="title"/>
          </p:nvPr>
        </p:nvSpPr>
        <p:spPr/>
        <p:txBody>
          <a:bodyPr/>
          <a:lstStyle/>
          <a:p>
            <a:r>
              <a:rPr lang="zh-CN" altLang="en-US" dirty="0">
                <a:solidFill>
                  <a:srgbClr val="000000">
                    <a:lumMod val="75000"/>
                    <a:lumOff val="25000"/>
                  </a:srgbClr>
                </a:solidFill>
              </a:rPr>
              <a:t>单击此处添加标题</a:t>
            </a:r>
            <a:endParaRPr lang="zh-CN" altLang="en-US" dirty="0"/>
          </a:p>
        </p:txBody>
      </p:sp>
    </p:spTree>
  </p:cSld>
  <p:clrMapOvr>
    <a:masterClrMapping/>
  </p:clrMapOvr>
  <p:transition spd="slow">
    <p:pu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8"/>
                                        </p:tgtEl>
                                        <p:attrNameLst>
                                          <p:attrName>style.visibility</p:attrName>
                                        </p:attrNameLst>
                                      </p:cBhvr>
                                      <p:to>
                                        <p:strVal val="visible"/>
                                      </p:to>
                                    </p:set>
                                    <p:anim calcmode="lin" valueType="num">
                                      <p:cBhvr additive="base">
                                        <p:cTn id="7" dur="500" fill="hold"/>
                                        <p:tgtEl>
                                          <p:spTgt spid="38"/>
                                        </p:tgtEl>
                                        <p:attrNameLst>
                                          <p:attrName>ppt_x</p:attrName>
                                        </p:attrNameLst>
                                      </p:cBhvr>
                                      <p:tavLst>
                                        <p:tav tm="0">
                                          <p:val>
                                            <p:strVal val="0-#ppt_w/2"/>
                                          </p:val>
                                        </p:tav>
                                        <p:tav tm="100000">
                                          <p:val>
                                            <p:strVal val="#ppt_x"/>
                                          </p:val>
                                        </p:tav>
                                      </p:tavLst>
                                    </p:anim>
                                    <p:anim calcmode="lin" valueType="num">
                                      <p:cBhvr additive="base">
                                        <p:cTn id="8" dur="500" fill="hold"/>
                                        <p:tgtEl>
                                          <p:spTgt spid="38"/>
                                        </p:tgtEl>
                                        <p:attrNameLst>
                                          <p:attrName>ppt_y</p:attrName>
                                        </p:attrNameLst>
                                      </p:cBhvr>
                                      <p:tavLst>
                                        <p:tav tm="0">
                                          <p:val>
                                            <p:strVal val="#ppt_y"/>
                                          </p:val>
                                        </p:tav>
                                        <p:tav tm="100000">
                                          <p:val>
                                            <p:strVal val="#ppt_y"/>
                                          </p:val>
                                        </p:tav>
                                      </p:tavLst>
                                    </p:anim>
                                  </p:childTnLst>
                                </p:cTn>
                              </p:par>
                              <p:par>
                                <p:cTn id="9" presetID="2" presetClass="entr" presetSubtype="8" fill="hold" nodeType="withEffect">
                                  <p:stCondLst>
                                    <p:cond delay="0"/>
                                  </p:stCondLst>
                                  <p:childTnLst>
                                    <p:set>
                                      <p:cBhvr>
                                        <p:cTn id="10" dur="1" fill="hold">
                                          <p:stCondLst>
                                            <p:cond delay="0"/>
                                          </p:stCondLst>
                                        </p:cTn>
                                        <p:tgtEl>
                                          <p:spTgt spid="41"/>
                                        </p:tgtEl>
                                        <p:attrNameLst>
                                          <p:attrName>style.visibility</p:attrName>
                                        </p:attrNameLst>
                                      </p:cBhvr>
                                      <p:to>
                                        <p:strVal val="visible"/>
                                      </p:to>
                                    </p:set>
                                    <p:anim calcmode="lin" valueType="num">
                                      <p:cBhvr additive="base">
                                        <p:cTn id="11" dur="500" fill="hold"/>
                                        <p:tgtEl>
                                          <p:spTgt spid="41"/>
                                        </p:tgtEl>
                                        <p:attrNameLst>
                                          <p:attrName>ppt_x</p:attrName>
                                        </p:attrNameLst>
                                      </p:cBhvr>
                                      <p:tavLst>
                                        <p:tav tm="0">
                                          <p:val>
                                            <p:strVal val="0-#ppt_w/2"/>
                                          </p:val>
                                        </p:tav>
                                        <p:tav tm="100000">
                                          <p:val>
                                            <p:strVal val="#ppt_x"/>
                                          </p:val>
                                        </p:tav>
                                      </p:tavLst>
                                    </p:anim>
                                    <p:anim calcmode="lin" valueType="num">
                                      <p:cBhvr additive="base">
                                        <p:cTn id="12" dur="500" fill="hold"/>
                                        <p:tgtEl>
                                          <p:spTgt spid="41"/>
                                        </p:tgtEl>
                                        <p:attrNameLst>
                                          <p:attrName>ppt_y</p:attrName>
                                        </p:attrNameLst>
                                      </p:cBhvr>
                                      <p:tavLst>
                                        <p:tav tm="0">
                                          <p:val>
                                            <p:strVal val="#ppt_y"/>
                                          </p:val>
                                        </p:tav>
                                        <p:tav tm="100000">
                                          <p:val>
                                            <p:strVal val="#ppt_y"/>
                                          </p:val>
                                        </p:tav>
                                      </p:tavLst>
                                    </p:anim>
                                  </p:childTnLst>
                                </p:cTn>
                              </p:par>
                            </p:childTnLst>
                          </p:cTn>
                        </p:par>
                        <p:par>
                          <p:cTn id="13" fill="hold">
                            <p:stCondLst>
                              <p:cond delay="500"/>
                            </p:stCondLst>
                            <p:childTnLst>
                              <p:par>
                                <p:cTn id="14" presetID="2" presetClass="entr" presetSubtype="8" fill="hold" grpId="0" nodeType="afterEffect">
                                  <p:stCondLst>
                                    <p:cond delay="0"/>
                                  </p:stCondLst>
                                  <p:childTnLst>
                                    <p:set>
                                      <p:cBhvr>
                                        <p:cTn id="15" dur="1" fill="hold">
                                          <p:stCondLst>
                                            <p:cond delay="0"/>
                                          </p:stCondLst>
                                        </p:cTn>
                                        <p:tgtEl>
                                          <p:spTgt spid="44"/>
                                        </p:tgtEl>
                                        <p:attrNameLst>
                                          <p:attrName>style.visibility</p:attrName>
                                        </p:attrNameLst>
                                      </p:cBhvr>
                                      <p:to>
                                        <p:strVal val="visible"/>
                                      </p:to>
                                    </p:set>
                                    <p:anim calcmode="lin" valueType="num">
                                      <p:cBhvr additive="base">
                                        <p:cTn id="16" dur="500" fill="hold"/>
                                        <p:tgtEl>
                                          <p:spTgt spid="44"/>
                                        </p:tgtEl>
                                        <p:attrNameLst>
                                          <p:attrName>ppt_x</p:attrName>
                                        </p:attrNameLst>
                                      </p:cBhvr>
                                      <p:tavLst>
                                        <p:tav tm="0">
                                          <p:val>
                                            <p:strVal val="0-#ppt_w/2"/>
                                          </p:val>
                                        </p:tav>
                                        <p:tav tm="100000">
                                          <p:val>
                                            <p:strVal val="#ppt_x"/>
                                          </p:val>
                                        </p:tav>
                                      </p:tavLst>
                                    </p:anim>
                                    <p:anim calcmode="lin" valueType="num">
                                      <p:cBhvr additive="base">
                                        <p:cTn id="17" dur="500" fill="hold"/>
                                        <p:tgtEl>
                                          <p:spTgt spid="44"/>
                                        </p:tgtEl>
                                        <p:attrNameLst>
                                          <p:attrName>ppt_y</p:attrName>
                                        </p:attrNameLst>
                                      </p:cBhvr>
                                      <p:tavLst>
                                        <p:tav tm="0">
                                          <p:val>
                                            <p:strVal val="#ppt_y"/>
                                          </p:val>
                                        </p:tav>
                                        <p:tav tm="100000">
                                          <p:val>
                                            <p:strVal val="#ppt_y"/>
                                          </p:val>
                                        </p:tav>
                                      </p:tavLst>
                                    </p:anim>
                                  </p:childTnLst>
                                </p:cTn>
                              </p:par>
                              <p:par>
                                <p:cTn id="18" presetID="2" presetClass="entr" presetSubtype="8" fill="hold" grpId="0" nodeType="withEffect">
                                  <p:stCondLst>
                                    <p:cond delay="0"/>
                                  </p:stCondLst>
                                  <p:childTnLst>
                                    <p:set>
                                      <p:cBhvr>
                                        <p:cTn id="19" dur="1" fill="hold">
                                          <p:stCondLst>
                                            <p:cond delay="0"/>
                                          </p:stCondLst>
                                        </p:cTn>
                                        <p:tgtEl>
                                          <p:spTgt spid="45"/>
                                        </p:tgtEl>
                                        <p:attrNameLst>
                                          <p:attrName>style.visibility</p:attrName>
                                        </p:attrNameLst>
                                      </p:cBhvr>
                                      <p:to>
                                        <p:strVal val="visible"/>
                                      </p:to>
                                    </p:set>
                                    <p:anim calcmode="lin" valueType="num">
                                      <p:cBhvr additive="base">
                                        <p:cTn id="20" dur="500" fill="hold"/>
                                        <p:tgtEl>
                                          <p:spTgt spid="45"/>
                                        </p:tgtEl>
                                        <p:attrNameLst>
                                          <p:attrName>ppt_x</p:attrName>
                                        </p:attrNameLst>
                                      </p:cBhvr>
                                      <p:tavLst>
                                        <p:tav tm="0">
                                          <p:val>
                                            <p:strVal val="0-#ppt_w/2"/>
                                          </p:val>
                                        </p:tav>
                                        <p:tav tm="100000">
                                          <p:val>
                                            <p:strVal val="#ppt_x"/>
                                          </p:val>
                                        </p:tav>
                                      </p:tavLst>
                                    </p:anim>
                                    <p:anim calcmode="lin" valueType="num">
                                      <p:cBhvr additive="base">
                                        <p:cTn id="21" dur="500" fill="hold"/>
                                        <p:tgtEl>
                                          <p:spTgt spid="45"/>
                                        </p:tgtEl>
                                        <p:attrNameLst>
                                          <p:attrName>ppt_y</p:attrName>
                                        </p:attrNameLst>
                                      </p:cBhvr>
                                      <p:tavLst>
                                        <p:tav tm="0">
                                          <p:val>
                                            <p:strVal val="#ppt_y"/>
                                          </p:val>
                                        </p:tav>
                                        <p:tav tm="100000">
                                          <p:val>
                                            <p:strVal val="#ppt_y"/>
                                          </p:val>
                                        </p:tav>
                                      </p:tavLst>
                                    </p:anim>
                                  </p:childTnLst>
                                </p:cTn>
                              </p:par>
                              <p:par>
                                <p:cTn id="22" presetID="2" presetClass="entr" presetSubtype="8" fill="hold" grpId="0" nodeType="withEffect">
                                  <p:stCondLst>
                                    <p:cond delay="0"/>
                                  </p:stCondLst>
                                  <p:childTnLst>
                                    <p:set>
                                      <p:cBhvr>
                                        <p:cTn id="23" dur="1" fill="hold">
                                          <p:stCondLst>
                                            <p:cond delay="0"/>
                                          </p:stCondLst>
                                        </p:cTn>
                                        <p:tgtEl>
                                          <p:spTgt spid="46"/>
                                        </p:tgtEl>
                                        <p:attrNameLst>
                                          <p:attrName>style.visibility</p:attrName>
                                        </p:attrNameLst>
                                      </p:cBhvr>
                                      <p:to>
                                        <p:strVal val="visible"/>
                                      </p:to>
                                    </p:set>
                                    <p:anim calcmode="lin" valueType="num">
                                      <p:cBhvr additive="base">
                                        <p:cTn id="24" dur="500" fill="hold"/>
                                        <p:tgtEl>
                                          <p:spTgt spid="46"/>
                                        </p:tgtEl>
                                        <p:attrNameLst>
                                          <p:attrName>ppt_x</p:attrName>
                                        </p:attrNameLst>
                                      </p:cBhvr>
                                      <p:tavLst>
                                        <p:tav tm="0">
                                          <p:val>
                                            <p:strVal val="0-#ppt_w/2"/>
                                          </p:val>
                                        </p:tav>
                                        <p:tav tm="100000">
                                          <p:val>
                                            <p:strVal val="#ppt_x"/>
                                          </p:val>
                                        </p:tav>
                                      </p:tavLst>
                                    </p:anim>
                                    <p:anim calcmode="lin" valueType="num">
                                      <p:cBhvr additive="base">
                                        <p:cTn id="25" dur="500" fill="hold"/>
                                        <p:tgtEl>
                                          <p:spTgt spid="46"/>
                                        </p:tgtEl>
                                        <p:attrNameLst>
                                          <p:attrName>ppt_y</p:attrName>
                                        </p:attrNameLst>
                                      </p:cBhvr>
                                      <p:tavLst>
                                        <p:tav tm="0">
                                          <p:val>
                                            <p:strVal val="#ppt_y"/>
                                          </p:val>
                                        </p:tav>
                                        <p:tav tm="100000">
                                          <p:val>
                                            <p:strVal val="#ppt_y"/>
                                          </p:val>
                                        </p:tav>
                                      </p:tavLst>
                                    </p:anim>
                                  </p:childTnLst>
                                </p:cTn>
                              </p:par>
                            </p:childTnLst>
                          </p:cTn>
                        </p:par>
                        <p:par>
                          <p:cTn id="26" fill="hold">
                            <p:stCondLst>
                              <p:cond delay="1000"/>
                            </p:stCondLst>
                            <p:childTnLst>
                              <p:par>
                                <p:cTn id="27" presetID="2" presetClass="entr" presetSubtype="2" fill="hold" nodeType="afterEffect">
                                  <p:stCondLst>
                                    <p:cond delay="0"/>
                                  </p:stCondLst>
                                  <p:childTnLst>
                                    <p:set>
                                      <p:cBhvr>
                                        <p:cTn id="28" dur="1" fill="hold">
                                          <p:stCondLst>
                                            <p:cond delay="0"/>
                                          </p:stCondLst>
                                        </p:cTn>
                                        <p:tgtEl>
                                          <p:spTgt spid="29"/>
                                        </p:tgtEl>
                                        <p:attrNameLst>
                                          <p:attrName>style.visibility</p:attrName>
                                        </p:attrNameLst>
                                      </p:cBhvr>
                                      <p:to>
                                        <p:strVal val="visible"/>
                                      </p:to>
                                    </p:set>
                                    <p:anim calcmode="lin" valueType="num">
                                      <p:cBhvr additive="base">
                                        <p:cTn id="29" dur="500" fill="hold"/>
                                        <p:tgtEl>
                                          <p:spTgt spid="29"/>
                                        </p:tgtEl>
                                        <p:attrNameLst>
                                          <p:attrName>ppt_x</p:attrName>
                                        </p:attrNameLst>
                                      </p:cBhvr>
                                      <p:tavLst>
                                        <p:tav tm="0">
                                          <p:val>
                                            <p:strVal val="1+#ppt_w/2"/>
                                          </p:val>
                                        </p:tav>
                                        <p:tav tm="100000">
                                          <p:val>
                                            <p:strVal val="#ppt_x"/>
                                          </p:val>
                                        </p:tav>
                                      </p:tavLst>
                                    </p:anim>
                                    <p:anim calcmode="lin" valueType="num">
                                      <p:cBhvr additive="base">
                                        <p:cTn id="30" dur="500" fill="hold"/>
                                        <p:tgtEl>
                                          <p:spTgt spid="29"/>
                                        </p:tgtEl>
                                        <p:attrNameLst>
                                          <p:attrName>ppt_y</p:attrName>
                                        </p:attrNameLst>
                                      </p:cBhvr>
                                      <p:tavLst>
                                        <p:tav tm="0">
                                          <p:val>
                                            <p:strVal val="#ppt_y"/>
                                          </p:val>
                                        </p:tav>
                                        <p:tav tm="100000">
                                          <p:val>
                                            <p:strVal val="#ppt_y"/>
                                          </p:val>
                                        </p:tav>
                                      </p:tavLst>
                                    </p:anim>
                                  </p:childTnLst>
                                </p:cTn>
                              </p:par>
                            </p:childTnLst>
                          </p:cTn>
                        </p:par>
                        <p:par>
                          <p:cTn id="31" fill="hold">
                            <p:stCondLst>
                              <p:cond delay="1500"/>
                            </p:stCondLst>
                            <p:childTnLst>
                              <p:par>
                                <p:cTn id="32" presetID="2" presetClass="entr" presetSubtype="2" fill="hold" nodeType="afterEffect">
                                  <p:stCondLst>
                                    <p:cond delay="0"/>
                                  </p:stCondLst>
                                  <p:childTnLst>
                                    <p:set>
                                      <p:cBhvr>
                                        <p:cTn id="33" dur="1" fill="hold">
                                          <p:stCondLst>
                                            <p:cond delay="0"/>
                                          </p:stCondLst>
                                        </p:cTn>
                                        <p:tgtEl>
                                          <p:spTgt spid="32"/>
                                        </p:tgtEl>
                                        <p:attrNameLst>
                                          <p:attrName>style.visibility</p:attrName>
                                        </p:attrNameLst>
                                      </p:cBhvr>
                                      <p:to>
                                        <p:strVal val="visible"/>
                                      </p:to>
                                    </p:set>
                                    <p:anim calcmode="lin" valueType="num">
                                      <p:cBhvr additive="base">
                                        <p:cTn id="34" dur="500" fill="hold"/>
                                        <p:tgtEl>
                                          <p:spTgt spid="32"/>
                                        </p:tgtEl>
                                        <p:attrNameLst>
                                          <p:attrName>ppt_x</p:attrName>
                                        </p:attrNameLst>
                                      </p:cBhvr>
                                      <p:tavLst>
                                        <p:tav tm="0">
                                          <p:val>
                                            <p:strVal val="1+#ppt_w/2"/>
                                          </p:val>
                                        </p:tav>
                                        <p:tav tm="100000">
                                          <p:val>
                                            <p:strVal val="#ppt_x"/>
                                          </p:val>
                                        </p:tav>
                                      </p:tavLst>
                                    </p:anim>
                                    <p:anim calcmode="lin" valueType="num">
                                      <p:cBhvr additive="base">
                                        <p:cTn id="35" dur="500" fill="hold"/>
                                        <p:tgtEl>
                                          <p:spTgt spid="32"/>
                                        </p:tgtEl>
                                        <p:attrNameLst>
                                          <p:attrName>ppt_y</p:attrName>
                                        </p:attrNameLst>
                                      </p:cBhvr>
                                      <p:tavLst>
                                        <p:tav tm="0">
                                          <p:val>
                                            <p:strVal val="#ppt_y"/>
                                          </p:val>
                                        </p:tav>
                                        <p:tav tm="100000">
                                          <p:val>
                                            <p:strVal val="#ppt_y"/>
                                          </p:val>
                                        </p:tav>
                                      </p:tavLst>
                                    </p:anim>
                                  </p:childTnLst>
                                </p:cTn>
                              </p:par>
                            </p:childTnLst>
                          </p:cTn>
                        </p:par>
                        <p:par>
                          <p:cTn id="36" fill="hold">
                            <p:stCondLst>
                              <p:cond delay="2000"/>
                            </p:stCondLst>
                            <p:childTnLst>
                              <p:par>
                                <p:cTn id="37" presetID="2" presetClass="entr" presetSubtype="2" fill="hold" nodeType="afterEffect">
                                  <p:stCondLst>
                                    <p:cond delay="0"/>
                                  </p:stCondLst>
                                  <p:childTnLst>
                                    <p:set>
                                      <p:cBhvr>
                                        <p:cTn id="38" dur="1" fill="hold">
                                          <p:stCondLst>
                                            <p:cond delay="0"/>
                                          </p:stCondLst>
                                        </p:cTn>
                                        <p:tgtEl>
                                          <p:spTgt spid="35"/>
                                        </p:tgtEl>
                                        <p:attrNameLst>
                                          <p:attrName>style.visibility</p:attrName>
                                        </p:attrNameLst>
                                      </p:cBhvr>
                                      <p:to>
                                        <p:strVal val="visible"/>
                                      </p:to>
                                    </p:set>
                                    <p:anim calcmode="lin" valueType="num">
                                      <p:cBhvr additive="base">
                                        <p:cTn id="39" dur="500" fill="hold"/>
                                        <p:tgtEl>
                                          <p:spTgt spid="35"/>
                                        </p:tgtEl>
                                        <p:attrNameLst>
                                          <p:attrName>ppt_x</p:attrName>
                                        </p:attrNameLst>
                                      </p:cBhvr>
                                      <p:tavLst>
                                        <p:tav tm="0">
                                          <p:val>
                                            <p:strVal val="1+#ppt_w/2"/>
                                          </p:val>
                                        </p:tav>
                                        <p:tav tm="100000">
                                          <p:val>
                                            <p:strVal val="#ppt_x"/>
                                          </p:val>
                                        </p:tav>
                                      </p:tavLst>
                                    </p:anim>
                                    <p:anim calcmode="lin" valueType="num">
                                      <p:cBhvr additive="base">
                                        <p:cTn id="40" dur="500" fill="hold"/>
                                        <p:tgtEl>
                                          <p:spTgt spid="3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 grpId="0" animBg="1"/>
      <p:bldP spid="45" grpId="0" animBg="1"/>
      <p:bldP spid="46"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 name="矩形 10"/>
          <p:cNvSpPr/>
          <p:nvPr/>
        </p:nvSpPr>
        <p:spPr>
          <a:xfrm>
            <a:off x="2080320" y="2787054"/>
            <a:ext cx="1915404" cy="2886510"/>
          </a:xfrm>
          <a:prstGeom prst="rect">
            <a:avLst/>
          </a:prstGeom>
          <a:gradFill flip="none" rotWithShape="1">
            <a:gsLst>
              <a:gs pos="0">
                <a:srgbClr val="F9F9F9"/>
              </a:gs>
              <a:gs pos="100000">
                <a:schemeClr val="bg1">
                  <a:lumMod val="75000"/>
                </a:schemeClr>
              </a:gs>
            </a:gsLst>
            <a:lin ang="5400000" scaled="1"/>
            <a:tileRect/>
          </a:gradFill>
          <a:ln w="3175">
            <a:solidFill>
              <a:schemeClr val="bg1">
                <a:lumMod val="85000"/>
              </a:schemeClr>
            </a:solidFill>
            <a:round/>
          </a:ln>
          <a:effectLst>
            <a:outerShdw blurRad="76200" dist="38100" dir="2700000" algn="tl" rotWithShape="0">
              <a:schemeClr val="tx1">
                <a:lumMod val="65000"/>
                <a:lumOff val="35000"/>
                <a:alpha val="40000"/>
              </a:schemeClr>
            </a:outerShdw>
          </a:effectLst>
        </p:spPr>
        <p:txBody>
          <a:bodyPr wrap="none" lIns="87722" tIns="43861" rIns="87722" bIns="43861" anchor="ctr"/>
          <a:lstStyle/>
          <a:p>
            <a:pPr algn="ctr" defTabSz="1066165">
              <a:defRPr/>
            </a:pPr>
            <a:endParaRPr lang="zh-CN" altLang="zh-CN" dirty="0">
              <a:latin typeface="Arial" panose="020B0604020202020204" pitchFamily="34" charset="0"/>
              <a:ea typeface="微软雅黑" panose="020B0503020204020204" pitchFamily="34" charset="-122"/>
            </a:endParaRPr>
          </a:p>
        </p:txBody>
      </p:sp>
      <p:sp>
        <p:nvSpPr>
          <p:cNvPr id="110" name="矩形 109"/>
          <p:cNvSpPr/>
          <p:nvPr/>
        </p:nvSpPr>
        <p:spPr>
          <a:xfrm>
            <a:off x="2100130" y="2806864"/>
            <a:ext cx="1874261" cy="1342668"/>
          </a:xfrm>
          <a:prstGeom prst="rect">
            <a:avLst/>
          </a:prstGeom>
          <a:blipFill>
            <a:blip r:embed="rId1"/>
            <a:stretch>
              <a:fillRect/>
            </a:stretch>
          </a:blipFill>
          <a:ln w="3175">
            <a:solidFill>
              <a:schemeClr val="bg1"/>
            </a:solidFill>
          </a:ln>
          <a:effectLst>
            <a:outerShdw blurRad="127000" dist="38100" dir="2700000" sx="98000" sy="98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87722" tIns="43861" rIns="87722" bIns="43861" anchor="ctr"/>
          <a:lstStyle/>
          <a:p>
            <a:pPr algn="ctr" defTabSz="1066165">
              <a:defRPr/>
            </a:pPr>
            <a:endParaRPr lang="zh-CN" altLang="zh-CN" dirty="0">
              <a:solidFill>
                <a:schemeClr val="tx1"/>
              </a:solidFill>
              <a:ea typeface="微软雅黑" panose="020B0503020204020204" pitchFamily="34" charset="-122"/>
            </a:endParaRPr>
          </a:p>
        </p:txBody>
      </p:sp>
      <p:sp>
        <p:nvSpPr>
          <p:cNvPr id="111" name="矩形 18"/>
          <p:cNvSpPr/>
          <p:nvPr/>
        </p:nvSpPr>
        <p:spPr>
          <a:xfrm>
            <a:off x="4309633" y="2787054"/>
            <a:ext cx="1915405" cy="2886510"/>
          </a:xfrm>
          <a:prstGeom prst="rect">
            <a:avLst/>
          </a:prstGeom>
          <a:gradFill flip="none" rotWithShape="1">
            <a:gsLst>
              <a:gs pos="0">
                <a:srgbClr val="F9F9F9"/>
              </a:gs>
              <a:gs pos="100000">
                <a:schemeClr val="bg1">
                  <a:lumMod val="75000"/>
                </a:schemeClr>
              </a:gs>
            </a:gsLst>
            <a:lin ang="5400000" scaled="1"/>
            <a:tileRect/>
          </a:gradFill>
          <a:ln w="3175">
            <a:solidFill>
              <a:schemeClr val="bg1">
                <a:lumMod val="85000"/>
              </a:schemeClr>
            </a:solidFill>
            <a:round/>
          </a:ln>
          <a:effectLst>
            <a:outerShdw blurRad="76200" dist="38100" dir="2700000" algn="tl" rotWithShape="0">
              <a:schemeClr val="tx1">
                <a:lumMod val="65000"/>
                <a:lumOff val="35000"/>
                <a:alpha val="40000"/>
              </a:schemeClr>
            </a:outerShdw>
          </a:effectLst>
        </p:spPr>
        <p:txBody>
          <a:bodyPr wrap="none" lIns="87722" tIns="43861" rIns="87722" bIns="43861" anchor="ctr"/>
          <a:lstStyle/>
          <a:p>
            <a:pPr algn="ctr" defTabSz="1066165">
              <a:defRPr/>
            </a:pPr>
            <a:endParaRPr lang="zh-CN" altLang="zh-CN" dirty="0">
              <a:latin typeface="Arial" panose="020B0604020202020204" pitchFamily="34" charset="0"/>
              <a:ea typeface="微软雅黑" panose="020B0503020204020204" pitchFamily="34" charset="-122"/>
            </a:endParaRPr>
          </a:p>
        </p:txBody>
      </p:sp>
      <p:sp>
        <p:nvSpPr>
          <p:cNvPr id="112" name="矩形 111"/>
          <p:cNvSpPr/>
          <p:nvPr/>
        </p:nvSpPr>
        <p:spPr>
          <a:xfrm>
            <a:off x="4330534" y="2805778"/>
            <a:ext cx="1873561" cy="1343897"/>
          </a:xfrm>
          <a:prstGeom prst="rect">
            <a:avLst/>
          </a:prstGeom>
          <a:blipFill dpi="0" rotWithShape="1">
            <a:blip r:embed="rId2"/>
            <a:srcRect/>
            <a:stretch>
              <a:fillRect/>
            </a:stretch>
          </a:blipFill>
          <a:ln w="3175">
            <a:solidFill>
              <a:schemeClr val="bg1"/>
            </a:solidFill>
          </a:ln>
          <a:effectLst>
            <a:outerShdw blurRad="127000" dist="38100" dir="2700000" sx="98000" sy="98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87722" tIns="43861" rIns="87722" bIns="43861" anchor="ctr"/>
          <a:lstStyle>
            <a:lvl1pPr defTabSz="1111250" eaLnBrk="0" hangingPunct="0">
              <a:defRPr sz="2200">
                <a:solidFill>
                  <a:schemeClr val="tx1"/>
                </a:solidFill>
                <a:latin typeface="Arial" panose="020B0604020202020204" pitchFamily="34" charset="0"/>
                <a:ea typeface="宋体" panose="02010600030101010101" pitchFamily="2" charset="-122"/>
              </a:defRPr>
            </a:lvl1pPr>
            <a:lvl2pPr defTabSz="1111250" eaLnBrk="0" hangingPunct="0">
              <a:defRPr sz="2200">
                <a:solidFill>
                  <a:schemeClr val="tx1"/>
                </a:solidFill>
                <a:latin typeface="Arial" panose="020B0604020202020204" pitchFamily="34" charset="0"/>
                <a:ea typeface="宋体" panose="02010600030101010101" pitchFamily="2" charset="-122"/>
              </a:defRPr>
            </a:lvl2pPr>
            <a:lvl3pPr defTabSz="1111250" eaLnBrk="0" hangingPunct="0">
              <a:defRPr sz="2200">
                <a:solidFill>
                  <a:schemeClr val="tx1"/>
                </a:solidFill>
                <a:latin typeface="Arial" panose="020B0604020202020204" pitchFamily="34" charset="0"/>
                <a:ea typeface="宋体" panose="02010600030101010101" pitchFamily="2" charset="-122"/>
              </a:defRPr>
            </a:lvl3pPr>
            <a:lvl4pPr defTabSz="1111250" eaLnBrk="0" hangingPunct="0">
              <a:defRPr sz="2200">
                <a:solidFill>
                  <a:schemeClr val="tx1"/>
                </a:solidFill>
                <a:latin typeface="Arial" panose="020B0604020202020204" pitchFamily="34" charset="0"/>
                <a:ea typeface="宋体" panose="02010600030101010101" pitchFamily="2" charset="-122"/>
              </a:defRPr>
            </a:lvl4pPr>
            <a:lvl5pPr defTabSz="1111250" eaLnBrk="0" hangingPunct="0">
              <a:defRPr sz="2200">
                <a:solidFill>
                  <a:schemeClr val="tx1"/>
                </a:solidFill>
                <a:latin typeface="Arial" panose="020B0604020202020204" pitchFamily="34" charset="0"/>
                <a:ea typeface="宋体" panose="02010600030101010101" pitchFamily="2" charset="-122"/>
              </a:defRPr>
            </a:lvl5pPr>
            <a:lvl6pPr defTabSz="1111250" eaLnBrk="0" fontAlgn="base" hangingPunct="0">
              <a:spcBef>
                <a:spcPct val="0"/>
              </a:spcBef>
              <a:spcAft>
                <a:spcPct val="0"/>
              </a:spcAft>
              <a:defRPr sz="2200">
                <a:solidFill>
                  <a:schemeClr val="tx1"/>
                </a:solidFill>
                <a:latin typeface="Arial" panose="020B0604020202020204" pitchFamily="34" charset="0"/>
                <a:ea typeface="宋体" panose="02010600030101010101" pitchFamily="2" charset="-122"/>
              </a:defRPr>
            </a:lvl6pPr>
            <a:lvl7pPr defTabSz="1111250" eaLnBrk="0" fontAlgn="base" hangingPunct="0">
              <a:spcBef>
                <a:spcPct val="0"/>
              </a:spcBef>
              <a:spcAft>
                <a:spcPct val="0"/>
              </a:spcAft>
              <a:defRPr sz="2200">
                <a:solidFill>
                  <a:schemeClr val="tx1"/>
                </a:solidFill>
                <a:latin typeface="Arial" panose="020B0604020202020204" pitchFamily="34" charset="0"/>
                <a:ea typeface="宋体" panose="02010600030101010101" pitchFamily="2" charset="-122"/>
              </a:defRPr>
            </a:lvl7pPr>
            <a:lvl8pPr defTabSz="1111250" eaLnBrk="0" fontAlgn="base" hangingPunct="0">
              <a:spcBef>
                <a:spcPct val="0"/>
              </a:spcBef>
              <a:spcAft>
                <a:spcPct val="0"/>
              </a:spcAft>
              <a:defRPr sz="2200">
                <a:solidFill>
                  <a:schemeClr val="tx1"/>
                </a:solidFill>
                <a:latin typeface="Arial" panose="020B0604020202020204" pitchFamily="34" charset="0"/>
                <a:ea typeface="宋体" panose="02010600030101010101" pitchFamily="2" charset="-122"/>
              </a:defRPr>
            </a:lvl8pPr>
            <a:lvl9pPr defTabSz="1111250" eaLnBrk="0" fontAlgn="base" hangingPunct="0">
              <a:spcBef>
                <a:spcPct val="0"/>
              </a:spcBef>
              <a:spcAft>
                <a:spcPct val="0"/>
              </a:spcAft>
              <a:defRPr sz="2200">
                <a:solidFill>
                  <a:schemeClr val="tx1"/>
                </a:solidFill>
                <a:latin typeface="Arial" panose="020B0604020202020204" pitchFamily="34" charset="0"/>
                <a:ea typeface="宋体" panose="02010600030101010101" pitchFamily="2" charset="-122"/>
              </a:defRPr>
            </a:lvl9pPr>
          </a:lstStyle>
          <a:p>
            <a:pPr algn="ctr" eaLnBrk="1" hangingPunct="1">
              <a:defRPr/>
            </a:pPr>
            <a:endParaRPr lang="zh-CN" altLang="zh-CN" dirty="0">
              <a:ea typeface="微软雅黑" panose="020B0503020204020204" pitchFamily="34" charset="-122"/>
            </a:endParaRPr>
          </a:p>
        </p:txBody>
      </p:sp>
      <p:sp>
        <p:nvSpPr>
          <p:cNvPr id="113" name="矩形 112"/>
          <p:cNvSpPr/>
          <p:nvPr/>
        </p:nvSpPr>
        <p:spPr>
          <a:xfrm>
            <a:off x="6538931" y="2787054"/>
            <a:ext cx="1915404" cy="2886510"/>
          </a:xfrm>
          <a:prstGeom prst="rect">
            <a:avLst/>
          </a:prstGeom>
          <a:gradFill flip="none" rotWithShape="1">
            <a:gsLst>
              <a:gs pos="0">
                <a:srgbClr val="F9F9F9"/>
              </a:gs>
              <a:gs pos="100000">
                <a:schemeClr val="bg1">
                  <a:lumMod val="75000"/>
                </a:schemeClr>
              </a:gs>
            </a:gsLst>
            <a:lin ang="5400000" scaled="1"/>
            <a:tileRect/>
          </a:gradFill>
          <a:ln w="3175">
            <a:solidFill>
              <a:schemeClr val="bg1">
                <a:lumMod val="85000"/>
              </a:schemeClr>
            </a:solidFill>
            <a:round/>
          </a:ln>
          <a:effectLst>
            <a:outerShdw blurRad="76200" dist="38100" dir="2700000" algn="tl" rotWithShape="0">
              <a:schemeClr val="tx1">
                <a:lumMod val="65000"/>
                <a:lumOff val="35000"/>
                <a:alpha val="40000"/>
              </a:schemeClr>
            </a:outerShdw>
          </a:effectLst>
        </p:spPr>
        <p:txBody>
          <a:bodyPr wrap="none" lIns="87722" tIns="43861" rIns="87722" bIns="43861" anchor="ctr"/>
          <a:lstStyle/>
          <a:p>
            <a:pPr algn="ctr" defTabSz="1066165">
              <a:defRPr/>
            </a:pPr>
            <a:endParaRPr lang="zh-CN" altLang="zh-CN" dirty="0">
              <a:latin typeface="Arial" panose="020B0604020202020204" pitchFamily="34" charset="0"/>
              <a:ea typeface="微软雅黑" panose="020B0503020204020204" pitchFamily="34" charset="-122"/>
            </a:endParaRPr>
          </a:p>
        </p:txBody>
      </p:sp>
      <p:sp>
        <p:nvSpPr>
          <p:cNvPr id="114" name="矩形 113"/>
          <p:cNvSpPr/>
          <p:nvPr/>
        </p:nvSpPr>
        <p:spPr>
          <a:xfrm>
            <a:off x="6560188" y="2805778"/>
            <a:ext cx="1873561" cy="1343897"/>
          </a:xfrm>
          <a:prstGeom prst="rect">
            <a:avLst/>
          </a:prstGeom>
          <a:blipFill dpi="0" rotWithShape="1">
            <a:blip r:embed="rId3"/>
            <a:srcRect/>
            <a:stretch>
              <a:fillRect/>
            </a:stretch>
          </a:blipFill>
          <a:ln w="3175">
            <a:solidFill>
              <a:schemeClr val="bg1"/>
            </a:solidFill>
          </a:ln>
          <a:effectLst>
            <a:outerShdw blurRad="127000" dist="38100" dir="2700000" sx="98000" sy="98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87722" tIns="43861" rIns="87722" bIns="43861" anchor="ctr"/>
          <a:lstStyle>
            <a:lvl1pPr defTabSz="1111250" eaLnBrk="0" hangingPunct="0">
              <a:defRPr sz="2200">
                <a:solidFill>
                  <a:schemeClr val="tx1"/>
                </a:solidFill>
                <a:latin typeface="Arial" panose="020B0604020202020204" pitchFamily="34" charset="0"/>
                <a:ea typeface="宋体" panose="02010600030101010101" pitchFamily="2" charset="-122"/>
              </a:defRPr>
            </a:lvl1pPr>
            <a:lvl2pPr defTabSz="1111250" eaLnBrk="0" hangingPunct="0">
              <a:defRPr sz="2200">
                <a:solidFill>
                  <a:schemeClr val="tx1"/>
                </a:solidFill>
                <a:latin typeface="Arial" panose="020B0604020202020204" pitchFamily="34" charset="0"/>
                <a:ea typeface="宋体" panose="02010600030101010101" pitchFamily="2" charset="-122"/>
              </a:defRPr>
            </a:lvl2pPr>
            <a:lvl3pPr defTabSz="1111250" eaLnBrk="0" hangingPunct="0">
              <a:defRPr sz="2200">
                <a:solidFill>
                  <a:schemeClr val="tx1"/>
                </a:solidFill>
                <a:latin typeface="Arial" panose="020B0604020202020204" pitchFamily="34" charset="0"/>
                <a:ea typeface="宋体" panose="02010600030101010101" pitchFamily="2" charset="-122"/>
              </a:defRPr>
            </a:lvl3pPr>
            <a:lvl4pPr defTabSz="1111250" eaLnBrk="0" hangingPunct="0">
              <a:defRPr sz="2200">
                <a:solidFill>
                  <a:schemeClr val="tx1"/>
                </a:solidFill>
                <a:latin typeface="Arial" panose="020B0604020202020204" pitchFamily="34" charset="0"/>
                <a:ea typeface="宋体" panose="02010600030101010101" pitchFamily="2" charset="-122"/>
              </a:defRPr>
            </a:lvl4pPr>
            <a:lvl5pPr defTabSz="1111250" eaLnBrk="0" hangingPunct="0">
              <a:defRPr sz="2200">
                <a:solidFill>
                  <a:schemeClr val="tx1"/>
                </a:solidFill>
                <a:latin typeface="Arial" panose="020B0604020202020204" pitchFamily="34" charset="0"/>
                <a:ea typeface="宋体" panose="02010600030101010101" pitchFamily="2" charset="-122"/>
              </a:defRPr>
            </a:lvl5pPr>
            <a:lvl6pPr defTabSz="1111250" eaLnBrk="0" fontAlgn="base" hangingPunct="0">
              <a:spcBef>
                <a:spcPct val="0"/>
              </a:spcBef>
              <a:spcAft>
                <a:spcPct val="0"/>
              </a:spcAft>
              <a:defRPr sz="2200">
                <a:solidFill>
                  <a:schemeClr val="tx1"/>
                </a:solidFill>
                <a:latin typeface="Arial" panose="020B0604020202020204" pitchFamily="34" charset="0"/>
                <a:ea typeface="宋体" panose="02010600030101010101" pitchFamily="2" charset="-122"/>
              </a:defRPr>
            </a:lvl6pPr>
            <a:lvl7pPr defTabSz="1111250" eaLnBrk="0" fontAlgn="base" hangingPunct="0">
              <a:spcBef>
                <a:spcPct val="0"/>
              </a:spcBef>
              <a:spcAft>
                <a:spcPct val="0"/>
              </a:spcAft>
              <a:defRPr sz="2200">
                <a:solidFill>
                  <a:schemeClr val="tx1"/>
                </a:solidFill>
                <a:latin typeface="Arial" panose="020B0604020202020204" pitchFamily="34" charset="0"/>
                <a:ea typeface="宋体" panose="02010600030101010101" pitchFamily="2" charset="-122"/>
              </a:defRPr>
            </a:lvl7pPr>
            <a:lvl8pPr defTabSz="1111250" eaLnBrk="0" fontAlgn="base" hangingPunct="0">
              <a:spcBef>
                <a:spcPct val="0"/>
              </a:spcBef>
              <a:spcAft>
                <a:spcPct val="0"/>
              </a:spcAft>
              <a:defRPr sz="2200">
                <a:solidFill>
                  <a:schemeClr val="tx1"/>
                </a:solidFill>
                <a:latin typeface="Arial" panose="020B0604020202020204" pitchFamily="34" charset="0"/>
                <a:ea typeface="宋体" panose="02010600030101010101" pitchFamily="2" charset="-122"/>
              </a:defRPr>
            </a:lvl8pPr>
            <a:lvl9pPr defTabSz="1111250" eaLnBrk="0" fontAlgn="base" hangingPunct="0">
              <a:spcBef>
                <a:spcPct val="0"/>
              </a:spcBef>
              <a:spcAft>
                <a:spcPct val="0"/>
              </a:spcAft>
              <a:defRPr sz="2200">
                <a:solidFill>
                  <a:schemeClr val="tx1"/>
                </a:solidFill>
                <a:latin typeface="Arial" panose="020B0604020202020204" pitchFamily="34" charset="0"/>
                <a:ea typeface="宋体" panose="02010600030101010101" pitchFamily="2" charset="-122"/>
              </a:defRPr>
            </a:lvl9pPr>
          </a:lstStyle>
          <a:p>
            <a:pPr algn="ctr" eaLnBrk="1" hangingPunct="1">
              <a:defRPr/>
            </a:pPr>
            <a:endParaRPr lang="zh-CN" altLang="zh-CN" dirty="0">
              <a:ea typeface="微软雅黑" panose="020B0503020204020204" pitchFamily="34" charset="-122"/>
            </a:endParaRPr>
          </a:p>
        </p:txBody>
      </p:sp>
      <p:sp>
        <p:nvSpPr>
          <p:cNvPr id="115" name="矩形 114"/>
          <p:cNvSpPr/>
          <p:nvPr/>
        </p:nvSpPr>
        <p:spPr>
          <a:xfrm>
            <a:off x="8769759" y="2787054"/>
            <a:ext cx="1913880" cy="2886510"/>
          </a:xfrm>
          <a:prstGeom prst="rect">
            <a:avLst/>
          </a:prstGeom>
          <a:gradFill flip="none" rotWithShape="1">
            <a:gsLst>
              <a:gs pos="0">
                <a:srgbClr val="F9F9F9"/>
              </a:gs>
              <a:gs pos="100000">
                <a:schemeClr val="bg1">
                  <a:lumMod val="75000"/>
                </a:schemeClr>
              </a:gs>
            </a:gsLst>
            <a:lin ang="5400000" scaled="1"/>
            <a:tileRect/>
          </a:gradFill>
          <a:ln w="3175">
            <a:solidFill>
              <a:schemeClr val="bg1">
                <a:lumMod val="85000"/>
              </a:schemeClr>
            </a:solidFill>
            <a:round/>
          </a:ln>
          <a:effectLst>
            <a:outerShdw blurRad="76200" dist="38100" dir="2700000" algn="tl" rotWithShape="0">
              <a:schemeClr val="tx1">
                <a:lumMod val="65000"/>
                <a:lumOff val="35000"/>
                <a:alpha val="40000"/>
              </a:schemeClr>
            </a:outerShdw>
          </a:effectLst>
        </p:spPr>
        <p:txBody>
          <a:bodyPr wrap="none" lIns="87722" tIns="43861" rIns="87722" bIns="43861" anchor="ctr"/>
          <a:lstStyle/>
          <a:p>
            <a:pPr algn="ctr" defTabSz="1066165">
              <a:defRPr/>
            </a:pPr>
            <a:endParaRPr lang="zh-CN" altLang="zh-CN" dirty="0">
              <a:latin typeface="Arial" panose="020B0604020202020204" pitchFamily="34" charset="0"/>
              <a:ea typeface="微软雅黑" panose="020B0503020204020204" pitchFamily="34" charset="-122"/>
            </a:endParaRPr>
          </a:p>
        </p:txBody>
      </p:sp>
      <p:sp>
        <p:nvSpPr>
          <p:cNvPr id="116" name="矩形 115"/>
          <p:cNvSpPr/>
          <p:nvPr/>
        </p:nvSpPr>
        <p:spPr>
          <a:xfrm>
            <a:off x="8789841" y="2805778"/>
            <a:ext cx="1873561" cy="1343897"/>
          </a:xfrm>
          <a:prstGeom prst="rect">
            <a:avLst/>
          </a:prstGeom>
          <a:blipFill dpi="0" rotWithShape="1">
            <a:blip r:embed="rId4"/>
            <a:srcRect/>
            <a:stretch>
              <a:fillRect/>
            </a:stretch>
          </a:blipFill>
          <a:ln w="3175">
            <a:solidFill>
              <a:schemeClr val="bg1"/>
            </a:solidFill>
          </a:ln>
          <a:effectLst>
            <a:outerShdw blurRad="127000" dist="38100" dir="2700000" sx="98000" sy="98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87722" tIns="43861" rIns="87722" bIns="43861" anchor="ctr"/>
          <a:lstStyle>
            <a:lvl1pPr defTabSz="1111250" eaLnBrk="0" hangingPunct="0">
              <a:defRPr sz="2200">
                <a:solidFill>
                  <a:schemeClr val="tx1"/>
                </a:solidFill>
                <a:latin typeface="Arial" panose="020B0604020202020204" pitchFamily="34" charset="0"/>
                <a:ea typeface="宋体" panose="02010600030101010101" pitchFamily="2" charset="-122"/>
              </a:defRPr>
            </a:lvl1pPr>
            <a:lvl2pPr defTabSz="1111250" eaLnBrk="0" hangingPunct="0">
              <a:defRPr sz="2200">
                <a:solidFill>
                  <a:schemeClr val="tx1"/>
                </a:solidFill>
                <a:latin typeface="Arial" panose="020B0604020202020204" pitchFamily="34" charset="0"/>
                <a:ea typeface="宋体" panose="02010600030101010101" pitchFamily="2" charset="-122"/>
              </a:defRPr>
            </a:lvl2pPr>
            <a:lvl3pPr defTabSz="1111250" eaLnBrk="0" hangingPunct="0">
              <a:defRPr sz="2200">
                <a:solidFill>
                  <a:schemeClr val="tx1"/>
                </a:solidFill>
                <a:latin typeface="Arial" panose="020B0604020202020204" pitchFamily="34" charset="0"/>
                <a:ea typeface="宋体" panose="02010600030101010101" pitchFamily="2" charset="-122"/>
              </a:defRPr>
            </a:lvl3pPr>
            <a:lvl4pPr defTabSz="1111250" eaLnBrk="0" hangingPunct="0">
              <a:defRPr sz="2200">
                <a:solidFill>
                  <a:schemeClr val="tx1"/>
                </a:solidFill>
                <a:latin typeface="Arial" panose="020B0604020202020204" pitchFamily="34" charset="0"/>
                <a:ea typeface="宋体" panose="02010600030101010101" pitchFamily="2" charset="-122"/>
              </a:defRPr>
            </a:lvl4pPr>
            <a:lvl5pPr defTabSz="1111250" eaLnBrk="0" hangingPunct="0">
              <a:defRPr sz="2200">
                <a:solidFill>
                  <a:schemeClr val="tx1"/>
                </a:solidFill>
                <a:latin typeface="Arial" panose="020B0604020202020204" pitchFamily="34" charset="0"/>
                <a:ea typeface="宋体" panose="02010600030101010101" pitchFamily="2" charset="-122"/>
              </a:defRPr>
            </a:lvl5pPr>
            <a:lvl6pPr defTabSz="1111250" eaLnBrk="0" fontAlgn="base" hangingPunct="0">
              <a:spcBef>
                <a:spcPct val="0"/>
              </a:spcBef>
              <a:spcAft>
                <a:spcPct val="0"/>
              </a:spcAft>
              <a:defRPr sz="2200">
                <a:solidFill>
                  <a:schemeClr val="tx1"/>
                </a:solidFill>
                <a:latin typeface="Arial" panose="020B0604020202020204" pitchFamily="34" charset="0"/>
                <a:ea typeface="宋体" panose="02010600030101010101" pitchFamily="2" charset="-122"/>
              </a:defRPr>
            </a:lvl6pPr>
            <a:lvl7pPr defTabSz="1111250" eaLnBrk="0" fontAlgn="base" hangingPunct="0">
              <a:spcBef>
                <a:spcPct val="0"/>
              </a:spcBef>
              <a:spcAft>
                <a:spcPct val="0"/>
              </a:spcAft>
              <a:defRPr sz="2200">
                <a:solidFill>
                  <a:schemeClr val="tx1"/>
                </a:solidFill>
                <a:latin typeface="Arial" panose="020B0604020202020204" pitchFamily="34" charset="0"/>
                <a:ea typeface="宋体" panose="02010600030101010101" pitchFamily="2" charset="-122"/>
              </a:defRPr>
            </a:lvl7pPr>
            <a:lvl8pPr defTabSz="1111250" eaLnBrk="0" fontAlgn="base" hangingPunct="0">
              <a:spcBef>
                <a:spcPct val="0"/>
              </a:spcBef>
              <a:spcAft>
                <a:spcPct val="0"/>
              </a:spcAft>
              <a:defRPr sz="2200">
                <a:solidFill>
                  <a:schemeClr val="tx1"/>
                </a:solidFill>
                <a:latin typeface="Arial" panose="020B0604020202020204" pitchFamily="34" charset="0"/>
                <a:ea typeface="宋体" panose="02010600030101010101" pitchFamily="2" charset="-122"/>
              </a:defRPr>
            </a:lvl8pPr>
            <a:lvl9pPr defTabSz="1111250" eaLnBrk="0" fontAlgn="base" hangingPunct="0">
              <a:spcBef>
                <a:spcPct val="0"/>
              </a:spcBef>
              <a:spcAft>
                <a:spcPct val="0"/>
              </a:spcAft>
              <a:defRPr sz="2200">
                <a:solidFill>
                  <a:schemeClr val="tx1"/>
                </a:solidFill>
                <a:latin typeface="Arial" panose="020B0604020202020204" pitchFamily="34" charset="0"/>
                <a:ea typeface="宋体" panose="02010600030101010101" pitchFamily="2" charset="-122"/>
              </a:defRPr>
            </a:lvl9pPr>
          </a:lstStyle>
          <a:p>
            <a:pPr algn="ctr" eaLnBrk="1" hangingPunct="1">
              <a:defRPr/>
            </a:pPr>
            <a:endParaRPr lang="zh-CN" altLang="zh-CN" dirty="0">
              <a:ea typeface="微软雅黑" panose="020B0503020204020204" pitchFamily="34" charset="-122"/>
            </a:endParaRPr>
          </a:p>
        </p:txBody>
      </p:sp>
      <p:grpSp>
        <p:nvGrpSpPr>
          <p:cNvPr id="117" name="Group 42"/>
          <p:cNvGrpSpPr/>
          <p:nvPr/>
        </p:nvGrpSpPr>
        <p:grpSpPr bwMode="auto">
          <a:xfrm>
            <a:off x="2080322" y="1944267"/>
            <a:ext cx="2121116" cy="720865"/>
            <a:chOff x="949" y="1089"/>
            <a:chExt cx="1392" cy="473"/>
          </a:xfrm>
          <a:solidFill>
            <a:schemeClr val="tx1">
              <a:lumMod val="85000"/>
              <a:lumOff val="15000"/>
            </a:schemeClr>
          </a:solidFill>
        </p:grpSpPr>
        <p:sp>
          <p:nvSpPr>
            <p:cNvPr id="118" name="任意多边形 7"/>
            <p:cNvSpPr/>
            <p:nvPr/>
          </p:nvSpPr>
          <p:spPr>
            <a:xfrm rot="5400000">
              <a:off x="1408" y="630"/>
              <a:ext cx="473" cy="1392"/>
            </a:xfrm>
            <a:custGeom>
              <a:avLst/>
              <a:gdLst>
                <a:gd name="connsiteX0" fmla="*/ 0 w 441962"/>
                <a:gd name="connsiteY0" fmla="*/ 1300978 h 1300978"/>
                <a:gd name="connsiteX1" fmla="*/ 0 w 441962"/>
                <a:gd name="connsiteY1" fmla="*/ 127498 h 1300978"/>
                <a:gd name="connsiteX2" fmla="*/ 220981 w 441962"/>
                <a:gd name="connsiteY2" fmla="*/ 0 h 1300978"/>
                <a:gd name="connsiteX3" fmla="*/ 441962 w 441962"/>
                <a:gd name="connsiteY3" fmla="*/ 127498 h 1300978"/>
                <a:gd name="connsiteX4" fmla="*/ 441960 w 441962"/>
                <a:gd name="connsiteY4" fmla="*/ 127498 h 1300978"/>
                <a:gd name="connsiteX5" fmla="*/ 441960 w 441962"/>
                <a:gd name="connsiteY5" fmla="*/ 1300978 h 13009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1962" h="1300978">
                  <a:moveTo>
                    <a:pt x="0" y="1300978"/>
                  </a:moveTo>
                  <a:lnTo>
                    <a:pt x="0" y="127498"/>
                  </a:lnTo>
                  <a:lnTo>
                    <a:pt x="220981" y="0"/>
                  </a:lnTo>
                  <a:lnTo>
                    <a:pt x="441962" y="127498"/>
                  </a:lnTo>
                  <a:lnTo>
                    <a:pt x="441960" y="127498"/>
                  </a:lnTo>
                  <a:lnTo>
                    <a:pt x="441960" y="1300978"/>
                  </a:lnTo>
                  <a:close/>
                </a:path>
              </a:pathLst>
            </a:custGeom>
            <a:solidFill>
              <a:schemeClr val="tx1">
                <a:lumMod val="75000"/>
                <a:lumOff val="25000"/>
              </a:schemeClr>
            </a:solidFill>
            <a:ln w="3175" cap="flat" cmpd="sng" algn="ctr">
              <a:solidFill>
                <a:schemeClr val="bg1"/>
              </a:solidFill>
              <a:prstDash val="solid"/>
            </a:ln>
            <a:effectLst>
              <a:outerShdw blurRad="50800" dist="38100" dir="2700000" algn="tl" rotWithShape="0">
                <a:prstClr val="black">
                  <a:alpha val="40000"/>
                </a:prstClr>
              </a:outerShdw>
            </a:effectLst>
          </p:spPr>
          <p:txBody>
            <a:bodyPr lIns="0" rIns="0" anchor="ctr"/>
            <a:lstStyle/>
            <a:p>
              <a:pPr algn="ctr">
                <a:lnSpc>
                  <a:spcPct val="120000"/>
                </a:lnSpc>
                <a:spcBef>
                  <a:spcPts val="575"/>
                </a:spcBef>
                <a:spcAft>
                  <a:spcPts val="575"/>
                </a:spcAft>
                <a:defRPr/>
              </a:pPr>
              <a:endParaRPr lang="zh-CN" altLang="en-US" sz="2800" kern="0" dirty="0">
                <a:solidFill>
                  <a:schemeClr val="bg1"/>
                </a:solidFill>
                <a:latin typeface="Impact" panose="020B0806030902050204" pitchFamily="34" charset="0"/>
                <a:ea typeface="微软雅黑" panose="020B0503020204020204" pitchFamily="34" charset="-122"/>
              </a:endParaRPr>
            </a:p>
          </p:txBody>
        </p:sp>
        <p:sp>
          <p:nvSpPr>
            <p:cNvPr id="119" name="TextBox 5"/>
            <p:cNvSpPr txBox="1">
              <a:spLocks noChangeArrowheads="1"/>
            </p:cNvSpPr>
            <p:nvPr/>
          </p:nvSpPr>
          <p:spPr bwMode="auto">
            <a:xfrm>
              <a:off x="1083" y="1209"/>
              <a:ext cx="1030" cy="242"/>
            </a:xfrm>
            <a:prstGeom prst="rect">
              <a:avLst/>
            </a:prstGeom>
            <a:no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defTabSz="1111250" eaLnBrk="0" hangingPunct="0">
                <a:defRPr sz="2200">
                  <a:solidFill>
                    <a:schemeClr val="tx1"/>
                  </a:solidFill>
                  <a:latin typeface="Arial" panose="020B0604020202020204" pitchFamily="34" charset="0"/>
                  <a:ea typeface="宋体" panose="02010600030101010101" pitchFamily="2" charset="-122"/>
                </a:defRPr>
              </a:lvl1pPr>
              <a:lvl2pPr marL="742950" indent="-285750" defTabSz="1111250" eaLnBrk="0" hangingPunct="0">
                <a:defRPr sz="2200">
                  <a:solidFill>
                    <a:schemeClr val="tx1"/>
                  </a:solidFill>
                  <a:latin typeface="Arial" panose="020B0604020202020204" pitchFamily="34" charset="0"/>
                  <a:ea typeface="宋体" panose="02010600030101010101" pitchFamily="2" charset="-122"/>
                </a:defRPr>
              </a:lvl2pPr>
              <a:lvl3pPr marL="1143000" indent="-228600" defTabSz="1111250" eaLnBrk="0" hangingPunct="0">
                <a:defRPr sz="2200">
                  <a:solidFill>
                    <a:schemeClr val="tx1"/>
                  </a:solidFill>
                  <a:latin typeface="Arial" panose="020B0604020202020204" pitchFamily="34" charset="0"/>
                  <a:ea typeface="宋体" panose="02010600030101010101" pitchFamily="2" charset="-122"/>
                </a:defRPr>
              </a:lvl3pPr>
              <a:lvl4pPr marL="1600200" indent="-228600" defTabSz="1111250" eaLnBrk="0" hangingPunct="0">
                <a:defRPr sz="2200">
                  <a:solidFill>
                    <a:schemeClr val="tx1"/>
                  </a:solidFill>
                  <a:latin typeface="Arial" panose="020B0604020202020204" pitchFamily="34" charset="0"/>
                  <a:ea typeface="宋体" panose="02010600030101010101" pitchFamily="2" charset="-122"/>
                </a:defRPr>
              </a:lvl4pPr>
              <a:lvl5pPr marL="2057400" indent="-228600" defTabSz="1111250" eaLnBrk="0" hangingPunct="0">
                <a:defRPr sz="2200">
                  <a:solidFill>
                    <a:schemeClr val="tx1"/>
                  </a:solidFill>
                  <a:latin typeface="Arial" panose="020B0604020202020204" pitchFamily="34" charset="0"/>
                  <a:ea typeface="宋体" panose="02010600030101010101" pitchFamily="2" charset="-122"/>
                </a:defRPr>
              </a:lvl5pPr>
              <a:lvl6pPr marL="2514600" indent="-228600" defTabSz="1111250" eaLnBrk="0" fontAlgn="base" hangingPunct="0">
                <a:spcBef>
                  <a:spcPct val="0"/>
                </a:spcBef>
                <a:spcAft>
                  <a:spcPct val="0"/>
                </a:spcAft>
                <a:defRPr sz="2200">
                  <a:solidFill>
                    <a:schemeClr val="tx1"/>
                  </a:solidFill>
                  <a:latin typeface="Arial" panose="020B0604020202020204" pitchFamily="34" charset="0"/>
                  <a:ea typeface="宋体" panose="02010600030101010101" pitchFamily="2" charset="-122"/>
                </a:defRPr>
              </a:lvl6pPr>
              <a:lvl7pPr marL="2971800" indent="-228600" defTabSz="1111250" eaLnBrk="0" fontAlgn="base" hangingPunct="0">
                <a:spcBef>
                  <a:spcPct val="0"/>
                </a:spcBef>
                <a:spcAft>
                  <a:spcPct val="0"/>
                </a:spcAft>
                <a:defRPr sz="2200">
                  <a:solidFill>
                    <a:schemeClr val="tx1"/>
                  </a:solidFill>
                  <a:latin typeface="Arial" panose="020B0604020202020204" pitchFamily="34" charset="0"/>
                  <a:ea typeface="宋体" panose="02010600030101010101" pitchFamily="2" charset="-122"/>
                </a:defRPr>
              </a:lvl7pPr>
              <a:lvl8pPr marL="3429000" indent="-228600" defTabSz="1111250" eaLnBrk="0" fontAlgn="base" hangingPunct="0">
                <a:spcBef>
                  <a:spcPct val="0"/>
                </a:spcBef>
                <a:spcAft>
                  <a:spcPct val="0"/>
                </a:spcAft>
                <a:defRPr sz="2200">
                  <a:solidFill>
                    <a:schemeClr val="tx1"/>
                  </a:solidFill>
                  <a:latin typeface="Arial" panose="020B0604020202020204" pitchFamily="34" charset="0"/>
                  <a:ea typeface="宋体" panose="02010600030101010101" pitchFamily="2" charset="-122"/>
                </a:defRPr>
              </a:lvl8pPr>
              <a:lvl9pPr marL="3886200" indent="-228600" defTabSz="1111250" eaLnBrk="0" fontAlgn="base" hangingPunct="0">
                <a:spcBef>
                  <a:spcPct val="0"/>
                </a:spcBef>
                <a:spcAft>
                  <a:spcPct val="0"/>
                </a:spcAft>
                <a:defRPr sz="2200">
                  <a:solidFill>
                    <a:schemeClr val="tx1"/>
                  </a:solidFill>
                  <a:latin typeface="Arial" panose="020B0604020202020204" pitchFamily="34" charset="0"/>
                  <a:ea typeface="宋体" panose="02010600030101010101" pitchFamily="2" charset="-122"/>
                </a:defRPr>
              </a:lvl9pPr>
            </a:lstStyle>
            <a:p>
              <a:pPr eaLnBrk="1" hangingPunct="1"/>
              <a:r>
                <a:rPr lang="zh-CN" altLang="en-US" sz="1800" dirty="0">
                  <a:solidFill>
                    <a:schemeClr val="bg1"/>
                  </a:solidFill>
                  <a:latin typeface="微软雅黑" panose="020B0503020204020204" pitchFamily="34" charset="-122"/>
                  <a:ea typeface="微软雅黑" panose="020B0503020204020204" pitchFamily="34" charset="-122"/>
                </a:rPr>
                <a:t>输入您的标题</a:t>
              </a:r>
              <a:endParaRPr lang="zh-CN" altLang="en-US" dirty="0">
                <a:solidFill>
                  <a:schemeClr val="bg1"/>
                </a:solidFill>
                <a:ea typeface="微软雅黑" panose="020B0503020204020204" pitchFamily="34" charset="-122"/>
              </a:endParaRPr>
            </a:p>
          </p:txBody>
        </p:sp>
      </p:grpSp>
      <p:grpSp>
        <p:nvGrpSpPr>
          <p:cNvPr id="120" name="Group 43"/>
          <p:cNvGrpSpPr/>
          <p:nvPr/>
        </p:nvGrpSpPr>
        <p:grpSpPr bwMode="auto">
          <a:xfrm>
            <a:off x="4309629" y="1944267"/>
            <a:ext cx="2122641" cy="720865"/>
            <a:chOff x="2412" y="1089"/>
            <a:chExt cx="1393" cy="473"/>
          </a:xfrm>
          <a:solidFill>
            <a:srgbClr val="C00000"/>
          </a:solidFill>
        </p:grpSpPr>
        <p:sp>
          <p:nvSpPr>
            <p:cNvPr id="121" name="任意多边形 120"/>
            <p:cNvSpPr/>
            <p:nvPr/>
          </p:nvSpPr>
          <p:spPr>
            <a:xfrm rot="5400000">
              <a:off x="2872" y="629"/>
              <a:ext cx="473" cy="1393"/>
            </a:xfrm>
            <a:custGeom>
              <a:avLst/>
              <a:gdLst>
                <a:gd name="connsiteX0" fmla="*/ 0 w 611877"/>
                <a:gd name="connsiteY0" fmla="*/ 1794393 h 1801147"/>
                <a:gd name="connsiteX1" fmla="*/ 0 w 611877"/>
                <a:gd name="connsiteY1" fmla="*/ 176516 h 1801147"/>
                <a:gd name="connsiteX2" fmla="*/ 305939 w 611877"/>
                <a:gd name="connsiteY2" fmla="*/ 0 h 1801147"/>
                <a:gd name="connsiteX3" fmla="*/ 611877 w 611877"/>
                <a:gd name="connsiteY3" fmla="*/ 176516 h 1801147"/>
                <a:gd name="connsiteX4" fmla="*/ 611874 w 611877"/>
                <a:gd name="connsiteY4" fmla="*/ 176516 h 1801147"/>
                <a:gd name="connsiteX5" fmla="*/ 611874 w 611877"/>
                <a:gd name="connsiteY5" fmla="*/ 1801147 h 1801147"/>
                <a:gd name="connsiteX6" fmla="*/ 601188 w 611877"/>
                <a:gd name="connsiteY6" fmla="*/ 1801147 h 1801147"/>
                <a:gd name="connsiteX7" fmla="*/ 601188 w 611877"/>
                <a:gd name="connsiteY7" fmla="*/ 1800559 h 1801147"/>
                <a:gd name="connsiteX8" fmla="*/ 601191 w 611877"/>
                <a:gd name="connsiteY8" fmla="*/ 1800559 h 1801147"/>
                <a:gd name="connsiteX9" fmla="*/ 295253 w 611877"/>
                <a:gd name="connsiteY9" fmla="*/ 1624043 h 18011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11877" h="1801147">
                  <a:moveTo>
                    <a:pt x="0" y="1794393"/>
                  </a:moveTo>
                  <a:lnTo>
                    <a:pt x="0" y="176516"/>
                  </a:lnTo>
                  <a:lnTo>
                    <a:pt x="305939" y="0"/>
                  </a:lnTo>
                  <a:lnTo>
                    <a:pt x="611877" y="176516"/>
                  </a:lnTo>
                  <a:lnTo>
                    <a:pt x="611874" y="176516"/>
                  </a:lnTo>
                  <a:lnTo>
                    <a:pt x="611874" y="1801147"/>
                  </a:lnTo>
                  <a:lnTo>
                    <a:pt x="601188" y="1801147"/>
                  </a:lnTo>
                  <a:lnTo>
                    <a:pt x="601188" y="1800559"/>
                  </a:lnTo>
                  <a:lnTo>
                    <a:pt x="601191" y="1800559"/>
                  </a:lnTo>
                  <a:lnTo>
                    <a:pt x="295253" y="1624043"/>
                  </a:lnTo>
                  <a:close/>
                </a:path>
              </a:pathLst>
            </a:custGeom>
            <a:grpFill/>
            <a:ln>
              <a:noFill/>
            </a:ln>
            <a:effectLst>
              <a:outerShdw blurRad="444500" dist="254000" dir="8100000" algn="tr"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dirty="0">
                <a:solidFill>
                  <a:schemeClr val="bg1"/>
                </a:solidFill>
                <a:latin typeface="微软雅黑" panose="020B0503020204020204" pitchFamily="34" charset="-122"/>
                <a:ea typeface="微软雅黑" panose="020B0503020204020204" pitchFamily="34" charset="-122"/>
              </a:endParaRPr>
            </a:p>
          </p:txBody>
        </p:sp>
        <p:sp>
          <p:nvSpPr>
            <p:cNvPr id="122" name="TextBox 5"/>
            <p:cNvSpPr txBox="1">
              <a:spLocks noChangeArrowheads="1"/>
            </p:cNvSpPr>
            <p:nvPr/>
          </p:nvSpPr>
          <p:spPr bwMode="auto">
            <a:xfrm>
              <a:off x="2614" y="1209"/>
              <a:ext cx="1030" cy="242"/>
            </a:xfrm>
            <a:prstGeom prst="rect">
              <a:avLst/>
            </a:prstGeom>
            <a:noFill/>
            <a:ln>
              <a:noFill/>
            </a:ln>
            <a:effectLst>
              <a:outerShdw blurRad="444500" dist="254000" dir="8100000" algn="tr" rotWithShape="0">
                <a:prstClr val="black">
                  <a:alpha val="50000"/>
                </a:prstClr>
              </a:outerShdw>
            </a:effectLst>
            <a:extLst>
              <a:ext uri="{91240B29-F687-4F45-9708-019B960494DF}">
                <a14:hiddenLine xmlns:a14="http://schemas.microsoft.com/office/drawing/2010/main" w="9525">
                  <a:solidFill>
                    <a:srgbClr val="000000"/>
                  </a:solidFill>
                  <a:miter lim="800000"/>
                  <a:headEnd/>
                  <a:tailEn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algn="ctr">
                <a:defRPr sz="4000">
                  <a:solidFill>
                    <a:schemeClr val="bg1"/>
                  </a:solidFill>
                  <a:latin typeface="微软雅黑" panose="020B0503020204020204" pitchFamily="34" charset="-122"/>
                  <a:ea typeface="微软雅黑" panose="020B0503020204020204" pitchFamily="34" charset="-122"/>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zh-CN" altLang="en-US" sz="1800" dirty="0"/>
                <a:t>输入您的</a:t>
              </a:r>
              <a:r>
                <a:rPr lang="zh-CN" altLang="zh-CN" sz="1800" dirty="0"/>
                <a:t>标题</a:t>
              </a:r>
              <a:endParaRPr lang="zh-CN" altLang="zh-CN" sz="1800" dirty="0"/>
            </a:p>
          </p:txBody>
        </p:sp>
      </p:grpSp>
      <p:grpSp>
        <p:nvGrpSpPr>
          <p:cNvPr id="123" name="Group 44"/>
          <p:cNvGrpSpPr/>
          <p:nvPr/>
        </p:nvGrpSpPr>
        <p:grpSpPr bwMode="auto">
          <a:xfrm>
            <a:off x="6538932" y="1944267"/>
            <a:ext cx="2122639" cy="720865"/>
            <a:chOff x="3875" y="1089"/>
            <a:chExt cx="1393" cy="473"/>
          </a:xfrm>
          <a:solidFill>
            <a:srgbClr val="C00000"/>
          </a:solidFill>
        </p:grpSpPr>
        <p:sp>
          <p:nvSpPr>
            <p:cNvPr id="124" name="任意多边形 24"/>
            <p:cNvSpPr/>
            <p:nvPr/>
          </p:nvSpPr>
          <p:spPr>
            <a:xfrm rot="5400000">
              <a:off x="4335" y="629"/>
              <a:ext cx="473" cy="1393"/>
            </a:xfrm>
            <a:custGeom>
              <a:avLst/>
              <a:gdLst>
                <a:gd name="connsiteX0" fmla="*/ 0 w 611877"/>
                <a:gd name="connsiteY0" fmla="*/ 1794393 h 1801147"/>
                <a:gd name="connsiteX1" fmla="*/ 0 w 611877"/>
                <a:gd name="connsiteY1" fmla="*/ 176516 h 1801147"/>
                <a:gd name="connsiteX2" fmla="*/ 305939 w 611877"/>
                <a:gd name="connsiteY2" fmla="*/ 0 h 1801147"/>
                <a:gd name="connsiteX3" fmla="*/ 611877 w 611877"/>
                <a:gd name="connsiteY3" fmla="*/ 176516 h 1801147"/>
                <a:gd name="connsiteX4" fmla="*/ 611874 w 611877"/>
                <a:gd name="connsiteY4" fmla="*/ 176516 h 1801147"/>
                <a:gd name="connsiteX5" fmla="*/ 611874 w 611877"/>
                <a:gd name="connsiteY5" fmla="*/ 1801147 h 1801147"/>
                <a:gd name="connsiteX6" fmla="*/ 601188 w 611877"/>
                <a:gd name="connsiteY6" fmla="*/ 1801147 h 1801147"/>
                <a:gd name="connsiteX7" fmla="*/ 601188 w 611877"/>
                <a:gd name="connsiteY7" fmla="*/ 1800559 h 1801147"/>
                <a:gd name="connsiteX8" fmla="*/ 601191 w 611877"/>
                <a:gd name="connsiteY8" fmla="*/ 1800559 h 1801147"/>
                <a:gd name="connsiteX9" fmla="*/ 295253 w 611877"/>
                <a:gd name="connsiteY9" fmla="*/ 1624043 h 18011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11877" h="1801147">
                  <a:moveTo>
                    <a:pt x="0" y="1794393"/>
                  </a:moveTo>
                  <a:lnTo>
                    <a:pt x="0" y="176516"/>
                  </a:lnTo>
                  <a:lnTo>
                    <a:pt x="305939" y="0"/>
                  </a:lnTo>
                  <a:lnTo>
                    <a:pt x="611877" y="176516"/>
                  </a:lnTo>
                  <a:lnTo>
                    <a:pt x="611874" y="176516"/>
                  </a:lnTo>
                  <a:lnTo>
                    <a:pt x="611874" y="1801147"/>
                  </a:lnTo>
                  <a:lnTo>
                    <a:pt x="601188" y="1801147"/>
                  </a:lnTo>
                  <a:lnTo>
                    <a:pt x="601188" y="1800559"/>
                  </a:lnTo>
                  <a:lnTo>
                    <a:pt x="601191" y="1800559"/>
                  </a:lnTo>
                  <a:lnTo>
                    <a:pt x="295253" y="1624043"/>
                  </a:lnTo>
                  <a:close/>
                </a:path>
              </a:pathLst>
            </a:custGeom>
            <a:grpFill/>
            <a:ln>
              <a:noFill/>
            </a:ln>
            <a:effectLst>
              <a:outerShdw blurRad="444500" dist="254000" dir="8100000" algn="tr"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dirty="0">
                <a:solidFill>
                  <a:schemeClr val="bg1"/>
                </a:solidFill>
                <a:latin typeface="微软雅黑" panose="020B0503020204020204" pitchFamily="34" charset="-122"/>
                <a:ea typeface="微软雅黑" panose="020B0503020204020204" pitchFamily="34" charset="-122"/>
              </a:endParaRPr>
            </a:p>
          </p:txBody>
        </p:sp>
        <p:sp>
          <p:nvSpPr>
            <p:cNvPr id="125" name="TextBox 5"/>
            <p:cNvSpPr txBox="1">
              <a:spLocks noChangeArrowheads="1"/>
            </p:cNvSpPr>
            <p:nvPr/>
          </p:nvSpPr>
          <p:spPr bwMode="auto">
            <a:xfrm>
              <a:off x="4077" y="1209"/>
              <a:ext cx="1030" cy="242"/>
            </a:xfrm>
            <a:prstGeom prst="rect">
              <a:avLst/>
            </a:prstGeom>
            <a:noFill/>
            <a:ln>
              <a:noFill/>
            </a:ln>
            <a:effectLst>
              <a:outerShdw blurRad="444500" dist="254000" dir="8100000" algn="tr" rotWithShape="0">
                <a:prstClr val="black">
                  <a:alpha val="50000"/>
                </a:prstClr>
              </a:outerShdw>
            </a:effectLst>
            <a:extLst>
              <a:ext uri="{91240B29-F687-4F45-9708-019B960494DF}">
                <a14:hiddenLine xmlns:a14="http://schemas.microsoft.com/office/drawing/2010/main" w="9525">
                  <a:solidFill>
                    <a:srgbClr val="000000"/>
                  </a:solidFill>
                  <a:miter lim="800000"/>
                  <a:headEnd/>
                  <a:tailEn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algn="ctr">
                <a:defRPr sz="4000">
                  <a:solidFill>
                    <a:schemeClr val="bg1"/>
                  </a:solidFill>
                  <a:latin typeface="微软雅黑" panose="020B0503020204020204" pitchFamily="34" charset="-122"/>
                  <a:ea typeface="微软雅黑" panose="020B0503020204020204" pitchFamily="34" charset="-122"/>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zh-CN" altLang="en-US" sz="1800" dirty="0"/>
                <a:t>输入您的</a:t>
              </a:r>
              <a:r>
                <a:rPr lang="zh-CN" altLang="zh-CN" sz="1800" dirty="0"/>
                <a:t>标题</a:t>
              </a:r>
              <a:endParaRPr lang="zh-CN" altLang="zh-CN" sz="1800" dirty="0"/>
            </a:p>
          </p:txBody>
        </p:sp>
      </p:grpSp>
      <p:grpSp>
        <p:nvGrpSpPr>
          <p:cNvPr id="126" name="Group 45"/>
          <p:cNvGrpSpPr/>
          <p:nvPr/>
        </p:nvGrpSpPr>
        <p:grpSpPr bwMode="auto">
          <a:xfrm>
            <a:off x="8769758" y="1944267"/>
            <a:ext cx="2121116" cy="720865"/>
            <a:chOff x="5339" y="1089"/>
            <a:chExt cx="1392" cy="473"/>
          </a:xfrm>
          <a:solidFill>
            <a:srgbClr val="C00000"/>
          </a:solidFill>
        </p:grpSpPr>
        <p:sp>
          <p:nvSpPr>
            <p:cNvPr id="127" name="任意多边形 28"/>
            <p:cNvSpPr/>
            <p:nvPr/>
          </p:nvSpPr>
          <p:spPr>
            <a:xfrm rot="5400000">
              <a:off x="5798" y="630"/>
              <a:ext cx="473" cy="1392"/>
            </a:xfrm>
            <a:custGeom>
              <a:avLst/>
              <a:gdLst>
                <a:gd name="connsiteX0" fmla="*/ 0 w 611877"/>
                <a:gd name="connsiteY0" fmla="*/ 1794393 h 1801147"/>
                <a:gd name="connsiteX1" fmla="*/ 0 w 611877"/>
                <a:gd name="connsiteY1" fmla="*/ 176516 h 1801147"/>
                <a:gd name="connsiteX2" fmla="*/ 305939 w 611877"/>
                <a:gd name="connsiteY2" fmla="*/ 0 h 1801147"/>
                <a:gd name="connsiteX3" fmla="*/ 611877 w 611877"/>
                <a:gd name="connsiteY3" fmla="*/ 176516 h 1801147"/>
                <a:gd name="connsiteX4" fmla="*/ 611874 w 611877"/>
                <a:gd name="connsiteY4" fmla="*/ 176516 h 1801147"/>
                <a:gd name="connsiteX5" fmla="*/ 611874 w 611877"/>
                <a:gd name="connsiteY5" fmla="*/ 1801147 h 1801147"/>
                <a:gd name="connsiteX6" fmla="*/ 601188 w 611877"/>
                <a:gd name="connsiteY6" fmla="*/ 1801147 h 1801147"/>
                <a:gd name="connsiteX7" fmla="*/ 601188 w 611877"/>
                <a:gd name="connsiteY7" fmla="*/ 1800559 h 1801147"/>
                <a:gd name="connsiteX8" fmla="*/ 601191 w 611877"/>
                <a:gd name="connsiteY8" fmla="*/ 1800559 h 1801147"/>
                <a:gd name="connsiteX9" fmla="*/ 295253 w 611877"/>
                <a:gd name="connsiteY9" fmla="*/ 1624043 h 18011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11877" h="1801147">
                  <a:moveTo>
                    <a:pt x="0" y="1794393"/>
                  </a:moveTo>
                  <a:lnTo>
                    <a:pt x="0" y="176516"/>
                  </a:lnTo>
                  <a:lnTo>
                    <a:pt x="305939" y="0"/>
                  </a:lnTo>
                  <a:lnTo>
                    <a:pt x="611877" y="176516"/>
                  </a:lnTo>
                  <a:lnTo>
                    <a:pt x="611874" y="176516"/>
                  </a:lnTo>
                  <a:lnTo>
                    <a:pt x="611874" y="1801147"/>
                  </a:lnTo>
                  <a:lnTo>
                    <a:pt x="601188" y="1801147"/>
                  </a:lnTo>
                  <a:lnTo>
                    <a:pt x="601188" y="1800559"/>
                  </a:lnTo>
                  <a:lnTo>
                    <a:pt x="601191" y="1800559"/>
                  </a:lnTo>
                  <a:lnTo>
                    <a:pt x="295253" y="1624043"/>
                  </a:lnTo>
                  <a:close/>
                </a:path>
              </a:pathLst>
            </a:custGeom>
            <a:grpFill/>
            <a:ln>
              <a:noFill/>
            </a:ln>
            <a:effectLst>
              <a:outerShdw blurRad="444500" dist="254000" dir="8100000" algn="tr"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dirty="0">
                <a:solidFill>
                  <a:schemeClr val="bg1"/>
                </a:solidFill>
                <a:latin typeface="微软雅黑" panose="020B0503020204020204" pitchFamily="34" charset="-122"/>
                <a:ea typeface="微软雅黑" panose="020B0503020204020204" pitchFamily="34" charset="-122"/>
              </a:endParaRPr>
            </a:p>
          </p:txBody>
        </p:sp>
        <p:sp>
          <p:nvSpPr>
            <p:cNvPr id="128" name="TextBox 5"/>
            <p:cNvSpPr txBox="1">
              <a:spLocks noChangeArrowheads="1"/>
            </p:cNvSpPr>
            <p:nvPr/>
          </p:nvSpPr>
          <p:spPr bwMode="auto">
            <a:xfrm>
              <a:off x="5540" y="1209"/>
              <a:ext cx="1030" cy="242"/>
            </a:xfrm>
            <a:prstGeom prst="rect">
              <a:avLst/>
            </a:prstGeom>
            <a:noFill/>
            <a:ln>
              <a:noFill/>
            </a:ln>
            <a:effectLst>
              <a:outerShdw blurRad="444500" dist="254000" dir="8100000" algn="tr" rotWithShape="0">
                <a:prstClr val="black">
                  <a:alpha val="50000"/>
                </a:prstClr>
              </a:outerShdw>
            </a:effectLst>
            <a:extLst>
              <a:ext uri="{91240B29-F687-4F45-9708-019B960494DF}">
                <a14:hiddenLine xmlns:a14="http://schemas.microsoft.com/office/drawing/2010/main" w="9525">
                  <a:solidFill>
                    <a:srgbClr val="000000"/>
                  </a:solidFill>
                  <a:miter lim="800000"/>
                  <a:headEnd/>
                  <a:tailEn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algn="ctr">
                <a:defRPr sz="4000">
                  <a:solidFill>
                    <a:schemeClr val="bg1"/>
                  </a:solidFill>
                  <a:latin typeface="微软雅黑" panose="020B0503020204020204" pitchFamily="34" charset="-122"/>
                  <a:ea typeface="微软雅黑" panose="020B0503020204020204" pitchFamily="34" charset="-122"/>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zh-CN" altLang="en-US" sz="1800" dirty="0"/>
                <a:t>输入您的</a:t>
              </a:r>
              <a:r>
                <a:rPr lang="zh-CN" altLang="zh-CN" sz="1800" dirty="0"/>
                <a:t>标题</a:t>
              </a:r>
              <a:endParaRPr lang="zh-CN" altLang="zh-CN" sz="1800" dirty="0"/>
            </a:p>
          </p:txBody>
        </p:sp>
      </p:grpSp>
      <p:sp>
        <p:nvSpPr>
          <p:cNvPr id="129" name="矩形 42"/>
          <p:cNvSpPr/>
          <p:nvPr/>
        </p:nvSpPr>
        <p:spPr>
          <a:xfrm>
            <a:off x="2284514" y="4271455"/>
            <a:ext cx="1516171" cy="1073496"/>
          </a:xfrm>
          <a:prstGeom prst="rect">
            <a:avLst/>
          </a:prstGeom>
        </p:spPr>
        <p:txBody>
          <a:bodyPr lIns="87722" tIns="43861" rIns="87722" bIns="43861">
            <a:spAutoFit/>
          </a:bodyPr>
          <a:lstStyle/>
          <a:p>
            <a:pPr algn="ctr" defTabSz="1066165">
              <a:defRPr/>
            </a:pPr>
            <a:r>
              <a:rPr lang="zh-CN" altLang="en-US" sz="1600" dirty="0">
                <a:solidFill>
                  <a:schemeClr val="bg2">
                    <a:lumMod val="10000"/>
                  </a:schemeClr>
                </a:solidFill>
                <a:latin typeface="Copperplate Gothic Bold" pitchFamily="34" charset="0"/>
                <a:ea typeface="微软雅黑" panose="020B0503020204020204" pitchFamily="34" charset="-122"/>
              </a:rPr>
              <a:t>输入您的文本输入您的文本</a:t>
            </a:r>
            <a:endParaRPr lang="zh-CN" altLang="en-US" sz="1600" dirty="0">
              <a:solidFill>
                <a:schemeClr val="bg2">
                  <a:lumMod val="10000"/>
                </a:schemeClr>
              </a:solidFill>
              <a:latin typeface="Copperplate Gothic Bold" pitchFamily="34" charset="0"/>
              <a:ea typeface="微软雅黑" panose="020B0503020204020204" pitchFamily="34" charset="-122"/>
            </a:endParaRPr>
          </a:p>
          <a:p>
            <a:pPr algn="ctr" defTabSz="1066165">
              <a:defRPr/>
            </a:pPr>
            <a:r>
              <a:rPr lang="zh-CN" altLang="en-US" sz="1600" dirty="0">
                <a:solidFill>
                  <a:schemeClr val="bg2">
                    <a:lumMod val="10000"/>
                  </a:schemeClr>
                </a:solidFill>
                <a:latin typeface="Copperplate Gothic Bold" pitchFamily="34" charset="0"/>
                <a:ea typeface="微软雅黑" panose="020B0503020204020204" pitchFamily="34" charset="-122"/>
              </a:rPr>
              <a:t>输入您的文本输入您的文本</a:t>
            </a:r>
            <a:endParaRPr lang="zh-CN" altLang="en-US" sz="1600" dirty="0">
              <a:solidFill>
                <a:schemeClr val="bg2">
                  <a:lumMod val="10000"/>
                </a:schemeClr>
              </a:solidFill>
              <a:latin typeface="Arial" panose="020B0604020202020204" pitchFamily="34" charset="0"/>
              <a:ea typeface="微软雅黑" panose="020B0503020204020204" pitchFamily="34" charset="-122"/>
            </a:endParaRPr>
          </a:p>
        </p:txBody>
      </p:sp>
      <p:sp>
        <p:nvSpPr>
          <p:cNvPr id="130" name="矩形 43"/>
          <p:cNvSpPr/>
          <p:nvPr/>
        </p:nvSpPr>
        <p:spPr>
          <a:xfrm>
            <a:off x="4504670" y="4271455"/>
            <a:ext cx="1507029" cy="1073496"/>
          </a:xfrm>
          <a:prstGeom prst="rect">
            <a:avLst/>
          </a:prstGeom>
        </p:spPr>
        <p:txBody>
          <a:bodyPr lIns="87722" tIns="43861" rIns="87722" bIns="43861">
            <a:spAutoFit/>
          </a:bodyPr>
          <a:lstStyle/>
          <a:p>
            <a:pPr algn="ctr" defTabSz="1066165">
              <a:defRPr/>
            </a:pPr>
            <a:r>
              <a:rPr lang="zh-CN" altLang="en-US" sz="1600" dirty="0">
                <a:solidFill>
                  <a:schemeClr val="bg2">
                    <a:lumMod val="10000"/>
                  </a:schemeClr>
                </a:solidFill>
                <a:latin typeface="Copperplate Gothic Bold" pitchFamily="34" charset="0"/>
                <a:ea typeface="微软雅黑" panose="020B0503020204020204" pitchFamily="34" charset="-122"/>
              </a:rPr>
              <a:t>输入您的文本输入您的文本</a:t>
            </a:r>
            <a:endParaRPr lang="zh-CN" altLang="en-US" sz="1600" dirty="0">
              <a:solidFill>
                <a:schemeClr val="bg2">
                  <a:lumMod val="10000"/>
                </a:schemeClr>
              </a:solidFill>
              <a:latin typeface="Copperplate Gothic Bold" pitchFamily="34" charset="0"/>
              <a:ea typeface="微软雅黑" panose="020B0503020204020204" pitchFamily="34" charset="-122"/>
            </a:endParaRPr>
          </a:p>
          <a:p>
            <a:pPr algn="ctr" defTabSz="1066165">
              <a:defRPr/>
            </a:pPr>
            <a:r>
              <a:rPr lang="zh-CN" altLang="en-US" sz="1600" dirty="0">
                <a:solidFill>
                  <a:schemeClr val="bg2">
                    <a:lumMod val="10000"/>
                  </a:schemeClr>
                </a:solidFill>
                <a:latin typeface="Copperplate Gothic Bold" pitchFamily="34" charset="0"/>
                <a:ea typeface="微软雅黑" panose="020B0503020204020204" pitchFamily="34" charset="-122"/>
              </a:rPr>
              <a:t>输入您的文本输入您的文本</a:t>
            </a:r>
            <a:endParaRPr lang="zh-CN" altLang="en-US" sz="1600" dirty="0">
              <a:solidFill>
                <a:schemeClr val="bg2">
                  <a:lumMod val="10000"/>
                </a:schemeClr>
              </a:solidFill>
              <a:latin typeface="Arial" panose="020B0604020202020204" pitchFamily="34" charset="0"/>
              <a:ea typeface="微软雅黑" panose="020B0503020204020204" pitchFamily="34" charset="-122"/>
            </a:endParaRPr>
          </a:p>
        </p:txBody>
      </p:sp>
      <p:sp>
        <p:nvSpPr>
          <p:cNvPr id="131" name="矩形 43"/>
          <p:cNvSpPr/>
          <p:nvPr/>
        </p:nvSpPr>
        <p:spPr>
          <a:xfrm>
            <a:off x="6729404" y="4294314"/>
            <a:ext cx="1507029" cy="1073496"/>
          </a:xfrm>
          <a:prstGeom prst="rect">
            <a:avLst/>
          </a:prstGeom>
        </p:spPr>
        <p:txBody>
          <a:bodyPr lIns="87722" tIns="43861" rIns="87722" bIns="43861">
            <a:spAutoFit/>
          </a:bodyPr>
          <a:lstStyle/>
          <a:p>
            <a:pPr algn="ctr" defTabSz="1066165">
              <a:defRPr/>
            </a:pPr>
            <a:r>
              <a:rPr lang="zh-CN" altLang="en-US" sz="1600" dirty="0">
                <a:solidFill>
                  <a:schemeClr val="bg2">
                    <a:lumMod val="10000"/>
                  </a:schemeClr>
                </a:solidFill>
                <a:latin typeface="Copperplate Gothic Bold" pitchFamily="34" charset="0"/>
                <a:ea typeface="微软雅黑" panose="020B0503020204020204" pitchFamily="34" charset="-122"/>
              </a:rPr>
              <a:t>输入您的文本输入您的文本</a:t>
            </a:r>
            <a:endParaRPr lang="zh-CN" altLang="en-US" sz="1600" dirty="0">
              <a:solidFill>
                <a:schemeClr val="bg2">
                  <a:lumMod val="10000"/>
                </a:schemeClr>
              </a:solidFill>
              <a:latin typeface="Copperplate Gothic Bold" pitchFamily="34" charset="0"/>
              <a:ea typeface="微软雅黑" panose="020B0503020204020204" pitchFamily="34" charset="-122"/>
            </a:endParaRPr>
          </a:p>
          <a:p>
            <a:pPr algn="ctr" defTabSz="1066165">
              <a:defRPr/>
            </a:pPr>
            <a:r>
              <a:rPr lang="zh-CN" altLang="en-US" sz="1600" dirty="0">
                <a:solidFill>
                  <a:schemeClr val="bg2">
                    <a:lumMod val="10000"/>
                  </a:schemeClr>
                </a:solidFill>
                <a:latin typeface="Copperplate Gothic Bold" pitchFamily="34" charset="0"/>
                <a:ea typeface="微软雅黑" panose="020B0503020204020204" pitchFamily="34" charset="-122"/>
              </a:rPr>
              <a:t>输入您的文本输入您的文本</a:t>
            </a:r>
            <a:endParaRPr lang="zh-CN" altLang="en-US" sz="1600" dirty="0">
              <a:solidFill>
                <a:schemeClr val="bg2">
                  <a:lumMod val="10000"/>
                </a:schemeClr>
              </a:solidFill>
              <a:latin typeface="Arial" panose="020B0604020202020204" pitchFamily="34" charset="0"/>
              <a:ea typeface="微软雅黑" panose="020B0503020204020204" pitchFamily="34" charset="-122"/>
            </a:endParaRPr>
          </a:p>
        </p:txBody>
      </p:sp>
      <p:sp>
        <p:nvSpPr>
          <p:cNvPr id="132" name="矩形 43"/>
          <p:cNvSpPr/>
          <p:nvPr/>
        </p:nvSpPr>
        <p:spPr>
          <a:xfrm>
            <a:off x="9010521" y="4291265"/>
            <a:ext cx="1507028" cy="1073496"/>
          </a:xfrm>
          <a:prstGeom prst="rect">
            <a:avLst/>
          </a:prstGeom>
        </p:spPr>
        <p:txBody>
          <a:bodyPr lIns="87722" tIns="43861" rIns="87722" bIns="43861">
            <a:spAutoFit/>
          </a:bodyPr>
          <a:lstStyle/>
          <a:p>
            <a:pPr algn="ctr" defTabSz="1066165">
              <a:defRPr/>
            </a:pPr>
            <a:r>
              <a:rPr lang="zh-CN" altLang="en-US" sz="1600" dirty="0">
                <a:solidFill>
                  <a:schemeClr val="bg2">
                    <a:lumMod val="10000"/>
                  </a:schemeClr>
                </a:solidFill>
                <a:latin typeface="Copperplate Gothic Bold" pitchFamily="34" charset="0"/>
                <a:ea typeface="微软雅黑" panose="020B0503020204020204" pitchFamily="34" charset="-122"/>
              </a:rPr>
              <a:t>输入您的文本输入您的文本</a:t>
            </a:r>
            <a:endParaRPr lang="zh-CN" altLang="en-US" sz="1600" dirty="0">
              <a:solidFill>
                <a:schemeClr val="bg2">
                  <a:lumMod val="10000"/>
                </a:schemeClr>
              </a:solidFill>
              <a:latin typeface="Copperplate Gothic Bold" pitchFamily="34" charset="0"/>
              <a:ea typeface="微软雅黑" panose="020B0503020204020204" pitchFamily="34" charset="-122"/>
            </a:endParaRPr>
          </a:p>
          <a:p>
            <a:pPr algn="ctr" defTabSz="1066165">
              <a:defRPr/>
            </a:pPr>
            <a:r>
              <a:rPr lang="zh-CN" altLang="en-US" sz="1600" dirty="0">
                <a:solidFill>
                  <a:schemeClr val="bg2">
                    <a:lumMod val="10000"/>
                  </a:schemeClr>
                </a:solidFill>
                <a:latin typeface="Copperplate Gothic Bold" pitchFamily="34" charset="0"/>
                <a:ea typeface="微软雅黑" panose="020B0503020204020204" pitchFamily="34" charset="-122"/>
              </a:rPr>
              <a:t>输入您的文本输入您的文本</a:t>
            </a:r>
            <a:endParaRPr lang="zh-CN" altLang="en-US" sz="1600" dirty="0">
              <a:solidFill>
                <a:schemeClr val="bg2">
                  <a:lumMod val="10000"/>
                </a:schemeClr>
              </a:solidFill>
              <a:latin typeface="Arial" panose="020B0604020202020204" pitchFamily="34" charset="0"/>
              <a:ea typeface="微软雅黑" panose="020B0503020204020204" pitchFamily="34" charset="-122"/>
            </a:endParaRPr>
          </a:p>
        </p:txBody>
      </p:sp>
      <p:sp>
        <p:nvSpPr>
          <p:cNvPr id="3" name="标题 2"/>
          <p:cNvSpPr>
            <a:spLocks noGrp="1"/>
          </p:cNvSpPr>
          <p:nvPr>
            <p:ph type="title"/>
          </p:nvPr>
        </p:nvSpPr>
        <p:spPr/>
        <p:txBody>
          <a:bodyPr/>
          <a:lstStyle/>
          <a:p>
            <a:r>
              <a:rPr lang="zh-CN" altLang="en-US" dirty="0">
                <a:solidFill>
                  <a:srgbClr val="000000">
                    <a:lumMod val="75000"/>
                    <a:lumOff val="25000"/>
                  </a:srgbClr>
                </a:solidFill>
              </a:rPr>
              <a:t>单击此处添加标题</a:t>
            </a:r>
            <a:endParaRPr lang="zh-CN" altLang="en-US" dirty="0"/>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117"/>
                                        </p:tgtEl>
                                        <p:attrNameLst>
                                          <p:attrName>style.visibility</p:attrName>
                                        </p:attrNameLst>
                                      </p:cBhvr>
                                      <p:to>
                                        <p:strVal val="visible"/>
                                      </p:to>
                                    </p:set>
                                    <p:anim calcmode="lin" valueType="num">
                                      <p:cBhvr additive="base">
                                        <p:cTn id="7" dur="500" fill="hold"/>
                                        <p:tgtEl>
                                          <p:spTgt spid="117"/>
                                        </p:tgtEl>
                                        <p:attrNameLst>
                                          <p:attrName>ppt_x</p:attrName>
                                        </p:attrNameLst>
                                      </p:cBhvr>
                                      <p:tavLst>
                                        <p:tav tm="0">
                                          <p:val>
                                            <p:strVal val="0-#ppt_w/2"/>
                                          </p:val>
                                        </p:tav>
                                        <p:tav tm="100000">
                                          <p:val>
                                            <p:strVal val="#ppt_x"/>
                                          </p:val>
                                        </p:tav>
                                      </p:tavLst>
                                    </p:anim>
                                    <p:anim calcmode="lin" valueType="num">
                                      <p:cBhvr additive="base">
                                        <p:cTn id="8" dur="500" fill="hold"/>
                                        <p:tgtEl>
                                          <p:spTgt spid="117"/>
                                        </p:tgtEl>
                                        <p:attrNameLst>
                                          <p:attrName>ppt_y</p:attrName>
                                        </p:attrNameLst>
                                      </p:cBhvr>
                                      <p:tavLst>
                                        <p:tav tm="0">
                                          <p:val>
                                            <p:strVal val="#ppt_y"/>
                                          </p:val>
                                        </p:tav>
                                        <p:tav tm="100000">
                                          <p:val>
                                            <p:strVal val="#ppt_y"/>
                                          </p:val>
                                        </p:tav>
                                      </p:tavLst>
                                    </p:anim>
                                  </p:childTnLst>
                                </p:cTn>
                              </p:par>
                              <p:par>
                                <p:cTn id="9" presetID="2" presetClass="entr" presetSubtype="8" fill="hold" nodeType="withEffect">
                                  <p:stCondLst>
                                    <p:cond delay="0"/>
                                  </p:stCondLst>
                                  <p:childTnLst>
                                    <p:set>
                                      <p:cBhvr>
                                        <p:cTn id="10" dur="1" fill="hold">
                                          <p:stCondLst>
                                            <p:cond delay="0"/>
                                          </p:stCondLst>
                                        </p:cTn>
                                        <p:tgtEl>
                                          <p:spTgt spid="120"/>
                                        </p:tgtEl>
                                        <p:attrNameLst>
                                          <p:attrName>style.visibility</p:attrName>
                                        </p:attrNameLst>
                                      </p:cBhvr>
                                      <p:to>
                                        <p:strVal val="visible"/>
                                      </p:to>
                                    </p:set>
                                    <p:anim calcmode="lin" valueType="num">
                                      <p:cBhvr additive="base">
                                        <p:cTn id="11" dur="500" fill="hold"/>
                                        <p:tgtEl>
                                          <p:spTgt spid="120"/>
                                        </p:tgtEl>
                                        <p:attrNameLst>
                                          <p:attrName>ppt_x</p:attrName>
                                        </p:attrNameLst>
                                      </p:cBhvr>
                                      <p:tavLst>
                                        <p:tav tm="0">
                                          <p:val>
                                            <p:strVal val="0-#ppt_w/2"/>
                                          </p:val>
                                        </p:tav>
                                        <p:tav tm="100000">
                                          <p:val>
                                            <p:strVal val="#ppt_x"/>
                                          </p:val>
                                        </p:tav>
                                      </p:tavLst>
                                    </p:anim>
                                    <p:anim calcmode="lin" valueType="num">
                                      <p:cBhvr additive="base">
                                        <p:cTn id="12" dur="500" fill="hold"/>
                                        <p:tgtEl>
                                          <p:spTgt spid="120"/>
                                        </p:tgtEl>
                                        <p:attrNameLst>
                                          <p:attrName>ppt_y</p:attrName>
                                        </p:attrNameLst>
                                      </p:cBhvr>
                                      <p:tavLst>
                                        <p:tav tm="0">
                                          <p:val>
                                            <p:strVal val="#ppt_y"/>
                                          </p:val>
                                        </p:tav>
                                        <p:tav tm="100000">
                                          <p:val>
                                            <p:strVal val="#ppt_y"/>
                                          </p:val>
                                        </p:tav>
                                      </p:tavLst>
                                    </p:anim>
                                  </p:childTnLst>
                                </p:cTn>
                              </p:par>
                              <p:par>
                                <p:cTn id="13" presetID="2" presetClass="entr" presetSubtype="8" fill="hold" nodeType="withEffect">
                                  <p:stCondLst>
                                    <p:cond delay="0"/>
                                  </p:stCondLst>
                                  <p:childTnLst>
                                    <p:set>
                                      <p:cBhvr>
                                        <p:cTn id="14" dur="1" fill="hold">
                                          <p:stCondLst>
                                            <p:cond delay="0"/>
                                          </p:stCondLst>
                                        </p:cTn>
                                        <p:tgtEl>
                                          <p:spTgt spid="123"/>
                                        </p:tgtEl>
                                        <p:attrNameLst>
                                          <p:attrName>style.visibility</p:attrName>
                                        </p:attrNameLst>
                                      </p:cBhvr>
                                      <p:to>
                                        <p:strVal val="visible"/>
                                      </p:to>
                                    </p:set>
                                    <p:anim calcmode="lin" valueType="num">
                                      <p:cBhvr additive="base">
                                        <p:cTn id="15" dur="500" fill="hold"/>
                                        <p:tgtEl>
                                          <p:spTgt spid="123"/>
                                        </p:tgtEl>
                                        <p:attrNameLst>
                                          <p:attrName>ppt_x</p:attrName>
                                        </p:attrNameLst>
                                      </p:cBhvr>
                                      <p:tavLst>
                                        <p:tav tm="0">
                                          <p:val>
                                            <p:strVal val="0-#ppt_w/2"/>
                                          </p:val>
                                        </p:tav>
                                        <p:tav tm="100000">
                                          <p:val>
                                            <p:strVal val="#ppt_x"/>
                                          </p:val>
                                        </p:tav>
                                      </p:tavLst>
                                    </p:anim>
                                    <p:anim calcmode="lin" valueType="num">
                                      <p:cBhvr additive="base">
                                        <p:cTn id="16" dur="500" fill="hold"/>
                                        <p:tgtEl>
                                          <p:spTgt spid="123"/>
                                        </p:tgtEl>
                                        <p:attrNameLst>
                                          <p:attrName>ppt_y</p:attrName>
                                        </p:attrNameLst>
                                      </p:cBhvr>
                                      <p:tavLst>
                                        <p:tav tm="0">
                                          <p:val>
                                            <p:strVal val="#ppt_y"/>
                                          </p:val>
                                        </p:tav>
                                        <p:tav tm="100000">
                                          <p:val>
                                            <p:strVal val="#ppt_y"/>
                                          </p:val>
                                        </p:tav>
                                      </p:tavLst>
                                    </p:anim>
                                  </p:childTnLst>
                                </p:cTn>
                              </p:par>
                              <p:par>
                                <p:cTn id="17" presetID="2" presetClass="entr" presetSubtype="8" fill="hold" nodeType="withEffect">
                                  <p:stCondLst>
                                    <p:cond delay="0"/>
                                  </p:stCondLst>
                                  <p:childTnLst>
                                    <p:set>
                                      <p:cBhvr>
                                        <p:cTn id="18" dur="1" fill="hold">
                                          <p:stCondLst>
                                            <p:cond delay="0"/>
                                          </p:stCondLst>
                                        </p:cTn>
                                        <p:tgtEl>
                                          <p:spTgt spid="126"/>
                                        </p:tgtEl>
                                        <p:attrNameLst>
                                          <p:attrName>style.visibility</p:attrName>
                                        </p:attrNameLst>
                                      </p:cBhvr>
                                      <p:to>
                                        <p:strVal val="visible"/>
                                      </p:to>
                                    </p:set>
                                    <p:anim calcmode="lin" valueType="num">
                                      <p:cBhvr additive="base">
                                        <p:cTn id="19" dur="500" fill="hold"/>
                                        <p:tgtEl>
                                          <p:spTgt spid="126"/>
                                        </p:tgtEl>
                                        <p:attrNameLst>
                                          <p:attrName>ppt_x</p:attrName>
                                        </p:attrNameLst>
                                      </p:cBhvr>
                                      <p:tavLst>
                                        <p:tav tm="0">
                                          <p:val>
                                            <p:strVal val="0-#ppt_w/2"/>
                                          </p:val>
                                        </p:tav>
                                        <p:tav tm="100000">
                                          <p:val>
                                            <p:strVal val="#ppt_x"/>
                                          </p:val>
                                        </p:tav>
                                      </p:tavLst>
                                    </p:anim>
                                    <p:anim calcmode="lin" valueType="num">
                                      <p:cBhvr additive="base">
                                        <p:cTn id="20" dur="500" fill="hold"/>
                                        <p:tgtEl>
                                          <p:spTgt spid="126"/>
                                        </p:tgtEl>
                                        <p:attrNameLst>
                                          <p:attrName>ppt_y</p:attrName>
                                        </p:attrNameLst>
                                      </p:cBhvr>
                                      <p:tavLst>
                                        <p:tav tm="0">
                                          <p:val>
                                            <p:strVal val="#ppt_y"/>
                                          </p:val>
                                        </p:tav>
                                        <p:tav tm="100000">
                                          <p:val>
                                            <p:strVal val="#ppt_y"/>
                                          </p:val>
                                        </p:tav>
                                      </p:tavLst>
                                    </p:anim>
                                  </p:childTnLst>
                                </p:cTn>
                              </p:par>
                            </p:childTnLst>
                          </p:cTn>
                        </p:par>
                        <p:par>
                          <p:cTn id="21" fill="hold">
                            <p:stCondLst>
                              <p:cond delay="500"/>
                            </p:stCondLst>
                            <p:childTnLst>
                              <p:par>
                                <p:cTn id="22" presetID="12" presetClass="entr" presetSubtype="8" fill="hold" nodeType="afterEffect">
                                  <p:stCondLst>
                                    <p:cond delay="0"/>
                                  </p:stCondLst>
                                  <p:childTnLst>
                                    <p:set>
                                      <p:cBhvr>
                                        <p:cTn id="23" dur="1" fill="hold">
                                          <p:stCondLst>
                                            <p:cond delay="0"/>
                                          </p:stCondLst>
                                        </p:cTn>
                                        <p:tgtEl>
                                          <p:spTgt spid="117"/>
                                        </p:tgtEl>
                                        <p:attrNameLst>
                                          <p:attrName>style.visibility</p:attrName>
                                        </p:attrNameLst>
                                      </p:cBhvr>
                                      <p:to>
                                        <p:strVal val="visible"/>
                                      </p:to>
                                    </p:set>
                                    <p:animEffect transition="in" filter="slide(fromLeft)">
                                      <p:cBhvr>
                                        <p:cTn id="24" dur="500"/>
                                        <p:tgtEl>
                                          <p:spTgt spid="117"/>
                                        </p:tgtEl>
                                      </p:cBhvr>
                                    </p:animEffect>
                                  </p:childTnLst>
                                </p:cTn>
                              </p:par>
                            </p:childTnLst>
                          </p:cTn>
                        </p:par>
                        <p:par>
                          <p:cTn id="25" fill="hold">
                            <p:stCondLst>
                              <p:cond delay="1000"/>
                            </p:stCondLst>
                            <p:childTnLst>
                              <p:par>
                                <p:cTn id="26" presetID="12" presetClass="entr" presetSubtype="8" fill="hold" nodeType="afterEffect">
                                  <p:stCondLst>
                                    <p:cond delay="0"/>
                                  </p:stCondLst>
                                  <p:childTnLst>
                                    <p:set>
                                      <p:cBhvr>
                                        <p:cTn id="27" dur="1" fill="hold">
                                          <p:stCondLst>
                                            <p:cond delay="0"/>
                                          </p:stCondLst>
                                        </p:cTn>
                                        <p:tgtEl>
                                          <p:spTgt spid="120"/>
                                        </p:tgtEl>
                                        <p:attrNameLst>
                                          <p:attrName>style.visibility</p:attrName>
                                        </p:attrNameLst>
                                      </p:cBhvr>
                                      <p:to>
                                        <p:strVal val="visible"/>
                                      </p:to>
                                    </p:set>
                                    <p:animEffect transition="in" filter="slide(fromLeft)">
                                      <p:cBhvr>
                                        <p:cTn id="28" dur="500"/>
                                        <p:tgtEl>
                                          <p:spTgt spid="120"/>
                                        </p:tgtEl>
                                      </p:cBhvr>
                                    </p:animEffect>
                                  </p:childTnLst>
                                </p:cTn>
                              </p:par>
                            </p:childTnLst>
                          </p:cTn>
                        </p:par>
                        <p:par>
                          <p:cTn id="29" fill="hold">
                            <p:stCondLst>
                              <p:cond delay="1500"/>
                            </p:stCondLst>
                            <p:childTnLst>
                              <p:par>
                                <p:cTn id="30" presetID="12" presetClass="entr" presetSubtype="8" fill="hold" nodeType="afterEffect">
                                  <p:stCondLst>
                                    <p:cond delay="0"/>
                                  </p:stCondLst>
                                  <p:childTnLst>
                                    <p:set>
                                      <p:cBhvr>
                                        <p:cTn id="31" dur="1" fill="hold">
                                          <p:stCondLst>
                                            <p:cond delay="0"/>
                                          </p:stCondLst>
                                        </p:cTn>
                                        <p:tgtEl>
                                          <p:spTgt spid="123"/>
                                        </p:tgtEl>
                                        <p:attrNameLst>
                                          <p:attrName>style.visibility</p:attrName>
                                        </p:attrNameLst>
                                      </p:cBhvr>
                                      <p:to>
                                        <p:strVal val="visible"/>
                                      </p:to>
                                    </p:set>
                                    <p:animEffect transition="in" filter="slide(fromLeft)">
                                      <p:cBhvr>
                                        <p:cTn id="32" dur="500"/>
                                        <p:tgtEl>
                                          <p:spTgt spid="123"/>
                                        </p:tgtEl>
                                      </p:cBhvr>
                                    </p:animEffect>
                                  </p:childTnLst>
                                </p:cTn>
                              </p:par>
                            </p:childTnLst>
                          </p:cTn>
                        </p:par>
                        <p:par>
                          <p:cTn id="33" fill="hold">
                            <p:stCondLst>
                              <p:cond delay="2000"/>
                            </p:stCondLst>
                            <p:childTnLst>
                              <p:par>
                                <p:cTn id="34" presetID="12" presetClass="entr" presetSubtype="8" fill="hold" nodeType="afterEffect">
                                  <p:stCondLst>
                                    <p:cond delay="0"/>
                                  </p:stCondLst>
                                  <p:childTnLst>
                                    <p:set>
                                      <p:cBhvr>
                                        <p:cTn id="35" dur="1" fill="hold">
                                          <p:stCondLst>
                                            <p:cond delay="0"/>
                                          </p:stCondLst>
                                        </p:cTn>
                                        <p:tgtEl>
                                          <p:spTgt spid="126"/>
                                        </p:tgtEl>
                                        <p:attrNameLst>
                                          <p:attrName>style.visibility</p:attrName>
                                        </p:attrNameLst>
                                      </p:cBhvr>
                                      <p:to>
                                        <p:strVal val="visible"/>
                                      </p:to>
                                    </p:set>
                                    <p:animEffect transition="in" filter="slide(fromLeft)">
                                      <p:cBhvr>
                                        <p:cTn id="36" dur="500"/>
                                        <p:tgtEl>
                                          <p:spTgt spid="126"/>
                                        </p:tgtEl>
                                      </p:cBhvr>
                                    </p:animEffect>
                                  </p:childTnLst>
                                </p:cTn>
                              </p:par>
                            </p:childTnLst>
                          </p:cTn>
                        </p:par>
                        <p:par>
                          <p:cTn id="37" fill="hold">
                            <p:stCondLst>
                              <p:cond delay="2500"/>
                            </p:stCondLst>
                            <p:childTnLst>
                              <p:par>
                                <p:cTn id="38" presetID="47" presetClass="entr" presetSubtype="0" fill="hold" grpId="0" nodeType="afterEffect">
                                  <p:stCondLst>
                                    <p:cond delay="0"/>
                                  </p:stCondLst>
                                  <p:childTnLst>
                                    <p:set>
                                      <p:cBhvr>
                                        <p:cTn id="39" dur="1" fill="hold">
                                          <p:stCondLst>
                                            <p:cond delay="0"/>
                                          </p:stCondLst>
                                        </p:cTn>
                                        <p:tgtEl>
                                          <p:spTgt spid="109"/>
                                        </p:tgtEl>
                                        <p:attrNameLst>
                                          <p:attrName>style.visibility</p:attrName>
                                        </p:attrNameLst>
                                      </p:cBhvr>
                                      <p:to>
                                        <p:strVal val="visible"/>
                                      </p:to>
                                    </p:set>
                                    <p:animEffect transition="in" filter="fade">
                                      <p:cBhvr>
                                        <p:cTn id="40" dur="500"/>
                                        <p:tgtEl>
                                          <p:spTgt spid="109"/>
                                        </p:tgtEl>
                                      </p:cBhvr>
                                    </p:animEffect>
                                    <p:anim calcmode="lin" valueType="num">
                                      <p:cBhvr>
                                        <p:cTn id="41" dur="500" fill="hold"/>
                                        <p:tgtEl>
                                          <p:spTgt spid="109"/>
                                        </p:tgtEl>
                                        <p:attrNameLst>
                                          <p:attrName>ppt_x</p:attrName>
                                        </p:attrNameLst>
                                      </p:cBhvr>
                                      <p:tavLst>
                                        <p:tav tm="0">
                                          <p:val>
                                            <p:strVal val="#ppt_x"/>
                                          </p:val>
                                        </p:tav>
                                        <p:tav tm="100000">
                                          <p:val>
                                            <p:strVal val="#ppt_x"/>
                                          </p:val>
                                        </p:tav>
                                      </p:tavLst>
                                    </p:anim>
                                    <p:anim calcmode="lin" valueType="num">
                                      <p:cBhvr>
                                        <p:cTn id="42" dur="500" fill="hold"/>
                                        <p:tgtEl>
                                          <p:spTgt spid="109"/>
                                        </p:tgtEl>
                                        <p:attrNameLst>
                                          <p:attrName>ppt_y</p:attrName>
                                        </p:attrNameLst>
                                      </p:cBhvr>
                                      <p:tavLst>
                                        <p:tav tm="0">
                                          <p:val>
                                            <p:strVal val="#ppt_y-.1"/>
                                          </p:val>
                                        </p:tav>
                                        <p:tav tm="100000">
                                          <p:val>
                                            <p:strVal val="#ppt_y"/>
                                          </p:val>
                                        </p:tav>
                                      </p:tavLst>
                                    </p:anim>
                                  </p:childTnLst>
                                </p:cTn>
                              </p:par>
                              <p:par>
                                <p:cTn id="43" presetID="47" presetClass="entr" presetSubtype="0" fill="hold" grpId="0" nodeType="withEffect">
                                  <p:stCondLst>
                                    <p:cond delay="0"/>
                                  </p:stCondLst>
                                  <p:childTnLst>
                                    <p:set>
                                      <p:cBhvr>
                                        <p:cTn id="44" dur="1" fill="hold">
                                          <p:stCondLst>
                                            <p:cond delay="0"/>
                                          </p:stCondLst>
                                        </p:cTn>
                                        <p:tgtEl>
                                          <p:spTgt spid="110"/>
                                        </p:tgtEl>
                                        <p:attrNameLst>
                                          <p:attrName>style.visibility</p:attrName>
                                        </p:attrNameLst>
                                      </p:cBhvr>
                                      <p:to>
                                        <p:strVal val="visible"/>
                                      </p:to>
                                    </p:set>
                                    <p:animEffect transition="in" filter="fade">
                                      <p:cBhvr>
                                        <p:cTn id="45" dur="500"/>
                                        <p:tgtEl>
                                          <p:spTgt spid="110"/>
                                        </p:tgtEl>
                                      </p:cBhvr>
                                    </p:animEffect>
                                    <p:anim calcmode="lin" valueType="num">
                                      <p:cBhvr>
                                        <p:cTn id="46" dur="500" fill="hold"/>
                                        <p:tgtEl>
                                          <p:spTgt spid="110"/>
                                        </p:tgtEl>
                                        <p:attrNameLst>
                                          <p:attrName>ppt_x</p:attrName>
                                        </p:attrNameLst>
                                      </p:cBhvr>
                                      <p:tavLst>
                                        <p:tav tm="0">
                                          <p:val>
                                            <p:strVal val="#ppt_x"/>
                                          </p:val>
                                        </p:tav>
                                        <p:tav tm="100000">
                                          <p:val>
                                            <p:strVal val="#ppt_x"/>
                                          </p:val>
                                        </p:tav>
                                      </p:tavLst>
                                    </p:anim>
                                    <p:anim calcmode="lin" valueType="num">
                                      <p:cBhvr>
                                        <p:cTn id="47" dur="500" fill="hold"/>
                                        <p:tgtEl>
                                          <p:spTgt spid="110"/>
                                        </p:tgtEl>
                                        <p:attrNameLst>
                                          <p:attrName>ppt_y</p:attrName>
                                        </p:attrNameLst>
                                      </p:cBhvr>
                                      <p:tavLst>
                                        <p:tav tm="0">
                                          <p:val>
                                            <p:strVal val="#ppt_y-.1"/>
                                          </p:val>
                                        </p:tav>
                                        <p:tav tm="100000">
                                          <p:val>
                                            <p:strVal val="#ppt_y"/>
                                          </p:val>
                                        </p:tav>
                                      </p:tavLst>
                                    </p:anim>
                                  </p:childTnLst>
                                </p:cTn>
                              </p:par>
                            </p:childTnLst>
                          </p:cTn>
                        </p:par>
                        <p:par>
                          <p:cTn id="48" fill="hold">
                            <p:stCondLst>
                              <p:cond delay="3000"/>
                            </p:stCondLst>
                            <p:childTnLst>
                              <p:par>
                                <p:cTn id="49" presetID="47" presetClass="entr" presetSubtype="0" fill="hold" grpId="0" nodeType="afterEffect">
                                  <p:stCondLst>
                                    <p:cond delay="0"/>
                                  </p:stCondLst>
                                  <p:childTnLst>
                                    <p:set>
                                      <p:cBhvr>
                                        <p:cTn id="50" dur="1" fill="hold">
                                          <p:stCondLst>
                                            <p:cond delay="0"/>
                                          </p:stCondLst>
                                        </p:cTn>
                                        <p:tgtEl>
                                          <p:spTgt spid="129"/>
                                        </p:tgtEl>
                                        <p:attrNameLst>
                                          <p:attrName>style.visibility</p:attrName>
                                        </p:attrNameLst>
                                      </p:cBhvr>
                                      <p:to>
                                        <p:strVal val="visible"/>
                                      </p:to>
                                    </p:set>
                                    <p:animEffect transition="in" filter="fade">
                                      <p:cBhvr>
                                        <p:cTn id="51" dur="500"/>
                                        <p:tgtEl>
                                          <p:spTgt spid="129"/>
                                        </p:tgtEl>
                                      </p:cBhvr>
                                    </p:animEffect>
                                    <p:anim calcmode="lin" valueType="num">
                                      <p:cBhvr>
                                        <p:cTn id="52" dur="500" fill="hold"/>
                                        <p:tgtEl>
                                          <p:spTgt spid="129"/>
                                        </p:tgtEl>
                                        <p:attrNameLst>
                                          <p:attrName>ppt_x</p:attrName>
                                        </p:attrNameLst>
                                      </p:cBhvr>
                                      <p:tavLst>
                                        <p:tav tm="0">
                                          <p:val>
                                            <p:strVal val="#ppt_x"/>
                                          </p:val>
                                        </p:tav>
                                        <p:tav tm="100000">
                                          <p:val>
                                            <p:strVal val="#ppt_x"/>
                                          </p:val>
                                        </p:tav>
                                      </p:tavLst>
                                    </p:anim>
                                    <p:anim calcmode="lin" valueType="num">
                                      <p:cBhvr>
                                        <p:cTn id="53" dur="500" fill="hold"/>
                                        <p:tgtEl>
                                          <p:spTgt spid="129"/>
                                        </p:tgtEl>
                                        <p:attrNameLst>
                                          <p:attrName>ppt_y</p:attrName>
                                        </p:attrNameLst>
                                      </p:cBhvr>
                                      <p:tavLst>
                                        <p:tav tm="0">
                                          <p:val>
                                            <p:strVal val="#ppt_y-.1"/>
                                          </p:val>
                                        </p:tav>
                                        <p:tav tm="100000">
                                          <p:val>
                                            <p:strVal val="#ppt_y"/>
                                          </p:val>
                                        </p:tav>
                                      </p:tavLst>
                                    </p:anim>
                                  </p:childTnLst>
                                </p:cTn>
                              </p:par>
                            </p:childTnLst>
                          </p:cTn>
                        </p:par>
                        <p:par>
                          <p:cTn id="54" fill="hold">
                            <p:stCondLst>
                              <p:cond delay="3500"/>
                            </p:stCondLst>
                            <p:childTnLst>
                              <p:par>
                                <p:cTn id="55" presetID="47" presetClass="entr" presetSubtype="0" fill="hold" grpId="0" nodeType="afterEffect">
                                  <p:stCondLst>
                                    <p:cond delay="0"/>
                                  </p:stCondLst>
                                  <p:childTnLst>
                                    <p:set>
                                      <p:cBhvr>
                                        <p:cTn id="56" dur="1" fill="hold">
                                          <p:stCondLst>
                                            <p:cond delay="0"/>
                                          </p:stCondLst>
                                        </p:cTn>
                                        <p:tgtEl>
                                          <p:spTgt spid="111"/>
                                        </p:tgtEl>
                                        <p:attrNameLst>
                                          <p:attrName>style.visibility</p:attrName>
                                        </p:attrNameLst>
                                      </p:cBhvr>
                                      <p:to>
                                        <p:strVal val="visible"/>
                                      </p:to>
                                    </p:set>
                                    <p:animEffect transition="in" filter="fade">
                                      <p:cBhvr>
                                        <p:cTn id="57" dur="500"/>
                                        <p:tgtEl>
                                          <p:spTgt spid="111"/>
                                        </p:tgtEl>
                                      </p:cBhvr>
                                    </p:animEffect>
                                    <p:anim calcmode="lin" valueType="num">
                                      <p:cBhvr>
                                        <p:cTn id="58" dur="500" fill="hold"/>
                                        <p:tgtEl>
                                          <p:spTgt spid="111"/>
                                        </p:tgtEl>
                                        <p:attrNameLst>
                                          <p:attrName>ppt_x</p:attrName>
                                        </p:attrNameLst>
                                      </p:cBhvr>
                                      <p:tavLst>
                                        <p:tav tm="0">
                                          <p:val>
                                            <p:strVal val="#ppt_x"/>
                                          </p:val>
                                        </p:tav>
                                        <p:tav tm="100000">
                                          <p:val>
                                            <p:strVal val="#ppt_x"/>
                                          </p:val>
                                        </p:tav>
                                      </p:tavLst>
                                    </p:anim>
                                    <p:anim calcmode="lin" valueType="num">
                                      <p:cBhvr>
                                        <p:cTn id="59" dur="500" fill="hold"/>
                                        <p:tgtEl>
                                          <p:spTgt spid="111"/>
                                        </p:tgtEl>
                                        <p:attrNameLst>
                                          <p:attrName>ppt_y</p:attrName>
                                        </p:attrNameLst>
                                      </p:cBhvr>
                                      <p:tavLst>
                                        <p:tav tm="0">
                                          <p:val>
                                            <p:strVal val="#ppt_y-.1"/>
                                          </p:val>
                                        </p:tav>
                                        <p:tav tm="100000">
                                          <p:val>
                                            <p:strVal val="#ppt_y"/>
                                          </p:val>
                                        </p:tav>
                                      </p:tavLst>
                                    </p:anim>
                                  </p:childTnLst>
                                </p:cTn>
                              </p:par>
                              <p:par>
                                <p:cTn id="60" presetID="47" presetClass="entr" presetSubtype="0" fill="hold" nodeType="withEffect">
                                  <p:stCondLst>
                                    <p:cond delay="0"/>
                                  </p:stCondLst>
                                  <p:childTnLst>
                                    <p:set>
                                      <p:cBhvr>
                                        <p:cTn id="61" dur="1" fill="hold">
                                          <p:stCondLst>
                                            <p:cond delay="0"/>
                                          </p:stCondLst>
                                        </p:cTn>
                                        <p:tgtEl>
                                          <p:spTgt spid="112"/>
                                        </p:tgtEl>
                                        <p:attrNameLst>
                                          <p:attrName>style.visibility</p:attrName>
                                        </p:attrNameLst>
                                      </p:cBhvr>
                                      <p:to>
                                        <p:strVal val="visible"/>
                                      </p:to>
                                    </p:set>
                                    <p:animEffect transition="in" filter="fade">
                                      <p:cBhvr>
                                        <p:cTn id="62" dur="500"/>
                                        <p:tgtEl>
                                          <p:spTgt spid="112"/>
                                        </p:tgtEl>
                                      </p:cBhvr>
                                    </p:animEffect>
                                    <p:anim calcmode="lin" valueType="num">
                                      <p:cBhvr>
                                        <p:cTn id="63" dur="500" fill="hold"/>
                                        <p:tgtEl>
                                          <p:spTgt spid="112"/>
                                        </p:tgtEl>
                                        <p:attrNameLst>
                                          <p:attrName>ppt_x</p:attrName>
                                        </p:attrNameLst>
                                      </p:cBhvr>
                                      <p:tavLst>
                                        <p:tav tm="0">
                                          <p:val>
                                            <p:strVal val="#ppt_x"/>
                                          </p:val>
                                        </p:tav>
                                        <p:tav tm="100000">
                                          <p:val>
                                            <p:strVal val="#ppt_x"/>
                                          </p:val>
                                        </p:tav>
                                      </p:tavLst>
                                    </p:anim>
                                    <p:anim calcmode="lin" valueType="num">
                                      <p:cBhvr>
                                        <p:cTn id="64" dur="500" fill="hold"/>
                                        <p:tgtEl>
                                          <p:spTgt spid="112"/>
                                        </p:tgtEl>
                                        <p:attrNameLst>
                                          <p:attrName>ppt_y</p:attrName>
                                        </p:attrNameLst>
                                      </p:cBhvr>
                                      <p:tavLst>
                                        <p:tav tm="0">
                                          <p:val>
                                            <p:strVal val="#ppt_y-.1"/>
                                          </p:val>
                                        </p:tav>
                                        <p:tav tm="100000">
                                          <p:val>
                                            <p:strVal val="#ppt_y"/>
                                          </p:val>
                                        </p:tav>
                                      </p:tavLst>
                                    </p:anim>
                                  </p:childTnLst>
                                </p:cTn>
                              </p:par>
                            </p:childTnLst>
                          </p:cTn>
                        </p:par>
                        <p:par>
                          <p:cTn id="65" fill="hold">
                            <p:stCondLst>
                              <p:cond delay="4000"/>
                            </p:stCondLst>
                            <p:childTnLst>
                              <p:par>
                                <p:cTn id="66" presetID="47" presetClass="entr" presetSubtype="0" fill="hold" grpId="0" nodeType="afterEffect">
                                  <p:stCondLst>
                                    <p:cond delay="0"/>
                                  </p:stCondLst>
                                  <p:childTnLst>
                                    <p:set>
                                      <p:cBhvr>
                                        <p:cTn id="67" dur="1" fill="hold">
                                          <p:stCondLst>
                                            <p:cond delay="0"/>
                                          </p:stCondLst>
                                        </p:cTn>
                                        <p:tgtEl>
                                          <p:spTgt spid="130"/>
                                        </p:tgtEl>
                                        <p:attrNameLst>
                                          <p:attrName>style.visibility</p:attrName>
                                        </p:attrNameLst>
                                      </p:cBhvr>
                                      <p:to>
                                        <p:strVal val="visible"/>
                                      </p:to>
                                    </p:set>
                                    <p:animEffect transition="in" filter="fade">
                                      <p:cBhvr>
                                        <p:cTn id="68" dur="500"/>
                                        <p:tgtEl>
                                          <p:spTgt spid="130"/>
                                        </p:tgtEl>
                                      </p:cBhvr>
                                    </p:animEffect>
                                    <p:anim calcmode="lin" valueType="num">
                                      <p:cBhvr>
                                        <p:cTn id="69" dur="500" fill="hold"/>
                                        <p:tgtEl>
                                          <p:spTgt spid="130"/>
                                        </p:tgtEl>
                                        <p:attrNameLst>
                                          <p:attrName>ppt_x</p:attrName>
                                        </p:attrNameLst>
                                      </p:cBhvr>
                                      <p:tavLst>
                                        <p:tav tm="0">
                                          <p:val>
                                            <p:strVal val="#ppt_x"/>
                                          </p:val>
                                        </p:tav>
                                        <p:tav tm="100000">
                                          <p:val>
                                            <p:strVal val="#ppt_x"/>
                                          </p:val>
                                        </p:tav>
                                      </p:tavLst>
                                    </p:anim>
                                    <p:anim calcmode="lin" valueType="num">
                                      <p:cBhvr>
                                        <p:cTn id="70" dur="500" fill="hold"/>
                                        <p:tgtEl>
                                          <p:spTgt spid="130"/>
                                        </p:tgtEl>
                                        <p:attrNameLst>
                                          <p:attrName>ppt_y</p:attrName>
                                        </p:attrNameLst>
                                      </p:cBhvr>
                                      <p:tavLst>
                                        <p:tav tm="0">
                                          <p:val>
                                            <p:strVal val="#ppt_y-.1"/>
                                          </p:val>
                                        </p:tav>
                                        <p:tav tm="100000">
                                          <p:val>
                                            <p:strVal val="#ppt_y"/>
                                          </p:val>
                                        </p:tav>
                                      </p:tavLst>
                                    </p:anim>
                                  </p:childTnLst>
                                </p:cTn>
                              </p:par>
                            </p:childTnLst>
                          </p:cTn>
                        </p:par>
                        <p:par>
                          <p:cTn id="71" fill="hold">
                            <p:stCondLst>
                              <p:cond delay="4500"/>
                            </p:stCondLst>
                            <p:childTnLst>
                              <p:par>
                                <p:cTn id="72" presetID="47" presetClass="entr" presetSubtype="0" fill="hold" grpId="0" nodeType="afterEffect">
                                  <p:stCondLst>
                                    <p:cond delay="0"/>
                                  </p:stCondLst>
                                  <p:childTnLst>
                                    <p:set>
                                      <p:cBhvr>
                                        <p:cTn id="73" dur="1" fill="hold">
                                          <p:stCondLst>
                                            <p:cond delay="0"/>
                                          </p:stCondLst>
                                        </p:cTn>
                                        <p:tgtEl>
                                          <p:spTgt spid="113"/>
                                        </p:tgtEl>
                                        <p:attrNameLst>
                                          <p:attrName>style.visibility</p:attrName>
                                        </p:attrNameLst>
                                      </p:cBhvr>
                                      <p:to>
                                        <p:strVal val="visible"/>
                                      </p:to>
                                    </p:set>
                                    <p:animEffect transition="in" filter="fade">
                                      <p:cBhvr>
                                        <p:cTn id="74" dur="500"/>
                                        <p:tgtEl>
                                          <p:spTgt spid="113"/>
                                        </p:tgtEl>
                                      </p:cBhvr>
                                    </p:animEffect>
                                    <p:anim calcmode="lin" valueType="num">
                                      <p:cBhvr>
                                        <p:cTn id="75" dur="500" fill="hold"/>
                                        <p:tgtEl>
                                          <p:spTgt spid="113"/>
                                        </p:tgtEl>
                                        <p:attrNameLst>
                                          <p:attrName>ppt_x</p:attrName>
                                        </p:attrNameLst>
                                      </p:cBhvr>
                                      <p:tavLst>
                                        <p:tav tm="0">
                                          <p:val>
                                            <p:strVal val="#ppt_x"/>
                                          </p:val>
                                        </p:tav>
                                        <p:tav tm="100000">
                                          <p:val>
                                            <p:strVal val="#ppt_x"/>
                                          </p:val>
                                        </p:tav>
                                      </p:tavLst>
                                    </p:anim>
                                    <p:anim calcmode="lin" valueType="num">
                                      <p:cBhvr>
                                        <p:cTn id="76" dur="500" fill="hold"/>
                                        <p:tgtEl>
                                          <p:spTgt spid="113"/>
                                        </p:tgtEl>
                                        <p:attrNameLst>
                                          <p:attrName>ppt_y</p:attrName>
                                        </p:attrNameLst>
                                      </p:cBhvr>
                                      <p:tavLst>
                                        <p:tav tm="0">
                                          <p:val>
                                            <p:strVal val="#ppt_y-.1"/>
                                          </p:val>
                                        </p:tav>
                                        <p:tav tm="100000">
                                          <p:val>
                                            <p:strVal val="#ppt_y"/>
                                          </p:val>
                                        </p:tav>
                                      </p:tavLst>
                                    </p:anim>
                                  </p:childTnLst>
                                </p:cTn>
                              </p:par>
                              <p:par>
                                <p:cTn id="77" presetID="47" presetClass="entr" presetSubtype="0" fill="hold" nodeType="withEffect">
                                  <p:stCondLst>
                                    <p:cond delay="0"/>
                                  </p:stCondLst>
                                  <p:childTnLst>
                                    <p:set>
                                      <p:cBhvr>
                                        <p:cTn id="78" dur="1" fill="hold">
                                          <p:stCondLst>
                                            <p:cond delay="0"/>
                                          </p:stCondLst>
                                        </p:cTn>
                                        <p:tgtEl>
                                          <p:spTgt spid="114"/>
                                        </p:tgtEl>
                                        <p:attrNameLst>
                                          <p:attrName>style.visibility</p:attrName>
                                        </p:attrNameLst>
                                      </p:cBhvr>
                                      <p:to>
                                        <p:strVal val="visible"/>
                                      </p:to>
                                    </p:set>
                                    <p:animEffect transition="in" filter="fade">
                                      <p:cBhvr>
                                        <p:cTn id="79" dur="500"/>
                                        <p:tgtEl>
                                          <p:spTgt spid="114"/>
                                        </p:tgtEl>
                                      </p:cBhvr>
                                    </p:animEffect>
                                    <p:anim calcmode="lin" valueType="num">
                                      <p:cBhvr>
                                        <p:cTn id="80" dur="500" fill="hold"/>
                                        <p:tgtEl>
                                          <p:spTgt spid="114"/>
                                        </p:tgtEl>
                                        <p:attrNameLst>
                                          <p:attrName>ppt_x</p:attrName>
                                        </p:attrNameLst>
                                      </p:cBhvr>
                                      <p:tavLst>
                                        <p:tav tm="0">
                                          <p:val>
                                            <p:strVal val="#ppt_x"/>
                                          </p:val>
                                        </p:tav>
                                        <p:tav tm="100000">
                                          <p:val>
                                            <p:strVal val="#ppt_x"/>
                                          </p:val>
                                        </p:tav>
                                      </p:tavLst>
                                    </p:anim>
                                    <p:anim calcmode="lin" valueType="num">
                                      <p:cBhvr>
                                        <p:cTn id="81" dur="500" fill="hold"/>
                                        <p:tgtEl>
                                          <p:spTgt spid="114"/>
                                        </p:tgtEl>
                                        <p:attrNameLst>
                                          <p:attrName>ppt_y</p:attrName>
                                        </p:attrNameLst>
                                      </p:cBhvr>
                                      <p:tavLst>
                                        <p:tav tm="0">
                                          <p:val>
                                            <p:strVal val="#ppt_y-.1"/>
                                          </p:val>
                                        </p:tav>
                                        <p:tav tm="100000">
                                          <p:val>
                                            <p:strVal val="#ppt_y"/>
                                          </p:val>
                                        </p:tav>
                                      </p:tavLst>
                                    </p:anim>
                                  </p:childTnLst>
                                </p:cTn>
                              </p:par>
                            </p:childTnLst>
                          </p:cTn>
                        </p:par>
                        <p:par>
                          <p:cTn id="82" fill="hold">
                            <p:stCondLst>
                              <p:cond delay="5000"/>
                            </p:stCondLst>
                            <p:childTnLst>
                              <p:par>
                                <p:cTn id="83" presetID="47" presetClass="entr" presetSubtype="0" fill="hold" grpId="0" nodeType="afterEffect">
                                  <p:stCondLst>
                                    <p:cond delay="0"/>
                                  </p:stCondLst>
                                  <p:childTnLst>
                                    <p:set>
                                      <p:cBhvr>
                                        <p:cTn id="84" dur="1" fill="hold">
                                          <p:stCondLst>
                                            <p:cond delay="0"/>
                                          </p:stCondLst>
                                        </p:cTn>
                                        <p:tgtEl>
                                          <p:spTgt spid="131"/>
                                        </p:tgtEl>
                                        <p:attrNameLst>
                                          <p:attrName>style.visibility</p:attrName>
                                        </p:attrNameLst>
                                      </p:cBhvr>
                                      <p:to>
                                        <p:strVal val="visible"/>
                                      </p:to>
                                    </p:set>
                                    <p:animEffect transition="in" filter="fade">
                                      <p:cBhvr>
                                        <p:cTn id="85" dur="500"/>
                                        <p:tgtEl>
                                          <p:spTgt spid="131"/>
                                        </p:tgtEl>
                                      </p:cBhvr>
                                    </p:animEffect>
                                    <p:anim calcmode="lin" valueType="num">
                                      <p:cBhvr>
                                        <p:cTn id="86" dur="500" fill="hold"/>
                                        <p:tgtEl>
                                          <p:spTgt spid="131"/>
                                        </p:tgtEl>
                                        <p:attrNameLst>
                                          <p:attrName>ppt_x</p:attrName>
                                        </p:attrNameLst>
                                      </p:cBhvr>
                                      <p:tavLst>
                                        <p:tav tm="0">
                                          <p:val>
                                            <p:strVal val="#ppt_x"/>
                                          </p:val>
                                        </p:tav>
                                        <p:tav tm="100000">
                                          <p:val>
                                            <p:strVal val="#ppt_x"/>
                                          </p:val>
                                        </p:tav>
                                      </p:tavLst>
                                    </p:anim>
                                    <p:anim calcmode="lin" valueType="num">
                                      <p:cBhvr>
                                        <p:cTn id="87" dur="500" fill="hold"/>
                                        <p:tgtEl>
                                          <p:spTgt spid="131"/>
                                        </p:tgtEl>
                                        <p:attrNameLst>
                                          <p:attrName>ppt_y</p:attrName>
                                        </p:attrNameLst>
                                      </p:cBhvr>
                                      <p:tavLst>
                                        <p:tav tm="0">
                                          <p:val>
                                            <p:strVal val="#ppt_y-.1"/>
                                          </p:val>
                                        </p:tav>
                                        <p:tav tm="100000">
                                          <p:val>
                                            <p:strVal val="#ppt_y"/>
                                          </p:val>
                                        </p:tav>
                                      </p:tavLst>
                                    </p:anim>
                                  </p:childTnLst>
                                </p:cTn>
                              </p:par>
                            </p:childTnLst>
                          </p:cTn>
                        </p:par>
                        <p:par>
                          <p:cTn id="88" fill="hold">
                            <p:stCondLst>
                              <p:cond delay="5500"/>
                            </p:stCondLst>
                            <p:childTnLst>
                              <p:par>
                                <p:cTn id="89" presetID="47" presetClass="entr" presetSubtype="0" fill="hold" grpId="0" nodeType="afterEffect">
                                  <p:stCondLst>
                                    <p:cond delay="0"/>
                                  </p:stCondLst>
                                  <p:childTnLst>
                                    <p:set>
                                      <p:cBhvr>
                                        <p:cTn id="90" dur="1" fill="hold">
                                          <p:stCondLst>
                                            <p:cond delay="0"/>
                                          </p:stCondLst>
                                        </p:cTn>
                                        <p:tgtEl>
                                          <p:spTgt spid="115"/>
                                        </p:tgtEl>
                                        <p:attrNameLst>
                                          <p:attrName>style.visibility</p:attrName>
                                        </p:attrNameLst>
                                      </p:cBhvr>
                                      <p:to>
                                        <p:strVal val="visible"/>
                                      </p:to>
                                    </p:set>
                                    <p:animEffect transition="in" filter="fade">
                                      <p:cBhvr>
                                        <p:cTn id="91" dur="500"/>
                                        <p:tgtEl>
                                          <p:spTgt spid="115"/>
                                        </p:tgtEl>
                                      </p:cBhvr>
                                    </p:animEffect>
                                    <p:anim calcmode="lin" valueType="num">
                                      <p:cBhvr>
                                        <p:cTn id="92" dur="500" fill="hold"/>
                                        <p:tgtEl>
                                          <p:spTgt spid="115"/>
                                        </p:tgtEl>
                                        <p:attrNameLst>
                                          <p:attrName>ppt_x</p:attrName>
                                        </p:attrNameLst>
                                      </p:cBhvr>
                                      <p:tavLst>
                                        <p:tav tm="0">
                                          <p:val>
                                            <p:strVal val="#ppt_x"/>
                                          </p:val>
                                        </p:tav>
                                        <p:tav tm="100000">
                                          <p:val>
                                            <p:strVal val="#ppt_x"/>
                                          </p:val>
                                        </p:tav>
                                      </p:tavLst>
                                    </p:anim>
                                    <p:anim calcmode="lin" valueType="num">
                                      <p:cBhvr>
                                        <p:cTn id="93" dur="500" fill="hold"/>
                                        <p:tgtEl>
                                          <p:spTgt spid="115"/>
                                        </p:tgtEl>
                                        <p:attrNameLst>
                                          <p:attrName>ppt_y</p:attrName>
                                        </p:attrNameLst>
                                      </p:cBhvr>
                                      <p:tavLst>
                                        <p:tav tm="0">
                                          <p:val>
                                            <p:strVal val="#ppt_y-.1"/>
                                          </p:val>
                                        </p:tav>
                                        <p:tav tm="100000">
                                          <p:val>
                                            <p:strVal val="#ppt_y"/>
                                          </p:val>
                                        </p:tav>
                                      </p:tavLst>
                                    </p:anim>
                                  </p:childTnLst>
                                </p:cTn>
                              </p:par>
                              <p:par>
                                <p:cTn id="94" presetID="47" presetClass="entr" presetSubtype="0" fill="hold" nodeType="withEffect">
                                  <p:stCondLst>
                                    <p:cond delay="0"/>
                                  </p:stCondLst>
                                  <p:childTnLst>
                                    <p:set>
                                      <p:cBhvr>
                                        <p:cTn id="95" dur="1" fill="hold">
                                          <p:stCondLst>
                                            <p:cond delay="0"/>
                                          </p:stCondLst>
                                        </p:cTn>
                                        <p:tgtEl>
                                          <p:spTgt spid="116"/>
                                        </p:tgtEl>
                                        <p:attrNameLst>
                                          <p:attrName>style.visibility</p:attrName>
                                        </p:attrNameLst>
                                      </p:cBhvr>
                                      <p:to>
                                        <p:strVal val="visible"/>
                                      </p:to>
                                    </p:set>
                                    <p:animEffect transition="in" filter="fade">
                                      <p:cBhvr>
                                        <p:cTn id="96" dur="500"/>
                                        <p:tgtEl>
                                          <p:spTgt spid="116"/>
                                        </p:tgtEl>
                                      </p:cBhvr>
                                    </p:animEffect>
                                    <p:anim calcmode="lin" valueType="num">
                                      <p:cBhvr>
                                        <p:cTn id="97" dur="500" fill="hold"/>
                                        <p:tgtEl>
                                          <p:spTgt spid="116"/>
                                        </p:tgtEl>
                                        <p:attrNameLst>
                                          <p:attrName>ppt_x</p:attrName>
                                        </p:attrNameLst>
                                      </p:cBhvr>
                                      <p:tavLst>
                                        <p:tav tm="0">
                                          <p:val>
                                            <p:strVal val="#ppt_x"/>
                                          </p:val>
                                        </p:tav>
                                        <p:tav tm="100000">
                                          <p:val>
                                            <p:strVal val="#ppt_x"/>
                                          </p:val>
                                        </p:tav>
                                      </p:tavLst>
                                    </p:anim>
                                    <p:anim calcmode="lin" valueType="num">
                                      <p:cBhvr>
                                        <p:cTn id="98" dur="500" fill="hold"/>
                                        <p:tgtEl>
                                          <p:spTgt spid="116"/>
                                        </p:tgtEl>
                                        <p:attrNameLst>
                                          <p:attrName>ppt_y</p:attrName>
                                        </p:attrNameLst>
                                      </p:cBhvr>
                                      <p:tavLst>
                                        <p:tav tm="0">
                                          <p:val>
                                            <p:strVal val="#ppt_y-.1"/>
                                          </p:val>
                                        </p:tav>
                                        <p:tav tm="100000">
                                          <p:val>
                                            <p:strVal val="#ppt_y"/>
                                          </p:val>
                                        </p:tav>
                                      </p:tavLst>
                                    </p:anim>
                                  </p:childTnLst>
                                </p:cTn>
                              </p:par>
                            </p:childTnLst>
                          </p:cTn>
                        </p:par>
                        <p:par>
                          <p:cTn id="99" fill="hold">
                            <p:stCondLst>
                              <p:cond delay="6000"/>
                            </p:stCondLst>
                            <p:childTnLst>
                              <p:par>
                                <p:cTn id="100" presetID="47" presetClass="entr" presetSubtype="0" fill="hold" grpId="0" nodeType="afterEffect">
                                  <p:stCondLst>
                                    <p:cond delay="0"/>
                                  </p:stCondLst>
                                  <p:childTnLst>
                                    <p:set>
                                      <p:cBhvr>
                                        <p:cTn id="101" dur="1" fill="hold">
                                          <p:stCondLst>
                                            <p:cond delay="0"/>
                                          </p:stCondLst>
                                        </p:cTn>
                                        <p:tgtEl>
                                          <p:spTgt spid="132"/>
                                        </p:tgtEl>
                                        <p:attrNameLst>
                                          <p:attrName>style.visibility</p:attrName>
                                        </p:attrNameLst>
                                      </p:cBhvr>
                                      <p:to>
                                        <p:strVal val="visible"/>
                                      </p:to>
                                    </p:set>
                                    <p:animEffect transition="in" filter="fade">
                                      <p:cBhvr>
                                        <p:cTn id="102" dur="500"/>
                                        <p:tgtEl>
                                          <p:spTgt spid="132"/>
                                        </p:tgtEl>
                                      </p:cBhvr>
                                    </p:animEffect>
                                    <p:anim calcmode="lin" valueType="num">
                                      <p:cBhvr>
                                        <p:cTn id="103" dur="500" fill="hold"/>
                                        <p:tgtEl>
                                          <p:spTgt spid="132"/>
                                        </p:tgtEl>
                                        <p:attrNameLst>
                                          <p:attrName>ppt_x</p:attrName>
                                        </p:attrNameLst>
                                      </p:cBhvr>
                                      <p:tavLst>
                                        <p:tav tm="0">
                                          <p:val>
                                            <p:strVal val="#ppt_x"/>
                                          </p:val>
                                        </p:tav>
                                        <p:tav tm="100000">
                                          <p:val>
                                            <p:strVal val="#ppt_x"/>
                                          </p:val>
                                        </p:tav>
                                      </p:tavLst>
                                    </p:anim>
                                    <p:anim calcmode="lin" valueType="num">
                                      <p:cBhvr>
                                        <p:cTn id="104" dur="500" fill="hold"/>
                                        <p:tgtEl>
                                          <p:spTgt spid="13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9" grpId="0" animBg="1"/>
      <p:bldP spid="110" grpId="0" animBg="1"/>
      <p:bldP spid="111" grpId="0" animBg="1"/>
      <p:bldP spid="113" grpId="0" animBg="1"/>
      <p:bldP spid="115" grpId="0" animBg="1"/>
      <p:bldP spid="129" grpId="0"/>
      <p:bldP spid="130" grpId="0"/>
      <p:bldP spid="131" grpId="0"/>
      <p:bldP spid="13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AutoShape 4"/>
          <p:cNvSpPr>
            <a:spLocks noChangeArrowheads="1"/>
          </p:cNvSpPr>
          <p:nvPr/>
        </p:nvSpPr>
        <p:spPr bwMode="gray">
          <a:xfrm>
            <a:off x="2080320" y="1512219"/>
            <a:ext cx="4262874" cy="2212197"/>
          </a:xfrm>
          <a:prstGeom prst="roundRect">
            <a:avLst>
              <a:gd name="adj" fmla="val 9616"/>
            </a:avLst>
          </a:prstGeom>
          <a:gradFill rotWithShape="1">
            <a:gsLst>
              <a:gs pos="0">
                <a:srgbClr val="F5F5F5"/>
              </a:gs>
              <a:gs pos="100000">
                <a:srgbClr val="DDDDDD"/>
              </a:gs>
            </a:gsLst>
            <a:lin ang="5400000" scaled="1"/>
          </a:gradFill>
          <a:ln w="28575">
            <a:solidFill>
              <a:schemeClr val="bg1">
                <a:lumMod val="65000"/>
              </a:schemeClr>
            </a:solidFill>
            <a:round/>
          </a:ln>
          <a:effectLst/>
        </p:spPr>
        <p:txBody>
          <a:bodyPr wrap="none" lIns="128319" tIns="64157" rIns="128319" bIns="64157" anchor="ctr"/>
          <a:lstStyle/>
          <a:p>
            <a:endParaRPr lang="zh-CN" altLang="en-US">
              <a:ea typeface="宋体" panose="02010600030101010101" pitchFamily="2" charset="-122"/>
            </a:endParaRPr>
          </a:p>
        </p:txBody>
      </p:sp>
      <p:sp>
        <p:nvSpPr>
          <p:cNvPr id="24" name="AutoShape 5"/>
          <p:cNvSpPr>
            <a:spLocks noChangeArrowheads="1"/>
          </p:cNvSpPr>
          <p:nvPr/>
        </p:nvSpPr>
        <p:spPr bwMode="gray">
          <a:xfrm>
            <a:off x="6573621" y="1512219"/>
            <a:ext cx="4262874" cy="2212197"/>
          </a:xfrm>
          <a:prstGeom prst="roundRect">
            <a:avLst>
              <a:gd name="adj" fmla="val 9616"/>
            </a:avLst>
          </a:prstGeom>
          <a:gradFill rotWithShape="1">
            <a:gsLst>
              <a:gs pos="0">
                <a:srgbClr val="F5F5F5"/>
              </a:gs>
              <a:gs pos="100000">
                <a:srgbClr val="DDDDDD"/>
              </a:gs>
            </a:gsLst>
            <a:lin ang="5400000" scaled="1"/>
          </a:gradFill>
          <a:ln w="28575">
            <a:solidFill>
              <a:schemeClr val="bg1">
                <a:lumMod val="65000"/>
              </a:schemeClr>
            </a:solidFill>
            <a:round/>
          </a:ln>
          <a:effectLst/>
        </p:spPr>
        <p:txBody>
          <a:bodyPr wrap="none" lIns="128319" tIns="64157" rIns="128319" bIns="64157" anchor="ctr"/>
          <a:lstStyle/>
          <a:p>
            <a:endParaRPr lang="zh-CN" altLang="en-US">
              <a:ea typeface="宋体" panose="02010600030101010101" pitchFamily="2" charset="-122"/>
            </a:endParaRPr>
          </a:p>
        </p:txBody>
      </p:sp>
      <p:sp>
        <p:nvSpPr>
          <p:cNvPr id="27" name="AutoShape 6"/>
          <p:cNvSpPr>
            <a:spLocks noChangeArrowheads="1"/>
          </p:cNvSpPr>
          <p:nvPr/>
        </p:nvSpPr>
        <p:spPr bwMode="gray">
          <a:xfrm>
            <a:off x="2080320" y="3908425"/>
            <a:ext cx="4262874" cy="2308204"/>
          </a:xfrm>
          <a:prstGeom prst="roundRect">
            <a:avLst>
              <a:gd name="adj" fmla="val 9616"/>
            </a:avLst>
          </a:prstGeom>
          <a:gradFill rotWithShape="1">
            <a:gsLst>
              <a:gs pos="0">
                <a:srgbClr val="F5F5F5"/>
              </a:gs>
              <a:gs pos="100000">
                <a:srgbClr val="DDDDDD"/>
              </a:gs>
            </a:gsLst>
            <a:lin ang="5400000" scaled="1"/>
          </a:gradFill>
          <a:ln w="28575">
            <a:solidFill>
              <a:schemeClr val="bg1">
                <a:lumMod val="65000"/>
              </a:schemeClr>
            </a:solidFill>
            <a:round/>
          </a:ln>
          <a:effectLst/>
        </p:spPr>
        <p:txBody>
          <a:bodyPr wrap="none" lIns="128319" tIns="64157" rIns="128319" bIns="64157" anchor="ctr"/>
          <a:lstStyle/>
          <a:p>
            <a:endParaRPr lang="zh-CN" altLang="en-US">
              <a:ea typeface="宋体" panose="02010600030101010101" pitchFamily="2" charset="-122"/>
            </a:endParaRPr>
          </a:p>
        </p:txBody>
      </p:sp>
      <p:sp>
        <p:nvSpPr>
          <p:cNvPr id="28" name="AutoShape 7"/>
          <p:cNvSpPr>
            <a:spLocks noChangeArrowheads="1"/>
          </p:cNvSpPr>
          <p:nvPr/>
        </p:nvSpPr>
        <p:spPr bwMode="gray">
          <a:xfrm>
            <a:off x="6573621" y="3908425"/>
            <a:ext cx="4262874" cy="2308204"/>
          </a:xfrm>
          <a:prstGeom prst="roundRect">
            <a:avLst>
              <a:gd name="adj" fmla="val 9616"/>
            </a:avLst>
          </a:prstGeom>
          <a:gradFill rotWithShape="1">
            <a:gsLst>
              <a:gs pos="0">
                <a:srgbClr val="F5F5F5"/>
              </a:gs>
              <a:gs pos="100000">
                <a:srgbClr val="DDDDDD"/>
              </a:gs>
            </a:gsLst>
            <a:lin ang="5400000" scaled="1"/>
          </a:gradFill>
          <a:ln w="28575">
            <a:solidFill>
              <a:schemeClr val="bg1">
                <a:lumMod val="65000"/>
              </a:schemeClr>
            </a:solidFill>
            <a:round/>
          </a:ln>
          <a:effectLst/>
        </p:spPr>
        <p:txBody>
          <a:bodyPr wrap="none" lIns="128319" tIns="64157" rIns="128319" bIns="64157" anchor="ctr"/>
          <a:lstStyle/>
          <a:p>
            <a:endParaRPr lang="zh-CN" altLang="en-US">
              <a:ea typeface="宋体" panose="02010600030101010101" pitchFamily="2" charset="-122"/>
            </a:endParaRPr>
          </a:p>
        </p:txBody>
      </p:sp>
      <p:grpSp>
        <p:nvGrpSpPr>
          <p:cNvPr id="47" name="组合 46"/>
          <p:cNvGrpSpPr/>
          <p:nvPr/>
        </p:nvGrpSpPr>
        <p:grpSpPr>
          <a:xfrm>
            <a:off x="3695700" y="2760327"/>
            <a:ext cx="2649895" cy="966086"/>
            <a:chOff x="4706509" y="2552348"/>
            <a:chExt cx="2208398" cy="805101"/>
          </a:xfrm>
          <a:solidFill>
            <a:srgbClr val="C00000"/>
          </a:solidFill>
        </p:grpSpPr>
        <p:sp>
          <p:nvSpPr>
            <p:cNvPr id="48" name="AutoShape 8"/>
            <p:cNvSpPr>
              <a:spLocks noChangeArrowheads="1"/>
            </p:cNvSpPr>
            <p:nvPr/>
          </p:nvSpPr>
          <p:spPr bwMode="gray">
            <a:xfrm>
              <a:off x="4706509" y="2552348"/>
              <a:ext cx="2208398" cy="805101"/>
            </a:xfrm>
            <a:prstGeom prst="roundRect">
              <a:avLst>
                <a:gd name="adj" fmla="val 19773"/>
              </a:avLst>
            </a:prstGeom>
            <a:grpFill/>
            <a:ln>
              <a:noFill/>
            </a:ln>
            <a:effectLst>
              <a:outerShdw blurRad="444500" dist="254000" dir="8100000" algn="tr"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solidFill>
                  <a:schemeClr val="bg1"/>
                </a:solidFill>
                <a:latin typeface="微软雅黑" panose="020B0503020204020204" pitchFamily="34" charset="-122"/>
                <a:ea typeface="微软雅黑" panose="020B0503020204020204" pitchFamily="34" charset="-122"/>
              </a:endParaRPr>
            </a:p>
          </p:txBody>
        </p:sp>
        <p:sp>
          <p:nvSpPr>
            <p:cNvPr id="49" name="Text Box 13"/>
            <p:cNvSpPr txBox="1">
              <a:spLocks noChangeArrowheads="1"/>
            </p:cNvSpPr>
            <p:nvPr/>
          </p:nvSpPr>
          <p:spPr bwMode="gray">
            <a:xfrm>
              <a:off x="4824532" y="2762374"/>
              <a:ext cx="1988358" cy="410639"/>
            </a:xfrm>
            <a:prstGeom prst="rect">
              <a:avLst/>
            </a:prstGeom>
            <a:noFill/>
            <a:ln>
              <a:noFill/>
            </a:ln>
            <a:effectLst>
              <a:outerShdw blurRad="444500" dist="254000" dir="8100000" algn="tr" rotWithShape="0">
                <a:prstClr val="black">
                  <a:alpha val="50000"/>
                </a:prstClr>
              </a:outerShdw>
            </a:effectLst>
            <a:extLst>
              <a:ext uri="{91240B29-F687-4F45-9708-019B960494DF}">
                <a14:hiddenLine xmlns:a14="http://schemas.microsoft.com/office/drawing/2010/main" w="9525">
                  <a:solidFill>
                    <a:srgbClr val="000000"/>
                  </a:solidFill>
                  <a:miter lim="800000"/>
                  <a:headEnd/>
                  <a:tailEn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algn="ctr">
                <a:defRPr sz="4000">
                  <a:solidFill>
                    <a:schemeClr val="bg1"/>
                  </a:solidFill>
                  <a:latin typeface="微软雅黑" panose="020B0503020204020204" pitchFamily="34" charset="-122"/>
                  <a:ea typeface="微软雅黑" panose="020B0503020204020204" pitchFamily="34" charset="-122"/>
                </a:defRPr>
              </a:lvl1pPr>
            </a:lstStyle>
            <a:p>
              <a:r>
                <a:rPr lang="zh-CN" altLang="en-US" sz="2400" dirty="0"/>
                <a:t>在此添加标题</a:t>
              </a:r>
              <a:endParaRPr lang="zh-CN" altLang="en-US" sz="2400" dirty="0"/>
            </a:p>
          </p:txBody>
        </p:sp>
      </p:grpSp>
      <p:grpSp>
        <p:nvGrpSpPr>
          <p:cNvPr id="50" name="组合 49"/>
          <p:cNvGrpSpPr/>
          <p:nvPr/>
        </p:nvGrpSpPr>
        <p:grpSpPr>
          <a:xfrm>
            <a:off x="6559219" y="2760327"/>
            <a:ext cx="2649895" cy="966086"/>
            <a:chOff x="7092938" y="2552348"/>
            <a:chExt cx="2208398" cy="805101"/>
          </a:xfrm>
          <a:solidFill>
            <a:srgbClr val="C00000"/>
          </a:solidFill>
        </p:grpSpPr>
        <p:sp>
          <p:nvSpPr>
            <p:cNvPr id="51" name="AutoShape 9"/>
            <p:cNvSpPr>
              <a:spLocks noChangeArrowheads="1"/>
            </p:cNvSpPr>
            <p:nvPr/>
          </p:nvSpPr>
          <p:spPr bwMode="gray">
            <a:xfrm>
              <a:off x="7092938" y="2552348"/>
              <a:ext cx="2208398" cy="805101"/>
            </a:xfrm>
            <a:prstGeom prst="roundRect">
              <a:avLst>
                <a:gd name="adj" fmla="val 20903"/>
              </a:avLst>
            </a:prstGeom>
            <a:grpFill/>
            <a:ln>
              <a:noFill/>
            </a:ln>
            <a:effectLst>
              <a:outerShdw blurRad="444500" dist="254000" dir="8100000" algn="tr"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solidFill>
                  <a:schemeClr val="bg1"/>
                </a:solidFill>
                <a:latin typeface="微软雅黑" panose="020B0503020204020204" pitchFamily="34" charset="-122"/>
                <a:ea typeface="微软雅黑" panose="020B0503020204020204" pitchFamily="34" charset="-122"/>
              </a:endParaRPr>
            </a:p>
          </p:txBody>
        </p:sp>
        <p:sp>
          <p:nvSpPr>
            <p:cNvPr id="52" name="Text Box 14"/>
            <p:cNvSpPr txBox="1">
              <a:spLocks noChangeArrowheads="1"/>
            </p:cNvSpPr>
            <p:nvPr/>
          </p:nvSpPr>
          <p:spPr bwMode="gray">
            <a:xfrm>
              <a:off x="7182956" y="2762374"/>
              <a:ext cx="1988358" cy="410639"/>
            </a:xfrm>
            <a:prstGeom prst="rect">
              <a:avLst/>
            </a:prstGeom>
            <a:noFill/>
            <a:ln>
              <a:noFill/>
            </a:ln>
            <a:effectLst>
              <a:outerShdw blurRad="444500" dist="254000" dir="8100000" algn="tr" rotWithShape="0">
                <a:prstClr val="black">
                  <a:alpha val="50000"/>
                </a:prstClr>
              </a:outerShdw>
            </a:effectLst>
            <a:extLst>
              <a:ext uri="{91240B29-F687-4F45-9708-019B960494DF}">
                <a14:hiddenLine xmlns:a14="http://schemas.microsoft.com/office/drawing/2010/main" w="9525">
                  <a:solidFill>
                    <a:srgbClr val="000000"/>
                  </a:solidFill>
                  <a:miter lim="800000"/>
                  <a:headEnd/>
                  <a:tailEn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algn="ctr">
                <a:defRPr sz="4000">
                  <a:solidFill>
                    <a:schemeClr val="bg1"/>
                  </a:solidFill>
                  <a:latin typeface="微软雅黑" panose="020B0503020204020204" pitchFamily="34" charset="-122"/>
                  <a:ea typeface="微软雅黑" panose="020B0503020204020204" pitchFamily="34" charset="-122"/>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zh-CN" altLang="en-US" sz="2400" dirty="0"/>
                <a:t>在此添加标题</a:t>
              </a:r>
              <a:endParaRPr lang="zh-CN" altLang="en-US" sz="2400" dirty="0"/>
            </a:p>
          </p:txBody>
        </p:sp>
      </p:grpSp>
      <p:grpSp>
        <p:nvGrpSpPr>
          <p:cNvPr id="53" name="组合 52"/>
          <p:cNvGrpSpPr/>
          <p:nvPr/>
        </p:nvGrpSpPr>
        <p:grpSpPr>
          <a:xfrm>
            <a:off x="3695700" y="3896432"/>
            <a:ext cx="2649895" cy="940083"/>
            <a:chOff x="4706509" y="3499133"/>
            <a:chExt cx="2208398" cy="783431"/>
          </a:xfrm>
          <a:solidFill>
            <a:srgbClr val="C00000"/>
          </a:solidFill>
        </p:grpSpPr>
        <p:sp>
          <p:nvSpPr>
            <p:cNvPr id="54" name="AutoShape 10"/>
            <p:cNvSpPr>
              <a:spLocks noChangeArrowheads="1"/>
            </p:cNvSpPr>
            <p:nvPr/>
          </p:nvSpPr>
          <p:spPr bwMode="gray">
            <a:xfrm>
              <a:off x="4706509" y="3499133"/>
              <a:ext cx="2208398" cy="783431"/>
            </a:xfrm>
            <a:prstGeom prst="roundRect">
              <a:avLst>
                <a:gd name="adj" fmla="val 19773"/>
              </a:avLst>
            </a:prstGeom>
            <a:grpFill/>
            <a:ln>
              <a:noFill/>
            </a:ln>
            <a:effectLst>
              <a:outerShdw blurRad="444500" dist="254000" dir="8100000" algn="tr"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solidFill>
                  <a:schemeClr val="bg1"/>
                </a:solidFill>
                <a:latin typeface="微软雅黑" panose="020B0503020204020204" pitchFamily="34" charset="-122"/>
                <a:ea typeface="微软雅黑" panose="020B0503020204020204" pitchFamily="34" charset="-122"/>
              </a:endParaRPr>
            </a:p>
          </p:txBody>
        </p:sp>
        <p:sp>
          <p:nvSpPr>
            <p:cNvPr id="55" name="Text Box 15"/>
            <p:cNvSpPr txBox="1">
              <a:spLocks noChangeArrowheads="1"/>
            </p:cNvSpPr>
            <p:nvPr/>
          </p:nvSpPr>
          <p:spPr bwMode="gray">
            <a:xfrm>
              <a:off x="4824532" y="3684156"/>
              <a:ext cx="1988358" cy="410639"/>
            </a:xfrm>
            <a:prstGeom prst="rect">
              <a:avLst/>
            </a:prstGeom>
            <a:noFill/>
            <a:ln>
              <a:noFill/>
            </a:ln>
            <a:effectLst>
              <a:outerShdw blurRad="444500" dist="254000" dir="8100000" algn="tr" rotWithShape="0">
                <a:prstClr val="black">
                  <a:alpha val="50000"/>
                </a:prstClr>
              </a:outerShdw>
            </a:effectLst>
            <a:extLst>
              <a:ext uri="{91240B29-F687-4F45-9708-019B960494DF}">
                <a14:hiddenLine xmlns:a14="http://schemas.microsoft.com/office/drawing/2010/main" w="9525">
                  <a:solidFill>
                    <a:srgbClr val="000000"/>
                  </a:solidFill>
                  <a:miter lim="800000"/>
                  <a:headEnd/>
                  <a:tailEn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algn="ctr">
                <a:defRPr sz="4000">
                  <a:solidFill>
                    <a:schemeClr val="bg1"/>
                  </a:solidFill>
                  <a:latin typeface="微软雅黑" panose="020B0503020204020204" pitchFamily="34" charset="-122"/>
                  <a:ea typeface="微软雅黑" panose="020B0503020204020204" pitchFamily="34" charset="-122"/>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zh-CN" altLang="en-US" sz="2400" dirty="0"/>
                <a:t>在此添加标题</a:t>
              </a:r>
              <a:endParaRPr lang="zh-CN" altLang="en-US" sz="2400" dirty="0"/>
            </a:p>
          </p:txBody>
        </p:sp>
      </p:grpSp>
      <p:grpSp>
        <p:nvGrpSpPr>
          <p:cNvPr id="56" name="组合 55"/>
          <p:cNvGrpSpPr/>
          <p:nvPr/>
        </p:nvGrpSpPr>
        <p:grpSpPr>
          <a:xfrm>
            <a:off x="6559219" y="3896432"/>
            <a:ext cx="2649895" cy="940083"/>
            <a:chOff x="7092938" y="3499133"/>
            <a:chExt cx="2208398" cy="783431"/>
          </a:xfrm>
          <a:solidFill>
            <a:srgbClr val="FCA304"/>
          </a:solidFill>
        </p:grpSpPr>
        <p:sp>
          <p:nvSpPr>
            <p:cNvPr id="57" name="AutoShape 11"/>
            <p:cNvSpPr>
              <a:spLocks noChangeArrowheads="1"/>
            </p:cNvSpPr>
            <p:nvPr/>
          </p:nvSpPr>
          <p:spPr bwMode="gray">
            <a:xfrm>
              <a:off x="7092938" y="3499133"/>
              <a:ext cx="2208398" cy="783431"/>
            </a:xfrm>
            <a:prstGeom prst="roundRect">
              <a:avLst>
                <a:gd name="adj" fmla="val 20903"/>
              </a:avLst>
            </a:prstGeom>
            <a:solidFill>
              <a:schemeClr val="tx1">
                <a:lumMod val="75000"/>
                <a:lumOff val="25000"/>
              </a:schemeClr>
            </a:solidFill>
            <a:ln w="25400">
              <a:solidFill>
                <a:srgbClr val="FEFFFF"/>
              </a:solidFill>
              <a:round/>
            </a:ln>
            <a:effectLst/>
          </p:spPr>
          <p:txBody>
            <a:bodyPr wrap="none" anchor="ctr"/>
            <a:lstStyle/>
            <a:p>
              <a:endParaRPr lang="zh-CN" altLang="en-US" sz="1600">
                <a:solidFill>
                  <a:schemeClr val="tx1"/>
                </a:solidFill>
                <a:ea typeface="宋体" panose="02010600030101010101" pitchFamily="2" charset="-122"/>
              </a:endParaRPr>
            </a:p>
          </p:txBody>
        </p:sp>
        <p:sp>
          <p:nvSpPr>
            <p:cNvPr id="58" name="Text Box 16"/>
            <p:cNvSpPr txBox="1">
              <a:spLocks noChangeArrowheads="1"/>
            </p:cNvSpPr>
            <p:nvPr/>
          </p:nvSpPr>
          <p:spPr bwMode="gray">
            <a:xfrm>
              <a:off x="7182956" y="3672488"/>
              <a:ext cx="1988358" cy="410639"/>
            </a:xfrm>
            <a:prstGeom prst="rect">
              <a:avLst/>
            </a:prstGeom>
            <a:noFill/>
            <a:ln>
              <a:noFill/>
            </a:ln>
            <a:effectLst>
              <a:outerShdw blurRad="444500" dist="254000" dir="8100000" algn="tr" rotWithShape="0">
                <a:prstClr val="black">
                  <a:alpha val="50000"/>
                </a:prstClr>
              </a:outerShdw>
            </a:effectLst>
            <a:extLst>
              <a:ext uri="{91240B29-F687-4F45-9708-019B960494DF}">
                <a14:hiddenLine xmlns:a14="http://schemas.microsoft.com/office/drawing/2010/main" w="9525">
                  <a:solidFill>
                    <a:srgbClr val="000000"/>
                  </a:solidFill>
                  <a:miter lim="800000"/>
                  <a:headEnd/>
                  <a:tailEn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algn="ctr">
                <a:defRPr sz="4000">
                  <a:solidFill>
                    <a:schemeClr val="bg1"/>
                  </a:solidFill>
                  <a:latin typeface="微软雅黑" panose="020B0503020204020204" pitchFamily="34" charset="-122"/>
                  <a:ea typeface="微软雅黑" panose="020B0503020204020204" pitchFamily="34" charset="-122"/>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zh-CN" altLang="en-US" sz="2400" dirty="0"/>
                <a:t>在此添加标题</a:t>
              </a:r>
              <a:endParaRPr lang="zh-CN" altLang="en-US" sz="2400" dirty="0"/>
            </a:p>
          </p:txBody>
        </p:sp>
      </p:grpSp>
      <p:sp>
        <p:nvSpPr>
          <p:cNvPr id="59" name="Text Box 17"/>
          <p:cNvSpPr txBox="1">
            <a:spLocks noChangeArrowheads="1"/>
          </p:cNvSpPr>
          <p:nvPr/>
        </p:nvSpPr>
        <p:spPr bwMode="gray">
          <a:xfrm>
            <a:off x="2195540" y="1653987"/>
            <a:ext cx="3456385" cy="10529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28319" tIns="64157" rIns="128319" bIns="64157">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buFontTx/>
              <a:buChar char="•"/>
            </a:pPr>
            <a:r>
              <a:rPr lang="en-US" altLang="zh-CN" sz="2400" dirty="0">
                <a:solidFill>
                  <a:srgbClr val="000000"/>
                </a:solidFill>
                <a:latin typeface="微软雅黑" panose="020B0503020204020204" pitchFamily="34" charset="-122"/>
                <a:ea typeface="微软雅黑" panose="020B0503020204020204" pitchFamily="34" charset="-122"/>
              </a:rPr>
              <a:t> </a:t>
            </a:r>
            <a:r>
              <a:rPr lang="zh-CN" altLang="en-US" sz="2400" dirty="0">
                <a:solidFill>
                  <a:srgbClr val="000000"/>
                </a:solidFill>
                <a:latin typeface="微软雅黑" panose="020B0503020204020204" pitchFamily="34" charset="-122"/>
                <a:ea typeface="微软雅黑" panose="020B0503020204020204" pitchFamily="34" charset="-122"/>
              </a:rPr>
              <a:t>点击此处添加文字</a:t>
            </a:r>
            <a:endParaRPr lang="zh-CN" altLang="en-US" sz="2400" dirty="0">
              <a:solidFill>
                <a:srgbClr val="000000"/>
              </a:solidFill>
              <a:latin typeface="微软雅黑" panose="020B0503020204020204" pitchFamily="34" charset="-122"/>
              <a:ea typeface="微软雅黑" panose="020B0503020204020204" pitchFamily="34" charset="-122"/>
            </a:endParaRPr>
          </a:p>
          <a:p>
            <a:pPr eaLnBrk="1" hangingPunct="1">
              <a:spcBef>
                <a:spcPct val="50000"/>
              </a:spcBef>
              <a:buFontTx/>
              <a:buChar char="•"/>
            </a:pPr>
            <a:r>
              <a:rPr lang="en-US" altLang="zh-CN" sz="2400" dirty="0">
                <a:solidFill>
                  <a:srgbClr val="000000"/>
                </a:solidFill>
                <a:latin typeface="微软雅黑" panose="020B0503020204020204" pitchFamily="34" charset="-122"/>
                <a:ea typeface="微软雅黑" panose="020B0503020204020204" pitchFamily="34" charset="-122"/>
              </a:rPr>
              <a:t> </a:t>
            </a:r>
            <a:r>
              <a:rPr lang="zh-CN" altLang="en-US" sz="2400" dirty="0">
                <a:solidFill>
                  <a:srgbClr val="000000"/>
                </a:solidFill>
                <a:latin typeface="微软雅黑" panose="020B0503020204020204" pitchFamily="34" charset="-122"/>
                <a:ea typeface="微软雅黑" panose="020B0503020204020204" pitchFamily="34" charset="-122"/>
              </a:rPr>
              <a:t>点击此处添加文字</a:t>
            </a:r>
            <a:endParaRPr lang="zh-CN" altLang="en-US" sz="2400" dirty="0">
              <a:solidFill>
                <a:srgbClr val="000000"/>
              </a:solidFill>
              <a:latin typeface="微软雅黑" panose="020B0503020204020204" pitchFamily="34" charset="-122"/>
              <a:ea typeface="微软雅黑" panose="020B0503020204020204" pitchFamily="34" charset="-122"/>
            </a:endParaRPr>
          </a:p>
        </p:txBody>
      </p:sp>
      <p:sp>
        <p:nvSpPr>
          <p:cNvPr id="60" name="Text Box 18"/>
          <p:cNvSpPr txBox="1">
            <a:spLocks noChangeArrowheads="1"/>
          </p:cNvSpPr>
          <p:nvPr/>
        </p:nvSpPr>
        <p:spPr bwMode="gray">
          <a:xfrm>
            <a:off x="2195540" y="5090949"/>
            <a:ext cx="3456385" cy="10529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28319" tIns="64157" rIns="128319" bIns="64157">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buFontTx/>
              <a:buChar char="•"/>
            </a:pPr>
            <a:r>
              <a:rPr lang="en-US" altLang="zh-CN" sz="2400" dirty="0">
                <a:solidFill>
                  <a:srgbClr val="000000"/>
                </a:solidFill>
                <a:latin typeface="微软雅黑" panose="020B0503020204020204" pitchFamily="34" charset="-122"/>
                <a:ea typeface="微软雅黑" panose="020B0503020204020204" pitchFamily="34" charset="-122"/>
              </a:rPr>
              <a:t> </a:t>
            </a:r>
            <a:r>
              <a:rPr lang="zh-CN" altLang="en-US" sz="2400" dirty="0">
                <a:solidFill>
                  <a:srgbClr val="000000"/>
                </a:solidFill>
                <a:latin typeface="微软雅黑" panose="020B0503020204020204" pitchFamily="34" charset="-122"/>
                <a:ea typeface="微软雅黑" panose="020B0503020204020204" pitchFamily="34" charset="-122"/>
              </a:rPr>
              <a:t>点击此处添加文字</a:t>
            </a:r>
            <a:endParaRPr lang="zh-CN" altLang="en-US" sz="2400" dirty="0">
              <a:solidFill>
                <a:srgbClr val="000000"/>
              </a:solidFill>
              <a:latin typeface="微软雅黑" panose="020B0503020204020204" pitchFamily="34" charset="-122"/>
              <a:ea typeface="微软雅黑" panose="020B0503020204020204" pitchFamily="34" charset="-122"/>
            </a:endParaRPr>
          </a:p>
          <a:p>
            <a:pPr eaLnBrk="1" hangingPunct="1">
              <a:spcBef>
                <a:spcPct val="50000"/>
              </a:spcBef>
              <a:buFontTx/>
              <a:buChar char="•"/>
            </a:pPr>
            <a:r>
              <a:rPr lang="en-US" altLang="zh-CN" sz="2400" dirty="0">
                <a:solidFill>
                  <a:srgbClr val="000000"/>
                </a:solidFill>
                <a:latin typeface="微软雅黑" panose="020B0503020204020204" pitchFamily="34" charset="-122"/>
                <a:ea typeface="微软雅黑" panose="020B0503020204020204" pitchFamily="34" charset="-122"/>
              </a:rPr>
              <a:t> </a:t>
            </a:r>
            <a:r>
              <a:rPr lang="zh-CN" altLang="en-US" sz="2400" dirty="0">
                <a:solidFill>
                  <a:srgbClr val="000000"/>
                </a:solidFill>
                <a:latin typeface="微软雅黑" panose="020B0503020204020204" pitchFamily="34" charset="-122"/>
                <a:ea typeface="微软雅黑" panose="020B0503020204020204" pitchFamily="34" charset="-122"/>
              </a:rPr>
              <a:t>点击此处添加文字</a:t>
            </a:r>
            <a:endParaRPr lang="zh-CN" altLang="en-US" sz="2400" dirty="0">
              <a:solidFill>
                <a:srgbClr val="000000"/>
              </a:solidFill>
              <a:latin typeface="微软雅黑" panose="020B0503020204020204" pitchFamily="34" charset="-122"/>
              <a:ea typeface="微软雅黑" panose="020B0503020204020204" pitchFamily="34" charset="-122"/>
            </a:endParaRPr>
          </a:p>
        </p:txBody>
      </p:sp>
      <p:sp>
        <p:nvSpPr>
          <p:cNvPr id="61" name="Text Box 19"/>
          <p:cNvSpPr txBox="1">
            <a:spLocks noChangeArrowheads="1"/>
          </p:cNvSpPr>
          <p:nvPr/>
        </p:nvSpPr>
        <p:spPr bwMode="gray">
          <a:xfrm>
            <a:off x="7264902" y="1653987"/>
            <a:ext cx="3456385" cy="10529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28319" tIns="64157" rIns="128319" bIns="64157">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spcBef>
                <a:spcPct val="50000"/>
              </a:spcBef>
              <a:buFontTx/>
              <a:buChar char="•"/>
            </a:pPr>
            <a:r>
              <a:rPr lang="en-US" altLang="zh-CN" sz="2400" dirty="0">
                <a:solidFill>
                  <a:srgbClr val="000000"/>
                </a:solidFill>
                <a:latin typeface="微软雅黑" panose="020B0503020204020204" pitchFamily="34" charset="-122"/>
                <a:ea typeface="微软雅黑" panose="020B0503020204020204" pitchFamily="34" charset="-122"/>
              </a:rPr>
              <a:t> </a:t>
            </a:r>
            <a:r>
              <a:rPr lang="zh-CN" altLang="en-US" sz="2400" dirty="0">
                <a:solidFill>
                  <a:srgbClr val="000000"/>
                </a:solidFill>
                <a:latin typeface="微软雅黑" panose="020B0503020204020204" pitchFamily="34" charset="-122"/>
                <a:ea typeface="微软雅黑" panose="020B0503020204020204" pitchFamily="34" charset="-122"/>
              </a:rPr>
              <a:t>点击此处添加文字</a:t>
            </a:r>
            <a:endParaRPr lang="zh-CN" altLang="en-US" sz="2400" dirty="0">
              <a:solidFill>
                <a:srgbClr val="000000"/>
              </a:solidFill>
              <a:latin typeface="微软雅黑" panose="020B0503020204020204" pitchFamily="34" charset="-122"/>
              <a:ea typeface="微软雅黑" panose="020B0503020204020204" pitchFamily="34" charset="-122"/>
            </a:endParaRPr>
          </a:p>
          <a:p>
            <a:pPr algn="r" eaLnBrk="1" hangingPunct="1">
              <a:spcBef>
                <a:spcPct val="50000"/>
              </a:spcBef>
              <a:buFontTx/>
              <a:buChar char="•"/>
            </a:pPr>
            <a:r>
              <a:rPr lang="en-US" altLang="zh-CN" sz="2400" dirty="0">
                <a:solidFill>
                  <a:srgbClr val="000000"/>
                </a:solidFill>
                <a:latin typeface="微软雅黑" panose="020B0503020204020204" pitchFamily="34" charset="-122"/>
                <a:ea typeface="微软雅黑" panose="020B0503020204020204" pitchFamily="34" charset="-122"/>
              </a:rPr>
              <a:t> </a:t>
            </a:r>
            <a:r>
              <a:rPr lang="zh-CN" altLang="en-US" sz="2400" dirty="0">
                <a:solidFill>
                  <a:srgbClr val="000000"/>
                </a:solidFill>
                <a:latin typeface="微软雅黑" panose="020B0503020204020204" pitchFamily="34" charset="-122"/>
                <a:ea typeface="微软雅黑" panose="020B0503020204020204" pitchFamily="34" charset="-122"/>
              </a:rPr>
              <a:t>点击此处添加文字</a:t>
            </a:r>
            <a:endParaRPr lang="zh-CN" altLang="en-US" sz="2400" dirty="0">
              <a:solidFill>
                <a:srgbClr val="000000"/>
              </a:solidFill>
              <a:latin typeface="微软雅黑" panose="020B0503020204020204" pitchFamily="34" charset="-122"/>
              <a:ea typeface="微软雅黑" panose="020B0503020204020204" pitchFamily="34" charset="-122"/>
            </a:endParaRPr>
          </a:p>
        </p:txBody>
      </p:sp>
      <p:sp>
        <p:nvSpPr>
          <p:cNvPr id="62" name="Text Box 20"/>
          <p:cNvSpPr txBox="1">
            <a:spLocks noChangeArrowheads="1"/>
          </p:cNvSpPr>
          <p:nvPr/>
        </p:nvSpPr>
        <p:spPr bwMode="gray">
          <a:xfrm>
            <a:off x="7264902" y="5090949"/>
            <a:ext cx="3456385" cy="10529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28319" tIns="64157" rIns="128319" bIns="64157">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spcBef>
                <a:spcPct val="50000"/>
              </a:spcBef>
              <a:buFontTx/>
              <a:buChar char="•"/>
            </a:pPr>
            <a:r>
              <a:rPr lang="en-US" altLang="zh-CN" sz="2400" dirty="0">
                <a:solidFill>
                  <a:srgbClr val="000000"/>
                </a:solidFill>
                <a:latin typeface="微软雅黑" panose="020B0503020204020204" pitchFamily="34" charset="-122"/>
                <a:ea typeface="微软雅黑" panose="020B0503020204020204" pitchFamily="34" charset="-122"/>
              </a:rPr>
              <a:t> </a:t>
            </a:r>
            <a:r>
              <a:rPr lang="zh-CN" altLang="en-US" sz="2400" dirty="0">
                <a:solidFill>
                  <a:srgbClr val="000000"/>
                </a:solidFill>
                <a:latin typeface="微软雅黑" panose="020B0503020204020204" pitchFamily="34" charset="-122"/>
                <a:ea typeface="微软雅黑" panose="020B0503020204020204" pitchFamily="34" charset="-122"/>
              </a:rPr>
              <a:t>点击此处添加文字</a:t>
            </a:r>
            <a:endParaRPr lang="zh-CN" altLang="en-US" sz="2400" dirty="0">
              <a:solidFill>
                <a:srgbClr val="000000"/>
              </a:solidFill>
              <a:latin typeface="微软雅黑" panose="020B0503020204020204" pitchFamily="34" charset="-122"/>
              <a:ea typeface="微软雅黑" panose="020B0503020204020204" pitchFamily="34" charset="-122"/>
            </a:endParaRPr>
          </a:p>
          <a:p>
            <a:pPr algn="r" eaLnBrk="1" hangingPunct="1">
              <a:spcBef>
                <a:spcPct val="50000"/>
              </a:spcBef>
              <a:buFontTx/>
              <a:buChar char="•"/>
            </a:pPr>
            <a:r>
              <a:rPr lang="en-US" altLang="zh-CN" sz="2400" dirty="0">
                <a:solidFill>
                  <a:srgbClr val="000000"/>
                </a:solidFill>
                <a:latin typeface="微软雅黑" panose="020B0503020204020204" pitchFamily="34" charset="-122"/>
                <a:ea typeface="微软雅黑" panose="020B0503020204020204" pitchFamily="34" charset="-122"/>
              </a:rPr>
              <a:t> </a:t>
            </a:r>
            <a:r>
              <a:rPr lang="zh-CN" altLang="en-US" sz="2400" dirty="0">
                <a:solidFill>
                  <a:srgbClr val="000000"/>
                </a:solidFill>
                <a:latin typeface="微软雅黑" panose="020B0503020204020204" pitchFamily="34" charset="-122"/>
                <a:ea typeface="微软雅黑" panose="020B0503020204020204" pitchFamily="34" charset="-122"/>
              </a:rPr>
              <a:t>点击此处添加文字</a:t>
            </a:r>
            <a:endParaRPr lang="zh-CN" altLang="en-US" sz="2400" dirty="0">
              <a:solidFill>
                <a:srgbClr val="000000"/>
              </a:solidFill>
              <a:latin typeface="微软雅黑" panose="020B0503020204020204" pitchFamily="34" charset="-122"/>
              <a:ea typeface="微软雅黑" panose="020B0503020204020204" pitchFamily="34" charset="-122"/>
            </a:endParaRPr>
          </a:p>
        </p:txBody>
      </p:sp>
      <p:sp>
        <p:nvSpPr>
          <p:cNvPr id="3" name="标题 2"/>
          <p:cNvSpPr>
            <a:spLocks noGrp="1"/>
          </p:cNvSpPr>
          <p:nvPr>
            <p:ph type="title"/>
          </p:nvPr>
        </p:nvSpPr>
        <p:spPr/>
        <p:txBody>
          <a:bodyPr/>
          <a:lstStyle/>
          <a:p>
            <a:r>
              <a:rPr lang="zh-CN" altLang="en-US" dirty="0">
                <a:solidFill>
                  <a:srgbClr val="000000">
                    <a:lumMod val="75000"/>
                    <a:lumOff val="25000"/>
                  </a:srgbClr>
                </a:solidFill>
              </a:rPr>
              <a:t>单击此处添加标题</a:t>
            </a:r>
            <a:endParaRPr lang="zh-CN" altLang="en-US" dirty="0"/>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nodeType="clickEffect">
                                  <p:stCondLst>
                                    <p:cond delay="0"/>
                                  </p:stCondLst>
                                  <p:childTnLst>
                                    <p:set>
                                      <p:cBhvr>
                                        <p:cTn id="6" dur="1" fill="hold">
                                          <p:stCondLst>
                                            <p:cond delay="0"/>
                                          </p:stCondLst>
                                        </p:cTn>
                                        <p:tgtEl>
                                          <p:spTgt spid="47"/>
                                        </p:tgtEl>
                                        <p:attrNameLst>
                                          <p:attrName>style.visibility</p:attrName>
                                        </p:attrNameLst>
                                      </p:cBhvr>
                                      <p:to>
                                        <p:strVal val="visible"/>
                                      </p:to>
                                    </p:set>
                                    <p:anim calcmode="lin" valueType="num">
                                      <p:cBhvr>
                                        <p:cTn id="7" dur="500" fill="hold"/>
                                        <p:tgtEl>
                                          <p:spTgt spid="47"/>
                                        </p:tgtEl>
                                        <p:attrNameLst>
                                          <p:attrName>ppt_w</p:attrName>
                                        </p:attrNameLst>
                                      </p:cBhvr>
                                      <p:tavLst>
                                        <p:tav tm="0">
                                          <p:val>
                                            <p:fltVal val="0"/>
                                          </p:val>
                                        </p:tav>
                                        <p:tav tm="100000">
                                          <p:val>
                                            <p:strVal val="#ppt_w"/>
                                          </p:val>
                                        </p:tav>
                                      </p:tavLst>
                                    </p:anim>
                                    <p:anim calcmode="lin" valueType="num">
                                      <p:cBhvr>
                                        <p:cTn id="8" dur="500" fill="hold"/>
                                        <p:tgtEl>
                                          <p:spTgt spid="47"/>
                                        </p:tgtEl>
                                        <p:attrNameLst>
                                          <p:attrName>ppt_h</p:attrName>
                                        </p:attrNameLst>
                                      </p:cBhvr>
                                      <p:tavLst>
                                        <p:tav tm="0">
                                          <p:val>
                                            <p:fltVal val="0"/>
                                          </p:val>
                                        </p:tav>
                                        <p:tav tm="100000">
                                          <p:val>
                                            <p:strVal val="#ppt_h"/>
                                          </p:val>
                                        </p:tav>
                                      </p:tavLst>
                                    </p:anim>
                                  </p:childTnLst>
                                </p:cTn>
                              </p:par>
                              <p:par>
                                <p:cTn id="9" presetID="23" presetClass="entr" presetSubtype="16" fill="hold" nodeType="withEffect">
                                  <p:stCondLst>
                                    <p:cond delay="0"/>
                                  </p:stCondLst>
                                  <p:childTnLst>
                                    <p:set>
                                      <p:cBhvr>
                                        <p:cTn id="10" dur="1" fill="hold">
                                          <p:stCondLst>
                                            <p:cond delay="0"/>
                                          </p:stCondLst>
                                        </p:cTn>
                                        <p:tgtEl>
                                          <p:spTgt spid="53"/>
                                        </p:tgtEl>
                                        <p:attrNameLst>
                                          <p:attrName>style.visibility</p:attrName>
                                        </p:attrNameLst>
                                      </p:cBhvr>
                                      <p:to>
                                        <p:strVal val="visible"/>
                                      </p:to>
                                    </p:set>
                                    <p:anim calcmode="lin" valueType="num">
                                      <p:cBhvr>
                                        <p:cTn id="11" dur="500" fill="hold"/>
                                        <p:tgtEl>
                                          <p:spTgt spid="53"/>
                                        </p:tgtEl>
                                        <p:attrNameLst>
                                          <p:attrName>ppt_w</p:attrName>
                                        </p:attrNameLst>
                                      </p:cBhvr>
                                      <p:tavLst>
                                        <p:tav tm="0">
                                          <p:val>
                                            <p:fltVal val="0"/>
                                          </p:val>
                                        </p:tav>
                                        <p:tav tm="100000">
                                          <p:val>
                                            <p:strVal val="#ppt_w"/>
                                          </p:val>
                                        </p:tav>
                                      </p:tavLst>
                                    </p:anim>
                                    <p:anim calcmode="lin" valueType="num">
                                      <p:cBhvr>
                                        <p:cTn id="12" dur="500" fill="hold"/>
                                        <p:tgtEl>
                                          <p:spTgt spid="53"/>
                                        </p:tgtEl>
                                        <p:attrNameLst>
                                          <p:attrName>ppt_h</p:attrName>
                                        </p:attrNameLst>
                                      </p:cBhvr>
                                      <p:tavLst>
                                        <p:tav tm="0">
                                          <p:val>
                                            <p:fltVal val="0"/>
                                          </p:val>
                                        </p:tav>
                                        <p:tav tm="100000">
                                          <p:val>
                                            <p:strVal val="#ppt_h"/>
                                          </p:val>
                                        </p:tav>
                                      </p:tavLst>
                                    </p:anim>
                                  </p:childTnLst>
                                </p:cTn>
                              </p:par>
                              <p:par>
                                <p:cTn id="13" presetID="23" presetClass="entr" presetSubtype="16" fill="hold" nodeType="withEffect">
                                  <p:stCondLst>
                                    <p:cond delay="0"/>
                                  </p:stCondLst>
                                  <p:childTnLst>
                                    <p:set>
                                      <p:cBhvr>
                                        <p:cTn id="14" dur="1" fill="hold">
                                          <p:stCondLst>
                                            <p:cond delay="0"/>
                                          </p:stCondLst>
                                        </p:cTn>
                                        <p:tgtEl>
                                          <p:spTgt spid="56"/>
                                        </p:tgtEl>
                                        <p:attrNameLst>
                                          <p:attrName>style.visibility</p:attrName>
                                        </p:attrNameLst>
                                      </p:cBhvr>
                                      <p:to>
                                        <p:strVal val="visible"/>
                                      </p:to>
                                    </p:set>
                                    <p:anim calcmode="lin" valueType="num">
                                      <p:cBhvr>
                                        <p:cTn id="15" dur="500" fill="hold"/>
                                        <p:tgtEl>
                                          <p:spTgt spid="56"/>
                                        </p:tgtEl>
                                        <p:attrNameLst>
                                          <p:attrName>ppt_w</p:attrName>
                                        </p:attrNameLst>
                                      </p:cBhvr>
                                      <p:tavLst>
                                        <p:tav tm="0">
                                          <p:val>
                                            <p:fltVal val="0"/>
                                          </p:val>
                                        </p:tav>
                                        <p:tav tm="100000">
                                          <p:val>
                                            <p:strVal val="#ppt_w"/>
                                          </p:val>
                                        </p:tav>
                                      </p:tavLst>
                                    </p:anim>
                                    <p:anim calcmode="lin" valueType="num">
                                      <p:cBhvr>
                                        <p:cTn id="16" dur="500" fill="hold"/>
                                        <p:tgtEl>
                                          <p:spTgt spid="56"/>
                                        </p:tgtEl>
                                        <p:attrNameLst>
                                          <p:attrName>ppt_h</p:attrName>
                                        </p:attrNameLst>
                                      </p:cBhvr>
                                      <p:tavLst>
                                        <p:tav tm="0">
                                          <p:val>
                                            <p:fltVal val="0"/>
                                          </p:val>
                                        </p:tav>
                                        <p:tav tm="100000">
                                          <p:val>
                                            <p:strVal val="#ppt_h"/>
                                          </p:val>
                                        </p:tav>
                                      </p:tavLst>
                                    </p:anim>
                                  </p:childTnLst>
                                </p:cTn>
                              </p:par>
                              <p:par>
                                <p:cTn id="17" presetID="23" presetClass="entr" presetSubtype="16" fill="hold" nodeType="withEffect">
                                  <p:stCondLst>
                                    <p:cond delay="0"/>
                                  </p:stCondLst>
                                  <p:childTnLst>
                                    <p:set>
                                      <p:cBhvr>
                                        <p:cTn id="18" dur="1" fill="hold">
                                          <p:stCondLst>
                                            <p:cond delay="0"/>
                                          </p:stCondLst>
                                        </p:cTn>
                                        <p:tgtEl>
                                          <p:spTgt spid="50"/>
                                        </p:tgtEl>
                                        <p:attrNameLst>
                                          <p:attrName>style.visibility</p:attrName>
                                        </p:attrNameLst>
                                      </p:cBhvr>
                                      <p:to>
                                        <p:strVal val="visible"/>
                                      </p:to>
                                    </p:set>
                                    <p:anim calcmode="lin" valueType="num">
                                      <p:cBhvr>
                                        <p:cTn id="19" dur="500" fill="hold"/>
                                        <p:tgtEl>
                                          <p:spTgt spid="50"/>
                                        </p:tgtEl>
                                        <p:attrNameLst>
                                          <p:attrName>ppt_w</p:attrName>
                                        </p:attrNameLst>
                                      </p:cBhvr>
                                      <p:tavLst>
                                        <p:tav tm="0">
                                          <p:val>
                                            <p:fltVal val="0"/>
                                          </p:val>
                                        </p:tav>
                                        <p:tav tm="100000">
                                          <p:val>
                                            <p:strVal val="#ppt_w"/>
                                          </p:val>
                                        </p:tav>
                                      </p:tavLst>
                                    </p:anim>
                                    <p:anim calcmode="lin" valueType="num">
                                      <p:cBhvr>
                                        <p:cTn id="20" dur="500" fill="hold"/>
                                        <p:tgtEl>
                                          <p:spTgt spid="50"/>
                                        </p:tgtEl>
                                        <p:attrNameLst>
                                          <p:attrName>ppt_h</p:attrName>
                                        </p:attrNameLst>
                                      </p:cBhvr>
                                      <p:tavLst>
                                        <p:tav tm="0">
                                          <p:val>
                                            <p:fltVal val="0"/>
                                          </p:val>
                                        </p:tav>
                                        <p:tav tm="100000">
                                          <p:val>
                                            <p:strVal val="#ppt_h"/>
                                          </p:val>
                                        </p:tav>
                                      </p:tavLst>
                                    </p:anim>
                                  </p:childTnLst>
                                </p:cTn>
                              </p:par>
                            </p:childTnLst>
                          </p:cTn>
                        </p:par>
                        <p:par>
                          <p:cTn id="21" fill="hold">
                            <p:stCondLst>
                              <p:cond delay="500"/>
                            </p:stCondLst>
                            <p:childTnLst>
                              <p:par>
                                <p:cTn id="22" presetID="12" presetClass="entr" presetSubtype="2" fill="hold" grpId="0" nodeType="afterEffect">
                                  <p:stCondLst>
                                    <p:cond delay="0"/>
                                  </p:stCondLst>
                                  <p:childTnLst>
                                    <p:set>
                                      <p:cBhvr>
                                        <p:cTn id="23" dur="1" fill="hold">
                                          <p:stCondLst>
                                            <p:cond delay="0"/>
                                          </p:stCondLst>
                                        </p:cTn>
                                        <p:tgtEl>
                                          <p:spTgt spid="23"/>
                                        </p:tgtEl>
                                        <p:attrNameLst>
                                          <p:attrName>style.visibility</p:attrName>
                                        </p:attrNameLst>
                                      </p:cBhvr>
                                      <p:to>
                                        <p:strVal val="visible"/>
                                      </p:to>
                                    </p:set>
                                    <p:anim calcmode="lin" valueType="num">
                                      <p:cBhvr additive="base">
                                        <p:cTn id="24" dur="500"/>
                                        <p:tgtEl>
                                          <p:spTgt spid="23"/>
                                        </p:tgtEl>
                                        <p:attrNameLst>
                                          <p:attrName>ppt_x</p:attrName>
                                        </p:attrNameLst>
                                      </p:cBhvr>
                                      <p:tavLst>
                                        <p:tav tm="0">
                                          <p:val>
                                            <p:strVal val="#ppt_x+#ppt_w*1.125000"/>
                                          </p:val>
                                        </p:tav>
                                        <p:tav tm="100000">
                                          <p:val>
                                            <p:strVal val="#ppt_x"/>
                                          </p:val>
                                        </p:tav>
                                      </p:tavLst>
                                    </p:anim>
                                    <p:animEffect transition="in" filter="wipe(left)">
                                      <p:cBhvr>
                                        <p:cTn id="25" dur="500"/>
                                        <p:tgtEl>
                                          <p:spTgt spid="23"/>
                                        </p:tgtEl>
                                      </p:cBhvr>
                                    </p:animEffect>
                                  </p:childTnLst>
                                </p:cTn>
                              </p:par>
                              <p:par>
                                <p:cTn id="26" presetID="12" presetClass="entr" presetSubtype="2" fill="hold" grpId="0" nodeType="withEffect">
                                  <p:stCondLst>
                                    <p:cond delay="0"/>
                                  </p:stCondLst>
                                  <p:childTnLst>
                                    <p:set>
                                      <p:cBhvr>
                                        <p:cTn id="27" dur="1" fill="hold">
                                          <p:stCondLst>
                                            <p:cond delay="0"/>
                                          </p:stCondLst>
                                        </p:cTn>
                                        <p:tgtEl>
                                          <p:spTgt spid="27"/>
                                        </p:tgtEl>
                                        <p:attrNameLst>
                                          <p:attrName>style.visibility</p:attrName>
                                        </p:attrNameLst>
                                      </p:cBhvr>
                                      <p:to>
                                        <p:strVal val="visible"/>
                                      </p:to>
                                    </p:set>
                                    <p:anim calcmode="lin" valueType="num">
                                      <p:cBhvr additive="base">
                                        <p:cTn id="28" dur="500"/>
                                        <p:tgtEl>
                                          <p:spTgt spid="27"/>
                                        </p:tgtEl>
                                        <p:attrNameLst>
                                          <p:attrName>ppt_x</p:attrName>
                                        </p:attrNameLst>
                                      </p:cBhvr>
                                      <p:tavLst>
                                        <p:tav tm="0">
                                          <p:val>
                                            <p:strVal val="#ppt_x+#ppt_w*1.125000"/>
                                          </p:val>
                                        </p:tav>
                                        <p:tav tm="100000">
                                          <p:val>
                                            <p:strVal val="#ppt_x"/>
                                          </p:val>
                                        </p:tav>
                                      </p:tavLst>
                                    </p:anim>
                                    <p:animEffect transition="in" filter="wipe(left)">
                                      <p:cBhvr>
                                        <p:cTn id="29" dur="500"/>
                                        <p:tgtEl>
                                          <p:spTgt spid="27"/>
                                        </p:tgtEl>
                                      </p:cBhvr>
                                    </p:animEffect>
                                  </p:childTnLst>
                                </p:cTn>
                              </p:par>
                              <p:par>
                                <p:cTn id="30" presetID="12" presetClass="entr" presetSubtype="8" fill="hold" grpId="0" nodeType="withEffect">
                                  <p:stCondLst>
                                    <p:cond delay="0"/>
                                  </p:stCondLst>
                                  <p:childTnLst>
                                    <p:set>
                                      <p:cBhvr>
                                        <p:cTn id="31" dur="1" fill="hold">
                                          <p:stCondLst>
                                            <p:cond delay="0"/>
                                          </p:stCondLst>
                                        </p:cTn>
                                        <p:tgtEl>
                                          <p:spTgt spid="24"/>
                                        </p:tgtEl>
                                        <p:attrNameLst>
                                          <p:attrName>style.visibility</p:attrName>
                                        </p:attrNameLst>
                                      </p:cBhvr>
                                      <p:to>
                                        <p:strVal val="visible"/>
                                      </p:to>
                                    </p:set>
                                    <p:anim calcmode="lin" valueType="num">
                                      <p:cBhvr additive="base">
                                        <p:cTn id="32" dur="500"/>
                                        <p:tgtEl>
                                          <p:spTgt spid="24"/>
                                        </p:tgtEl>
                                        <p:attrNameLst>
                                          <p:attrName>ppt_x</p:attrName>
                                        </p:attrNameLst>
                                      </p:cBhvr>
                                      <p:tavLst>
                                        <p:tav tm="0">
                                          <p:val>
                                            <p:strVal val="#ppt_x-#ppt_w*1.125000"/>
                                          </p:val>
                                        </p:tav>
                                        <p:tav tm="100000">
                                          <p:val>
                                            <p:strVal val="#ppt_x"/>
                                          </p:val>
                                        </p:tav>
                                      </p:tavLst>
                                    </p:anim>
                                    <p:animEffect transition="in" filter="wipe(right)">
                                      <p:cBhvr>
                                        <p:cTn id="33" dur="500"/>
                                        <p:tgtEl>
                                          <p:spTgt spid="24"/>
                                        </p:tgtEl>
                                      </p:cBhvr>
                                    </p:animEffect>
                                  </p:childTnLst>
                                </p:cTn>
                              </p:par>
                              <p:par>
                                <p:cTn id="34" presetID="12" presetClass="entr" presetSubtype="8" fill="hold" grpId="0" nodeType="withEffect">
                                  <p:stCondLst>
                                    <p:cond delay="0"/>
                                  </p:stCondLst>
                                  <p:childTnLst>
                                    <p:set>
                                      <p:cBhvr>
                                        <p:cTn id="35" dur="1" fill="hold">
                                          <p:stCondLst>
                                            <p:cond delay="0"/>
                                          </p:stCondLst>
                                        </p:cTn>
                                        <p:tgtEl>
                                          <p:spTgt spid="28"/>
                                        </p:tgtEl>
                                        <p:attrNameLst>
                                          <p:attrName>style.visibility</p:attrName>
                                        </p:attrNameLst>
                                      </p:cBhvr>
                                      <p:to>
                                        <p:strVal val="visible"/>
                                      </p:to>
                                    </p:set>
                                    <p:anim calcmode="lin" valueType="num">
                                      <p:cBhvr additive="base">
                                        <p:cTn id="36" dur="500"/>
                                        <p:tgtEl>
                                          <p:spTgt spid="28"/>
                                        </p:tgtEl>
                                        <p:attrNameLst>
                                          <p:attrName>ppt_x</p:attrName>
                                        </p:attrNameLst>
                                      </p:cBhvr>
                                      <p:tavLst>
                                        <p:tav tm="0">
                                          <p:val>
                                            <p:strVal val="#ppt_x-#ppt_w*1.125000"/>
                                          </p:val>
                                        </p:tav>
                                        <p:tav tm="100000">
                                          <p:val>
                                            <p:strVal val="#ppt_x"/>
                                          </p:val>
                                        </p:tav>
                                      </p:tavLst>
                                    </p:anim>
                                    <p:animEffect transition="in" filter="wipe(right)">
                                      <p:cBhvr>
                                        <p:cTn id="37" dur="500"/>
                                        <p:tgtEl>
                                          <p:spTgt spid="28"/>
                                        </p:tgtEl>
                                      </p:cBhvr>
                                    </p:animEffect>
                                  </p:childTnLst>
                                </p:cTn>
                              </p:par>
                            </p:childTnLst>
                          </p:cTn>
                        </p:par>
                        <p:par>
                          <p:cTn id="38" fill="hold">
                            <p:stCondLst>
                              <p:cond delay="1000"/>
                            </p:stCondLst>
                            <p:childTnLst>
                              <p:par>
                                <p:cTn id="39" presetID="2" presetClass="entr" presetSubtype="1" fill="hold" grpId="0" nodeType="afterEffect">
                                  <p:stCondLst>
                                    <p:cond delay="0"/>
                                  </p:stCondLst>
                                  <p:childTnLst>
                                    <p:set>
                                      <p:cBhvr>
                                        <p:cTn id="40" dur="1" fill="hold">
                                          <p:stCondLst>
                                            <p:cond delay="0"/>
                                          </p:stCondLst>
                                        </p:cTn>
                                        <p:tgtEl>
                                          <p:spTgt spid="59"/>
                                        </p:tgtEl>
                                        <p:attrNameLst>
                                          <p:attrName>style.visibility</p:attrName>
                                        </p:attrNameLst>
                                      </p:cBhvr>
                                      <p:to>
                                        <p:strVal val="visible"/>
                                      </p:to>
                                    </p:set>
                                    <p:anim calcmode="lin" valueType="num">
                                      <p:cBhvr additive="base">
                                        <p:cTn id="41" dur="500" fill="hold"/>
                                        <p:tgtEl>
                                          <p:spTgt spid="59"/>
                                        </p:tgtEl>
                                        <p:attrNameLst>
                                          <p:attrName>ppt_x</p:attrName>
                                        </p:attrNameLst>
                                      </p:cBhvr>
                                      <p:tavLst>
                                        <p:tav tm="0">
                                          <p:val>
                                            <p:strVal val="#ppt_x"/>
                                          </p:val>
                                        </p:tav>
                                        <p:tav tm="100000">
                                          <p:val>
                                            <p:strVal val="#ppt_x"/>
                                          </p:val>
                                        </p:tav>
                                      </p:tavLst>
                                    </p:anim>
                                    <p:anim calcmode="lin" valueType="num">
                                      <p:cBhvr additive="base">
                                        <p:cTn id="42" dur="500" fill="hold"/>
                                        <p:tgtEl>
                                          <p:spTgt spid="59"/>
                                        </p:tgtEl>
                                        <p:attrNameLst>
                                          <p:attrName>ppt_y</p:attrName>
                                        </p:attrNameLst>
                                      </p:cBhvr>
                                      <p:tavLst>
                                        <p:tav tm="0">
                                          <p:val>
                                            <p:strVal val="0-#ppt_h/2"/>
                                          </p:val>
                                        </p:tav>
                                        <p:tav tm="100000">
                                          <p:val>
                                            <p:strVal val="#ppt_y"/>
                                          </p:val>
                                        </p:tav>
                                      </p:tavLst>
                                    </p:anim>
                                  </p:childTnLst>
                                </p:cTn>
                              </p:par>
                              <p:par>
                                <p:cTn id="43" presetID="2" presetClass="entr" presetSubtype="1" fill="hold" grpId="0" nodeType="withEffect">
                                  <p:stCondLst>
                                    <p:cond delay="0"/>
                                  </p:stCondLst>
                                  <p:childTnLst>
                                    <p:set>
                                      <p:cBhvr>
                                        <p:cTn id="44" dur="1" fill="hold">
                                          <p:stCondLst>
                                            <p:cond delay="0"/>
                                          </p:stCondLst>
                                        </p:cTn>
                                        <p:tgtEl>
                                          <p:spTgt spid="61"/>
                                        </p:tgtEl>
                                        <p:attrNameLst>
                                          <p:attrName>style.visibility</p:attrName>
                                        </p:attrNameLst>
                                      </p:cBhvr>
                                      <p:to>
                                        <p:strVal val="visible"/>
                                      </p:to>
                                    </p:set>
                                    <p:anim calcmode="lin" valueType="num">
                                      <p:cBhvr additive="base">
                                        <p:cTn id="45" dur="500" fill="hold"/>
                                        <p:tgtEl>
                                          <p:spTgt spid="61"/>
                                        </p:tgtEl>
                                        <p:attrNameLst>
                                          <p:attrName>ppt_x</p:attrName>
                                        </p:attrNameLst>
                                      </p:cBhvr>
                                      <p:tavLst>
                                        <p:tav tm="0">
                                          <p:val>
                                            <p:strVal val="#ppt_x"/>
                                          </p:val>
                                        </p:tav>
                                        <p:tav tm="100000">
                                          <p:val>
                                            <p:strVal val="#ppt_x"/>
                                          </p:val>
                                        </p:tav>
                                      </p:tavLst>
                                    </p:anim>
                                    <p:anim calcmode="lin" valueType="num">
                                      <p:cBhvr additive="base">
                                        <p:cTn id="46" dur="500" fill="hold"/>
                                        <p:tgtEl>
                                          <p:spTgt spid="61"/>
                                        </p:tgtEl>
                                        <p:attrNameLst>
                                          <p:attrName>ppt_y</p:attrName>
                                        </p:attrNameLst>
                                      </p:cBhvr>
                                      <p:tavLst>
                                        <p:tav tm="0">
                                          <p:val>
                                            <p:strVal val="0-#ppt_h/2"/>
                                          </p:val>
                                        </p:tav>
                                        <p:tav tm="100000">
                                          <p:val>
                                            <p:strVal val="#ppt_y"/>
                                          </p:val>
                                        </p:tav>
                                      </p:tavLst>
                                    </p:anim>
                                  </p:childTnLst>
                                </p:cTn>
                              </p:par>
                              <p:par>
                                <p:cTn id="47" presetID="2" presetClass="entr" presetSubtype="4" fill="hold" grpId="0" nodeType="withEffect">
                                  <p:stCondLst>
                                    <p:cond delay="0"/>
                                  </p:stCondLst>
                                  <p:childTnLst>
                                    <p:set>
                                      <p:cBhvr>
                                        <p:cTn id="48" dur="1" fill="hold">
                                          <p:stCondLst>
                                            <p:cond delay="0"/>
                                          </p:stCondLst>
                                        </p:cTn>
                                        <p:tgtEl>
                                          <p:spTgt spid="60"/>
                                        </p:tgtEl>
                                        <p:attrNameLst>
                                          <p:attrName>style.visibility</p:attrName>
                                        </p:attrNameLst>
                                      </p:cBhvr>
                                      <p:to>
                                        <p:strVal val="visible"/>
                                      </p:to>
                                    </p:set>
                                    <p:anim calcmode="lin" valueType="num">
                                      <p:cBhvr additive="base">
                                        <p:cTn id="49" dur="500" fill="hold"/>
                                        <p:tgtEl>
                                          <p:spTgt spid="60"/>
                                        </p:tgtEl>
                                        <p:attrNameLst>
                                          <p:attrName>ppt_x</p:attrName>
                                        </p:attrNameLst>
                                      </p:cBhvr>
                                      <p:tavLst>
                                        <p:tav tm="0">
                                          <p:val>
                                            <p:strVal val="#ppt_x"/>
                                          </p:val>
                                        </p:tav>
                                        <p:tav tm="100000">
                                          <p:val>
                                            <p:strVal val="#ppt_x"/>
                                          </p:val>
                                        </p:tav>
                                      </p:tavLst>
                                    </p:anim>
                                    <p:anim calcmode="lin" valueType="num">
                                      <p:cBhvr additive="base">
                                        <p:cTn id="50" dur="500" fill="hold"/>
                                        <p:tgtEl>
                                          <p:spTgt spid="60"/>
                                        </p:tgtEl>
                                        <p:attrNameLst>
                                          <p:attrName>ppt_y</p:attrName>
                                        </p:attrNameLst>
                                      </p:cBhvr>
                                      <p:tavLst>
                                        <p:tav tm="0">
                                          <p:val>
                                            <p:strVal val="1+#ppt_h/2"/>
                                          </p:val>
                                        </p:tav>
                                        <p:tav tm="100000">
                                          <p:val>
                                            <p:strVal val="#ppt_y"/>
                                          </p:val>
                                        </p:tav>
                                      </p:tavLst>
                                    </p:anim>
                                  </p:childTnLst>
                                </p:cTn>
                              </p:par>
                              <p:par>
                                <p:cTn id="51" presetID="2" presetClass="entr" presetSubtype="4" fill="hold" grpId="0" nodeType="withEffect">
                                  <p:stCondLst>
                                    <p:cond delay="0"/>
                                  </p:stCondLst>
                                  <p:childTnLst>
                                    <p:set>
                                      <p:cBhvr>
                                        <p:cTn id="52" dur="1" fill="hold">
                                          <p:stCondLst>
                                            <p:cond delay="0"/>
                                          </p:stCondLst>
                                        </p:cTn>
                                        <p:tgtEl>
                                          <p:spTgt spid="62"/>
                                        </p:tgtEl>
                                        <p:attrNameLst>
                                          <p:attrName>style.visibility</p:attrName>
                                        </p:attrNameLst>
                                      </p:cBhvr>
                                      <p:to>
                                        <p:strVal val="visible"/>
                                      </p:to>
                                    </p:set>
                                    <p:anim calcmode="lin" valueType="num">
                                      <p:cBhvr additive="base">
                                        <p:cTn id="53" dur="500" fill="hold"/>
                                        <p:tgtEl>
                                          <p:spTgt spid="62"/>
                                        </p:tgtEl>
                                        <p:attrNameLst>
                                          <p:attrName>ppt_x</p:attrName>
                                        </p:attrNameLst>
                                      </p:cBhvr>
                                      <p:tavLst>
                                        <p:tav tm="0">
                                          <p:val>
                                            <p:strVal val="#ppt_x"/>
                                          </p:val>
                                        </p:tav>
                                        <p:tav tm="100000">
                                          <p:val>
                                            <p:strVal val="#ppt_x"/>
                                          </p:val>
                                        </p:tav>
                                      </p:tavLst>
                                    </p:anim>
                                    <p:anim calcmode="lin" valueType="num">
                                      <p:cBhvr additive="base">
                                        <p:cTn id="54" dur="500" fill="hold"/>
                                        <p:tgtEl>
                                          <p:spTgt spid="6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4" grpId="0" animBg="1"/>
      <p:bldP spid="27" grpId="0" animBg="1"/>
      <p:bldP spid="28" grpId="0" animBg="1"/>
      <p:bldP spid="59" grpId="0"/>
      <p:bldP spid="60" grpId="0"/>
      <p:bldP spid="61" grpId="0"/>
      <p:bldP spid="6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椭圆 68"/>
          <p:cNvSpPr/>
          <p:nvPr/>
        </p:nvSpPr>
        <p:spPr>
          <a:xfrm>
            <a:off x="1570657" y="2225850"/>
            <a:ext cx="1198643" cy="1182410"/>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105283" tIns="52642" rIns="105283" bIns="52642" rtlCol="0" anchor="ctr"/>
          <a:lstStyle/>
          <a:p>
            <a:pPr algn="ctr"/>
            <a:r>
              <a:rPr lang="en-US" altLang="zh-CN" sz="4700" b="1" dirty="0">
                <a:solidFill>
                  <a:srgbClr val="760000"/>
                </a:solidFill>
                <a:latin typeface="Agency FB" pitchFamily="34" charset="0"/>
                <a:ea typeface="Arial Unicode MS" pitchFamily="34" charset="-122"/>
                <a:cs typeface="Arial Unicode MS" pitchFamily="34" charset="-122"/>
              </a:rPr>
              <a:t>01</a:t>
            </a:r>
            <a:endParaRPr lang="zh-CN" altLang="en-US" sz="4700" b="1" dirty="0">
              <a:solidFill>
                <a:srgbClr val="760000"/>
              </a:solidFill>
              <a:latin typeface="Agency FB" pitchFamily="34" charset="0"/>
              <a:ea typeface="Arial Unicode MS" pitchFamily="34" charset="-122"/>
              <a:cs typeface="Arial Unicode MS" pitchFamily="34" charset="-122"/>
            </a:endParaRPr>
          </a:p>
        </p:txBody>
      </p:sp>
      <p:sp>
        <p:nvSpPr>
          <p:cNvPr id="70" name="矩形 69"/>
          <p:cNvSpPr/>
          <p:nvPr/>
        </p:nvSpPr>
        <p:spPr>
          <a:xfrm>
            <a:off x="621110" y="3408266"/>
            <a:ext cx="1615844" cy="226045"/>
          </a:xfrm>
          <a:prstGeom prst="rect">
            <a:avLst/>
          </a:prstGeom>
          <a:solidFill>
            <a:srgbClr val="C0000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4000">
              <a:solidFill>
                <a:schemeClr val="bg1"/>
              </a:solidFill>
              <a:latin typeface="微软雅黑" panose="020B0503020204020204" pitchFamily="34" charset="-122"/>
              <a:ea typeface="微软雅黑" panose="020B0503020204020204" pitchFamily="34" charset="-122"/>
            </a:endParaRPr>
          </a:p>
        </p:txBody>
      </p:sp>
      <p:sp>
        <p:nvSpPr>
          <p:cNvPr id="71" name="同心圆 70"/>
          <p:cNvSpPr/>
          <p:nvPr/>
        </p:nvSpPr>
        <p:spPr>
          <a:xfrm>
            <a:off x="1343289" y="2016275"/>
            <a:ext cx="1640250" cy="1618035"/>
          </a:xfrm>
          <a:prstGeom prst="donut">
            <a:avLst>
              <a:gd name="adj" fmla="val 13848"/>
            </a:avLst>
          </a:prstGeom>
          <a:solidFill>
            <a:srgbClr val="C00000"/>
          </a:solidFill>
          <a:ln>
            <a:noFill/>
          </a:ln>
          <a:effectLst>
            <a:outerShdw blurRad="444500" dist="254000" dir="8100000" algn="tr"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4000">
              <a:solidFill>
                <a:schemeClr val="bg1"/>
              </a:solidFill>
              <a:latin typeface="微软雅黑" panose="020B0503020204020204" pitchFamily="34" charset="-122"/>
              <a:ea typeface="微软雅黑" panose="020B0503020204020204" pitchFamily="34" charset="-122"/>
            </a:endParaRPr>
          </a:p>
        </p:txBody>
      </p:sp>
      <p:sp>
        <p:nvSpPr>
          <p:cNvPr id="72" name="TextBox 71"/>
          <p:cNvSpPr txBox="1"/>
          <p:nvPr/>
        </p:nvSpPr>
        <p:spPr>
          <a:xfrm>
            <a:off x="2993403" y="2265202"/>
            <a:ext cx="3046731" cy="1029642"/>
          </a:xfrm>
          <a:prstGeom prst="rect">
            <a:avLst/>
          </a:prstGeom>
          <a:noFill/>
        </p:spPr>
        <p:txBody>
          <a:bodyPr wrap="none" lIns="105283" tIns="52642" rIns="105283" bIns="52642" rtlCol="0">
            <a:spAutoFit/>
          </a:bodyPr>
          <a:lstStyle/>
          <a:p>
            <a:r>
              <a:rPr lang="zh-CN" altLang="en-US" b="1" dirty="0">
                <a:solidFill>
                  <a:srgbClr val="760000"/>
                </a:solidFill>
                <a:latin typeface="微软雅黑" panose="020B0503020204020204" pitchFamily="34" charset="-122"/>
                <a:ea typeface="微软雅黑" panose="020B0503020204020204" pitchFamily="34" charset="-122"/>
              </a:rPr>
              <a:t>单击此处添加标题</a:t>
            </a:r>
            <a:endParaRPr lang="en-US" altLang="zh-CN" b="1" dirty="0">
              <a:solidFill>
                <a:srgbClr val="760000"/>
              </a:solidFill>
              <a:latin typeface="微软雅黑" panose="020B0503020204020204" pitchFamily="34" charset="-122"/>
              <a:ea typeface="微软雅黑" panose="020B0503020204020204" pitchFamily="34" charset="-122"/>
            </a:endParaRPr>
          </a:p>
          <a:p>
            <a:r>
              <a:rPr lang="zh-CN" altLang="en-US" sz="1300" dirty="0">
                <a:solidFill>
                  <a:schemeClr val="bg2">
                    <a:lumMod val="10000"/>
                  </a:schemeClr>
                </a:solidFill>
                <a:latin typeface="微软雅黑" panose="020B0503020204020204" pitchFamily="34" charset="-122"/>
                <a:ea typeface="微软雅黑" panose="020B0503020204020204" pitchFamily="34" charset="-122"/>
              </a:rPr>
              <a:t>单击此处添加文本，单击此处添加文本</a:t>
            </a:r>
            <a:endParaRPr lang="en-US" altLang="zh-CN" sz="1300" dirty="0">
              <a:solidFill>
                <a:schemeClr val="bg2">
                  <a:lumMod val="10000"/>
                </a:schemeClr>
              </a:solidFill>
              <a:latin typeface="微软雅黑" panose="020B0503020204020204" pitchFamily="34" charset="-122"/>
              <a:ea typeface="微软雅黑" panose="020B0503020204020204" pitchFamily="34" charset="-122"/>
            </a:endParaRPr>
          </a:p>
          <a:p>
            <a:r>
              <a:rPr lang="zh-CN" altLang="en-US" sz="1300" dirty="0">
                <a:solidFill>
                  <a:schemeClr val="bg2">
                    <a:lumMod val="10000"/>
                  </a:schemeClr>
                </a:solidFill>
                <a:latin typeface="微软雅黑" panose="020B0503020204020204" pitchFamily="34" charset="-122"/>
                <a:ea typeface="微软雅黑" panose="020B0503020204020204" pitchFamily="34" charset="-122"/>
              </a:rPr>
              <a:t>单击此处添加文本，单击此处添加文本</a:t>
            </a:r>
            <a:endParaRPr lang="en-US" altLang="zh-CN" sz="1300" dirty="0">
              <a:solidFill>
                <a:schemeClr val="bg2">
                  <a:lumMod val="10000"/>
                </a:schemeClr>
              </a:solidFill>
              <a:latin typeface="微软雅黑" panose="020B0503020204020204" pitchFamily="34" charset="-122"/>
              <a:ea typeface="微软雅黑" panose="020B0503020204020204" pitchFamily="34" charset="-122"/>
            </a:endParaRPr>
          </a:p>
          <a:p>
            <a:r>
              <a:rPr lang="zh-CN" altLang="en-US" sz="1300" dirty="0">
                <a:solidFill>
                  <a:schemeClr val="bg2">
                    <a:lumMod val="10000"/>
                  </a:schemeClr>
                </a:solidFill>
                <a:latin typeface="微软雅黑" panose="020B0503020204020204" pitchFamily="34" charset="-122"/>
                <a:ea typeface="微软雅黑" panose="020B0503020204020204" pitchFamily="34" charset="-122"/>
              </a:rPr>
              <a:t>单击此处添加文本，单击此处添加文本</a:t>
            </a:r>
            <a:endParaRPr lang="zh-CN" altLang="en-US" sz="1300" dirty="0">
              <a:solidFill>
                <a:schemeClr val="bg2">
                  <a:lumMod val="10000"/>
                </a:schemeClr>
              </a:solidFill>
              <a:latin typeface="微软雅黑" panose="020B0503020204020204" pitchFamily="34" charset="-122"/>
              <a:ea typeface="微软雅黑" panose="020B0503020204020204" pitchFamily="34" charset="-122"/>
            </a:endParaRPr>
          </a:p>
        </p:txBody>
      </p:sp>
      <p:sp>
        <p:nvSpPr>
          <p:cNvPr id="73" name="椭圆 72"/>
          <p:cNvSpPr/>
          <p:nvPr/>
        </p:nvSpPr>
        <p:spPr>
          <a:xfrm>
            <a:off x="6274806" y="2895033"/>
            <a:ext cx="1198643" cy="1182410"/>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105283" tIns="52642" rIns="105283" bIns="52642" rtlCol="0" anchor="ctr"/>
          <a:lstStyle/>
          <a:p>
            <a:pPr algn="ctr"/>
            <a:r>
              <a:rPr lang="en-US" altLang="zh-CN" sz="4700" b="1" dirty="0">
                <a:solidFill>
                  <a:srgbClr val="760000"/>
                </a:solidFill>
                <a:latin typeface="Agency FB" pitchFamily="34" charset="0"/>
                <a:ea typeface="Arial Unicode MS" pitchFamily="34" charset="-122"/>
                <a:cs typeface="Arial Unicode MS" pitchFamily="34" charset="-122"/>
              </a:rPr>
              <a:t>02</a:t>
            </a:r>
            <a:endParaRPr lang="zh-CN" altLang="en-US" sz="4700" b="1" dirty="0">
              <a:solidFill>
                <a:srgbClr val="760000"/>
              </a:solidFill>
              <a:latin typeface="Agency FB" pitchFamily="34" charset="0"/>
              <a:ea typeface="Arial Unicode MS" pitchFamily="34" charset="-122"/>
              <a:cs typeface="Arial Unicode MS" pitchFamily="34" charset="-122"/>
            </a:endParaRPr>
          </a:p>
        </p:txBody>
      </p:sp>
      <p:sp>
        <p:nvSpPr>
          <p:cNvPr id="74" name="矩形 73"/>
          <p:cNvSpPr/>
          <p:nvPr/>
        </p:nvSpPr>
        <p:spPr>
          <a:xfrm>
            <a:off x="621110" y="4077449"/>
            <a:ext cx="6253014" cy="226045"/>
          </a:xfrm>
          <a:prstGeom prst="rect">
            <a:avLst/>
          </a:prstGeom>
          <a:solidFill>
            <a:srgbClr val="C0000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4000">
              <a:solidFill>
                <a:schemeClr val="bg1"/>
              </a:solidFill>
              <a:latin typeface="微软雅黑" panose="020B0503020204020204" pitchFamily="34" charset="-122"/>
              <a:ea typeface="微软雅黑" panose="020B0503020204020204" pitchFamily="34" charset="-122"/>
            </a:endParaRPr>
          </a:p>
        </p:txBody>
      </p:sp>
      <p:sp>
        <p:nvSpPr>
          <p:cNvPr id="75" name="同心圆 74"/>
          <p:cNvSpPr/>
          <p:nvPr/>
        </p:nvSpPr>
        <p:spPr>
          <a:xfrm>
            <a:off x="6054001" y="2685458"/>
            <a:ext cx="1640250" cy="1618035"/>
          </a:xfrm>
          <a:prstGeom prst="donut">
            <a:avLst>
              <a:gd name="adj" fmla="val 13848"/>
            </a:avLst>
          </a:prstGeom>
          <a:solidFill>
            <a:srgbClr val="C00000"/>
          </a:solidFill>
          <a:ln>
            <a:noFill/>
          </a:ln>
          <a:effectLst>
            <a:outerShdw blurRad="444500" dist="254000" dir="8100000" algn="tr"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4000">
              <a:solidFill>
                <a:schemeClr val="bg1"/>
              </a:solidFill>
              <a:latin typeface="微软雅黑" panose="020B0503020204020204" pitchFamily="34" charset="-122"/>
              <a:ea typeface="微软雅黑" panose="020B0503020204020204" pitchFamily="34" charset="-122"/>
            </a:endParaRPr>
          </a:p>
        </p:txBody>
      </p:sp>
      <p:sp>
        <p:nvSpPr>
          <p:cNvPr id="76" name="椭圆 75"/>
          <p:cNvSpPr/>
          <p:nvPr/>
        </p:nvSpPr>
        <p:spPr>
          <a:xfrm>
            <a:off x="5037060" y="4899690"/>
            <a:ext cx="1198643" cy="1182410"/>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105283" tIns="52642" rIns="105283" bIns="52642" rtlCol="0" anchor="ctr"/>
          <a:lstStyle/>
          <a:p>
            <a:pPr algn="ctr"/>
            <a:r>
              <a:rPr lang="en-US" altLang="zh-CN" sz="4700" b="1" dirty="0">
                <a:solidFill>
                  <a:srgbClr val="760000"/>
                </a:solidFill>
                <a:latin typeface="Agency FB" pitchFamily="34" charset="0"/>
                <a:ea typeface="Arial Unicode MS" pitchFamily="34" charset="-122"/>
                <a:cs typeface="Arial Unicode MS" pitchFamily="34" charset="-122"/>
              </a:rPr>
              <a:t>03</a:t>
            </a:r>
            <a:endParaRPr lang="zh-CN" altLang="en-US" sz="4700" b="1" dirty="0">
              <a:solidFill>
                <a:srgbClr val="760000"/>
              </a:solidFill>
              <a:latin typeface="Agency FB" pitchFamily="34" charset="0"/>
              <a:ea typeface="Arial Unicode MS" pitchFamily="34" charset="-122"/>
              <a:cs typeface="Arial Unicode MS" pitchFamily="34" charset="-122"/>
            </a:endParaRPr>
          </a:p>
        </p:txBody>
      </p:sp>
      <p:sp>
        <p:nvSpPr>
          <p:cNvPr id="77" name="矩形 76"/>
          <p:cNvSpPr/>
          <p:nvPr/>
        </p:nvSpPr>
        <p:spPr>
          <a:xfrm>
            <a:off x="621114" y="4682954"/>
            <a:ext cx="5018118" cy="226045"/>
          </a:xfrm>
          <a:prstGeom prst="rect">
            <a:avLst/>
          </a:prstGeom>
          <a:solidFill>
            <a:srgbClr val="C0000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4000">
              <a:solidFill>
                <a:schemeClr val="bg1"/>
              </a:solidFill>
              <a:latin typeface="微软雅黑" panose="020B0503020204020204" pitchFamily="34" charset="-122"/>
              <a:ea typeface="微软雅黑" panose="020B0503020204020204" pitchFamily="34" charset="-122"/>
            </a:endParaRPr>
          </a:p>
        </p:txBody>
      </p:sp>
      <p:sp>
        <p:nvSpPr>
          <p:cNvPr id="78" name="同心圆 77"/>
          <p:cNvSpPr/>
          <p:nvPr/>
        </p:nvSpPr>
        <p:spPr>
          <a:xfrm flipV="1">
            <a:off x="4809699" y="4682949"/>
            <a:ext cx="1640250" cy="1618035"/>
          </a:xfrm>
          <a:prstGeom prst="donut">
            <a:avLst>
              <a:gd name="adj" fmla="val 13848"/>
            </a:avLst>
          </a:prstGeom>
          <a:solidFill>
            <a:srgbClr val="C00000"/>
          </a:solidFill>
          <a:ln>
            <a:noFill/>
          </a:ln>
          <a:effectLst>
            <a:outerShdw blurRad="444500" dist="254000" dir="8100000" algn="tr"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4000">
              <a:solidFill>
                <a:schemeClr val="bg1"/>
              </a:solidFill>
              <a:latin typeface="微软雅黑" panose="020B0503020204020204" pitchFamily="34" charset="-122"/>
              <a:ea typeface="微软雅黑" panose="020B0503020204020204" pitchFamily="34" charset="-122"/>
            </a:endParaRPr>
          </a:p>
        </p:txBody>
      </p:sp>
      <p:sp>
        <p:nvSpPr>
          <p:cNvPr id="79" name="TextBox 78"/>
          <p:cNvSpPr txBox="1"/>
          <p:nvPr/>
        </p:nvSpPr>
        <p:spPr>
          <a:xfrm>
            <a:off x="7672187" y="3026705"/>
            <a:ext cx="3046731" cy="1029642"/>
          </a:xfrm>
          <a:prstGeom prst="rect">
            <a:avLst/>
          </a:prstGeom>
          <a:noFill/>
        </p:spPr>
        <p:txBody>
          <a:bodyPr wrap="none" lIns="105283" tIns="52642" rIns="105283" bIns="52642" rtlCol="0">
            <a:spAutoFit/>
          </a:bodyPr>
          <a:lstStyle/>
          <a:p>
            <a:r>
              <a:rPr lang="zh-CN" altLang="en-US" b="1" dirty="0">
                <a:solidFill>
                  <a:srgbClr val="760000"/>
                </a:solidFill>
                <a:latin typeface="微软雅黑" panose="020B0503020204020204" pitchFamily="34" charset="-122"/>
                <a:ea typeface="微软雅黑" panose="020B0503020204020204" pitchFamily="34" charset="-122"/>
              </a:rPr>
              <a:t>单击此处添加标题</a:t>
            </a:r>
            <a:endParaRPr lang="en-US" altLang="zh-CN" b="1" dirty="0">
              <a:solidFill>
                <a:srgbClr val="760000"/>
              </a:solidFill>
              <a:latin typeface="微软雅黑" panose="020B0503020204020204" pitchFamily="34" charset="-122"/>
              <a:ea typeface="微软雅黑" panose="020B0503020204020204" pitchFamily="34" charset="-122"/>
            </a:endParaRPr>
          </a:p>
          <a:p>
            <a:r>
              <a:rPr lang="zh-CN" altLang="en-US" sz="1300" dirty="0">
                <a:solidFill>
                  <a:schemeClr val="bg2">
                    <a:lumMod val="10000"/>
                  </a:schemeClr>
                </a:solidFill>
                <a:latin typeface="微软雅黑" panose="020B0503020204020204" pitchFamily="34" charset="-122"/>
                <a:ea typeface="微软雅黑" panose="020B0503020204020204" pitchFamily="34" charset="-122"/>
              </a:rPr>
              <a:t>单击此处添加文本，单击此处添加文本</a:t>
            </a:r>
            <a:endParaRPr lang="en-US" altLang="zh-CN" sz="1300" dirty="0">
              <a:solidFill>
                <a:schemeClr val="bg2">
                  <a:lumMod val="10000"/>
                </a:schemeClr>
              </a:solidFill>
              <a:latin typeface="微软雅黑" panose="020B0503020204020204" pitchFamily="34" charset="-122"/>
              <a:ea typeface="微软雅黑" panose="020B0503020204020204" pitchFamily="34" charset="-122"/>
            </a:endParaRPr>
          </a:p>
          <a:p>
            <a:r>
              <a:rPr lang="zh-CN" altLang="en-US" sz="1300" dirty="0">
                <a:solidFill>
                  <a:schemeClr val="bg2">
                    <a:lumMod val="10000"/>
                  </a:schemeClr>
                </a:solidFill>
                <a:latin typeface="微软雅黑" panose="020B0503020204020204" pitchFamily="34" charset="-122"/>
                <a:ea typeface="微软雅黑" panose="020B0503020204020204" pitchFamily="34" charset="-122"/>
              </a:rPr>
              <a:t>单击此处添加文本，单击此处添加文本</a:t>
            </a:r>
            <a:endParaRPr lang="en-US" altLang="zh-CN" sz="1300" dirty="0">
              <a:solidFill>
                <a:schemeClr val="bg2">
                  <a:lumMod val="10000"/>
                </a:schemeClr>
              </a:solidFill>
              <a:latin typeface="微软雅黑" panose="020B0503020204020204" pitchFamily="34" charset="-122"/>
              <a:ea typeface="微软雅黑" panose="020B0503020204020204" pitchFamily="34" charset="-122"/>
            </a:endParaRPr>
          </a:p>
          <a:p>
            <a:r>
              <a:rPr lang="zh-CN" altLang="en-US" sz="1300" dirty="0">
                <a:solidFill>
                  <a:schemeClr val="bg2">
                    <a:lumMod val="10000"/>
                  </a:schemeClr>
                </a:solidFill>
                <a:latin typeface="微软雅黑" panose="020B0503020204020204" pitchFamily="34" charset="-122"/>
                <a:ea typeface="微软雅黑" panose="020B0503020204020204" pitchFamily="34" charset="-122"/>
              </a:rPr>
              <a:t>单击此处添加文本，单击此处添加文本</a:t>
            </a:r>
            <a:endParaRPr lang="zh-CN" altLang="en-US" sz="1300" dirty="0">
              <a:solidFill>
                <a:schemeClr val="bg2">
                  <a:lumMod val="10000"/>
                </a:schemeClr>
              </a:solidFill>
              <a:latin typeface="微软雅黑" panose="020B0503020204020204" pitchFamily="34" charset="-122"/>
              <a:ea typeface="微软雅黑" panose="020B0503020204020204" pitchFamily="34" charset="-122"/>
            </a:endParaRPr>
          </a:p>
        </p:txBody>
      </p:sp>
      <p:sp>
        <p:nvSpPr>
          <p:cNvPr id="80" name="TextBox 79"/>
          <p:cNvSpPr txBox="1"/>
          <p:nvPr/>
        </p:nvSpPr>
        <p:spPr>
          <a:xfrm>
            <a:off x="6634677" y="4920436"/>
            <a:ext cx="3046731" cy="1029642"/>
          </a:xfrm>
          <a:prstGeom prst="rect">
            <a:avLst/>
          </a:prstGeom>
          <a:noFill/>
        </p:spPr>
        <p:txBody>
          <a:bodyPr wrap="none" lIns="105283" tIns="52642" rIns="105283" bIns="52642" rtlCol="0">
            <a:spAutoFit/>
          </a:bodyPr>
          <a:lstStyle/>
          <a:p>
            <a:r>
              <a:rPr lang="zh-CN" altLang="en-US" b="1" dirty="0">
                <a:solidFill>
                  <a:srgbClr val="760000"/>
                </a:solidFill>
                <a:latin typeface="微软雅黑" panose="020B0503020204020204" pitchFamily="34" charset="-122"/>
                <a:ea typeface="微软雅黑" panose="020B0503020204020204" pitchFamily="34" charset="-122"/>
              </a:rPr>
              <a:t>单击此处添加标题</a:t>
            </a:r>
            <a:endParaRPr lang="en-US" altLang="zh-CN" b="1" dirty="0">
              <a:solidFill>
                <a:srgbClr val="760000"/>
              </a:solidFill>
              <a:latin typeface="微软雅黑" panose="020B0503020204020204" pitchFamily="34" charset="-122"/>
              <a:ea typeface="微软雅黑" panose="020B0503020204020204" pitchFamily="34" charset="-122"/>
            </a:endParaRPr>
          </a:p>
          <a:p>
            <a:r>
              <a:rPr lang="zh-CN" altLang="en-US" sz="1300" dirty="0">
                <a:solidFill>
                  <a:schemeClr val="bg2">
                    <a:lumMod val="10000"/>
                  </a:schemeClr>
                </a:solidFill>
                <a:latin typeface="微软雅黑" panose="020B0503020204020204" pitchFamily="34" charset="-122"/>
                <a:ea typeface="微软雅黑" panose="020B0503020204020204" pitchFamily="34" charset="-122"/>
              </a:rPr>
              <a:t>单击此处添加文本，单击此处添加文本</a:t>
            </a:r>
            <a:endParaRPr lang="en-US" altLang="zh-CN" sz="1300" dirty="0">
              <a:solidFill>
                <a:schemeClr val="bg2">
                  <a:lumMod val="10000"/>
                </a:schemeClr>
              </a:solidFill>
              <a:latin typeface="微软雅黑" panose="020B0503020204020204" pitchFamily="34" charset="-122"/>
              <a:ea typeface="微软雅黑" panose="020B0503020204020204" pitchFamily="34" charset="-122"/>
            </a:endParaRPr>
          </a:p>
          <a:p>
            <a:r>
              <a:rPr lang="zh-CN" altLang="en-US" sz="1300" dirty="0">
                <a:solidFill>
                  <a:schemeClr val="bg2">
                    <a:lumMod val="10000"/>
                  </a:schemeClr>
                </a:solidFill>
                <a:latin typeface="微软雅黑" panose="020B0503020204020204" pitchFamily="34" charset="-122"/>
                <a:ea typeface="微软雅黑" panose="020B0503020204020204" pitchFamily="34" charset="-122"/>
              </a:rPr>
              <a:t>单击此处添加文本，单击此处添加文本</a:t>
            </a:r>
            <a:endParaRPr lang="en-US" altLang="zh-CN" sz="1300" dirty="0">
              <a:solidFill>
                <a:schemeClr val="bg2">
                  <a:lumMod val="10000"/>
                </a:schemeClr>
              </a:solidFill>
              <a:latin typeface="微软雅黑" panose="020B0503020204020204" pitchFamily="34" charset="-122"/>
              <a:ea typeface="微软雅黑" panose="020B0503020204020204" pitchFamily="34" charset="-122"/>
            </a:endParaRPr>
          </a:p>
          <a:p>
            <a:r>
              <a:rPr lang="zh-CN" altLang="en-US" sz="1300" dirty="0">
                <a:solidFill>
                  <a:schemeClr val="bg2">
                    <a:lumMod val="10000"/>
                  </a:schemeClr>
                </a:solidFill>
                <a:latin typeface="微软雅黑" panose="020B0503020204020204" pitchFamily="34" charset="-122"/>
                <a:ea typeface="微软雅黑" panose="020B0503020204020204" pitchFamily="34" charset="-122"/>
              </a:rPr>
              <a:t>单击此处添加文本，单击此处添加文本</a:t>
            </a:r>
            <a:endParaRPr lang="zh-CN" altLang="en-US" sz="1300" dirty="0">
              <a:solidFill>
                <a:schemeClr val="bg2">
                  <a:lumMod val="10000"/>
                </a:schemeClr>
              </a:solidFill>
              <a:latin typeface="微软雅黑" panose="020B0503020204020204" pitchFamily="34" charset="-122"/>
              <a:ea typeface="微软雅黑" panose="020B0503020204020204" pitchFamily="34" charset="-122"/>
            </a:endParaRPr>
          </a:p>
        </p:txBody>
      </p:sp>
      <p:sp>
        <p:nvSpPr>
          <p:cNvPr id="3" name="标题 2"/>
          <p:cNvSpPr>
            <a:spLocks noGrp="1"/>
          </p:cNvSpPr>
          <p:nvPr>
            <p:ph type="title"/>
          </p:nvPr>
        </p:nvSpPr>
        <p:spPr/>
        <p:txBody>
          <a:bodyPr/>
          <a:lstStyle/>
          <a:p>
            <a:r>
              <a:rPr lang="zh-CN" altLang="en-US" dirty="0">
                <a:solidFill>
                  <a:srgbClr val="000000">
                    <a:lumMod val="75000"/>
                    <a:lumOff val="25000"/>
                  </a:srgbClr>
                </a:solidFill>
              </a:rPr>
              <a:t>单击此处添加标题</a:t>
            </a:r>
            <a:endParaRPr lang="zh-CN" altLang="en-US" dirty="0"/>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70"/>
                                        </p:tgtEl>
                                        <p:attrNameLst>
                                          <p:attrName>style.visibility</p:attrName>
                                        </p:attrNameLst>
                                      </p:cBhvr>
                                      <p:to>
                                        <p:strVal val="visible"/>
                                      </p:to>
                                    </p:set>
                                    <p:animEffect transition="in" filter="wipe(left)">
                                      <p:cBhvr>
                                        <p:cTn id="7" dur="500"/>
                                        <p:tgtEl>
                                          <p:spTgt spid="70"/>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71"/>
                                        </p:tgtEl>
                                        <p:attrNameLst>
                                          <p:attrName>style.visibility</p:attrName>
                                        </p:attrNameLst>
                                      </p:cBhvr>
                                      <p:to>
                                        <p:strVal val="visible"/>
                                      </p:to>
                                    </p:set>
                                    <p:animEffect transition="in" filter="wipe(down)">
                                      <p:cBhvr>
                                        <p:cTn id="11" dur="500"/>
                                        <p:tgtEl>
                                          <p:spTgt spid="71"/>
                                        </p:tgtEl>
                                      </p:cBhvr>
                                    </p:animEffect>
                                  </p:childTnLst>
                                </p:cTn>
                              </p:par>
                              <p:par>
                                <p:cTn id="12" presetID="10" presetClass="entr" presetSubtype="0" fill="hold" grpId="0" nodeType="withEffect">
                                  <p:stCondLst>
                                    <p:cond delay="300"/>
                                  </p:stCondLst>
                                  <p:childTnLst>
                                    <p:set>
                                      <p:cBhvr>
                                        <p:cTn id="13" dur="1" fill="hold">
                                          <p:stCondLst>
                                            <p:cond delay="0"/>
                                          </p:stCondLst>
                                        </p:cTn>
                                        <p:tgtEl>
                                          <p:spTgt spid="69"/>
                                        </p:tgtEl>
                                        <p:attrNameLst>
                                          <p:attrName>style.visibility</p:attrName>
                                        </p:attrNameLst>
                                      </p:cBhvr>
                                      <p:to>
                                        <p:strVal val="visible"/>
                                      </p:to>
                                    </p:set>
                                    <p:animEffect transition="in" filter="fade">
                                      <p:cBhvr>
                                        <p:cTn id="14" dur="500"/>
                                        <p:tgtEl>
                                          <p:spTgt spid="69"/>
                                        </p:tgtEl>
                                      </p:cBhvr>
                                    </p:animEffect>
                                  </p:childTnLst>
                                </p:cTn>
                              </p:par>
                            </p:childTnLst>
                          </p:cTn>
                        </p:par>
                        <p:par>
                          <p:cTn id="15" fill="hold">
                            <p:stCondLst>
                              <p:cond delay="1000"/>
                            </p:stCondLst>
                            <p:childTnLst>
                              <p:par>
                                <p:cTn id="16" presetID="22" presetClass="entr" presetSubtype="1" fill="hold" grpId="0" nodeType="afterEffect">
                                  <p:stCondLst>
                                    <p:cond delay="0"/>
                                  </p:stCondLst>
                                  <p:childTnLst>
                                    <p:set>
                                      <p:cBhvr>
                                        <p:cTn id="17" dur="1" fill="hold">
                                          <p:stCondLst>
                                            <p:cond delay="0"/>
                                          </p:stCondLst>
                                        </p:cTn>
                                        <p:tgtEl>
                                          <p:spTgt spid="72"/>
                                        </p:tgtEl>
                                        <p:attrNameLst>
                                          <p:attrName>style.visibility</p:attrName>
                                        </p:attrNameLst>
                                      </p:cBhvr>
                                      <p:to>
                                        <p:strVal val="visible"/>
                                      </p:to>
                                    </p:set>
                                    <p:animEffect transition="in" filter="wipe(up)">
                                      <p:cBhvr>
                                        <p:cTn id="18" dur="500"/>
                                        <p:tgtEl>
                                          <p:spTgt spid="72"/>
                                        </p:tgtEl>
                                      </p:cBhvr>
                                    </p:animEffect>
                                  </p:childTnLst>
                                </p:cTn>
                              </p:par>
                              <p:par>
                                <p:cTn id="19" presetID="22" presetClass="entr" presetSubtype="8" fill="hold" grpId="0" nodeType="withEffect">
                                  <p:stCondLst>
                                    <p:cond delay="0"/>
                                  </p:stCondLst>
                                  <p:childTnLst>
                                    <p:set>
                                      <p:cBhvr>
                                        <p:cTn id="20" dur="1" fill="hold">
                                          <p:stCondLst>
                                            <p:cond delay="0"/>
                                          </p:stCondLst>
                                        </p:cTn>
                                        <p:tgtEl>
                                          <p:spTgt spid="74"/>
                                        </p:tgtEl>
                                        <p:attrNameLst>
                                          <p:attrName>style.visibility</p:attrName>
                                        </p:attrNameLst>
                                      </p:cBhvr>
                                      <p:to>
                                        <p:strVal val="visible"/>
                                      </p:to>
                                    </p:set>
                                    <p:animEffect transition="in" filter="wipe(left)">
                                      <p:cBhvr>
                                        <p:cTn id="21" dur="500"/>
                                        <p:tgtEl>
                                          <p:spTgt spid="74"/>
                                        </p:tgtEl>
                                      </p:cBhvr>
                                    </p:animEffect>
                                  </p:childTnLst>
                                </p:cTn>
                              </p:par>
                            </p:childTnLst>
                          </p:cTn>
                        </p:par>
                        <p:par>
                          <p:cTn id="22" fill="hold">
                            <p:stCondLst>
                              <p:cond delay="1500"/>
                            </p:stCondLst>
                            <p:childTnLst>
                              <p:par>
                                <p:cTn id="23" presetID="22" presetClass="entr" presetSubtype="4" fill="hold" grpId="0" nodeType="afterEffect">
                                  <p:stCondLst>
                                    <p:cond delay="0"/>
                                  </p:stCondLst>
                                  <p:childTnLst>
                                    <p:set>
                                      <p:cBhvr>
                                        <p:cTn id="24" dur="1" fill="hold">
                                          <p:stCondLst>
                                            <p:cond delay="0"/>
                                          </p:stCondLst>
                                        </p:cTn>
                                        <p:tgtEl>
                                          <p:spTgt spid="75"/>
                                        </p:tgtEl>
                                        <p:attrNameLst>
                                          <p:attrName>style.visibility</p:attrName>
                                        </p:attrNameLst>
                                      </p:cBhvr>
                                      <p:to>
                                        <p:strVal val="visible"/>
                                      </p:to>
                                    </p:set>
                                    <p:animEffect transition="in" filter="wipe(down)">
                                      <p:cBhvr>
                                        <p:cTn id="25" dur="500"/>
                                        <p:tgtEl>
                                          <p:spTgt spid="75"/>
                                        </p:tgtEl>
                                      </p:cBhvr>
                                    </p:animEffect>
                                  </p:childTnLst>
                                </p:cTn>
                              </p:par>
                              <p:par>
                                <p:cTn id="26" presetID="10" presetClass="entr" presetSubtype="0" fill="hold" grpId="0" nodeType="withEffect">
                                  <p:stCondLst>
                                    <p:cond delay="300"/>
                                  </p:stCondLst>
                                  <p:childTnLst>
                                    <p:set>
                                      <p:cBhvr>
                                        <p:cTn id="27" dur="1" fill="hold">
                                          <p:stCondLst>
                                            <p:cond delay="0"/>
                                          </p:stCondLst>
                                        </p:cTn>
                                        <p:tgtEl>
                                          <p:spTgt spid="73"/>
                                        </p:tgtEl>
                                        <p:attrNameLst>
                                          <p:attrName>style.visibility</p:attrName>
                                        </p:attrNameLst>
                                      </p:cBhvr>
                                      <p:to>
                                        <p:strVal val="visible"/>
                                      </p:to>
                                    </p:set>
                                    <p:animEffect transition="in" filter="fade">
                                      <p:cBhvr>
                                        <p:cTn id="28" dur="500"/>
                                        <p:tgtEl>
                                          <p:spTgt spid="73"/>
                                        </p:tgtEl>
                                      </p:cBhvr>
                                    </p:animEffect>
                                  </p:childTnLst>
                                </p:cTn>
                              </p:par>
                            </p:childTnLst>
                          </p:cTn>
                        </p:par>
                        <p:par>
                          <p:cTn id="29" fill="hold">
                            <p:stCondLst>
                              <p:cond delay="2000"/>
                            </p:stCondLst>
                            <p:childTnLst>
                              <p:par>
                                <p:cTn id="30" presetID="22" presetClass="entr" presetSubtype="1" fill="hold" grpId="0" nodeType="afterEffect">
                                  <p:stCondLst>
                                    <p:cond delay="0"/>
                                  </p:stCondLst>
                                  <p:childTnLst>
                                    <p:set>
                                      <p:cBhvr>
                                        <p:cTn id="31" dur="1" fill="hold">
                                          <p:stCondLst>
                                            <p:cond delay="0"/>
                                          </p:stCondLst>
                                        </p:cTn>
                                        <p:tgtEl>
                                          <p:spTgt spid="79"/>
                                        </p:tgtEl>
                                        <p:attrNameLst>
                                          <p:attrName>style.visibility</p:attrName>
                                        </p:attrNameLst>
                                      </p:cBhvr>
                                      <p:to>
                                        <p:strVal val="visible"/>
                                      </p:to>
                                    </p:set>
                                    <p:animEffect transition="in" filter="wipe(up)">
                                      <p:cBhvr>
                                        <p:cTn id="32" dur="500"/>
                                        <p:tgtEl>
                                          <p:spTgt spid="79"/>
                                        </p:tgtEl>
                                      </p:cBhvr>
                                    </p:animEffect>
                                  </p:childTnLst>
                                </p:cTn>
                              </p:par>
                              <p:par>
                                <p:cTn id="33" presetID="22" presetClass="entr" presetSubtype="8" fill="hold" grpId="0" nodeType="withEffect">
                                  <p:stCondLst>
                                    <p:cond delay="0"/>
                                  </p:stCondLst>
                                  <p:childTnLst>
                                    <p:set>
                                      <p:cBhvr>
                                        <p:cTn id="34" dur="1" fill="hold">
                                          <p:stCondLst>
                                            <p:cond delay="0"/>
                                          </p:stCondLst>
                                        </p:cTn>
                                        <p:tgtEl>
                                          <p:spTgt spid="77"/>
                                        </p:tgtEl>
                                        <p:attrNameLst>
                                          <p:attrName>style.visibility</p:attrName>
                                        </p:attrNameLst>
                                      </p:cBhvr>
                                      <p:to>
                                        <p:strVal val="visible"/>
                                      </p:to>
                                    </p:set>
                                    <p:animEffect transition="in" filter="wipe(left)">
                                      <p:cBhvr>
                                        <p:cTn id="35" dur="500"/>
                                        <p:tgtEl>
                                          <p:spTgt spid="77"/>
                                        </p:tgtEl>
                                      </p:cBhvr>
                                    </p:animEffect>
                                  </p:childTnLst>
                                </p:cTn>
                              </p:par>
                            </p:childTnLst>
                          </p:cTn>
                        </p:par>
                        <p:par>
                          <p:cTn id="36" fill="hold">
                            <p:stCondLst>
                              <p:cond delay="2500"/>
                            </p:stCondLst>
                            <p:childTnLst>
                              <p:par>
                                <p:cTn id="37" presetID="22" presetClass="entr" presetSubtype="1" fill="hold" grpId="0" nodeType="afterEffect">
                                  <p:stCondLst>
                                    <p:cond delay="0"/>
                                  </p:stCondLst>
                                  <p:childTnLst>
                                    <p:set>
                                      <p:cBhvr>
                                        <p:cTn id="38" dur="1" fill="hold">
                                          <p:stCondLst>
                                            <p:cond delay="0"/>
                                          </p:stCondLst>
                                        </p:cTn>
                                        <p:tgtEl>
                                          <p:spTgt spid="78"/>
                                        </p:tgtEl>
                                        <p:attrNameLst>
                                          <p:attrName>style.visibility</p:attrName>
                                        </p:attrNameLst>
                                      </p:cBhvr>
                                      <p:to>
                                        <p:strVal val="visible"/>
                                      </p:to>
                                    </p:set>
                                    <p:animEffect transition="in" filter="wipe(up)">
                                      <p:cBhvr>
                                        <p:cTn id="39" dur="500"/>
                                        <p:tgtEl>
                                          <p:spTgt spid="78"/>
                                        </p:tgtEl>
                                      </p:cBhvr>
                                    </p:animEffect>
                                  </p:childTnLst>
                                </p:cTn>
                              </p:par>
                              <p:par>
                                <p:cTn id="40" presetID="10" presetClass="entr" presetSubtype="0" fill="hold" grpId="0" nodeType="withEffect">
                                  <p:stCondLst>
                                    <p:cond delay="300"/>
                                  </p:stCondLst>
                                  <p:childTnLst>
                                    <p:set>
                                      <p:cBhvr>
                                        <p:cTn id="41" dur="1" fill="hold">
                                          <p:stCondLst>
                                            <p:cond delay="0"/>
                                          </p:stCondLst>
                                        </p:cTn>
                                        <p:tgtEl>
                                          <p:spTgt spid="76"/>
                                        </p:tgtEl>
                                        <p:attrNameLst>
                                          <p:attrName>style.visibility</p:attrName>
                                        </p:attrNameLst>
                                      </p:cBhvr>
                                      <p:to>
                                        <p:strVal val="visible"/>
                                      </p:to>
                                    </p:set>
                                    <p:animEffect transition="in" filter="fade">
                                      <p:cBhvr>
                                        <p:cTn id="42" dur="500"/>
                                        <p:tgtEl>
                                          <p:spTgt spid="76"/>
                                        </p:tgtEl>
                                      </p:cBhvr>
                                    </p:animEffect>
                                  </p:childTnLst>
                                </p:cTn>
                              </p:par>
                            </p:childTnLst>
                          </p:cTn>
                        </p:par>
                        <p:par>
                          <p:cTn id="43" fill="hold">
                            <p:stCondLst>
                              <p:cond delay="3000"/>
                            </p:stCondLst>
                            <p:childTnLst>
                              <p:par>
                                <p:cTn id="44" presetID="22" presetClass="entr" presetSubtype="1" fill="hold" grpId="0" nodeType="afterEffect">
                                  <p:stCondLst>
                                    <p:cond delay="0"/>
                                  </p:stCondLst>
                                  <p:childTnLst>
                                    <p:set>
                                      <p:cBhvr>
                                        <p:cTn id="45" dur="1" fill="hold">
                                          <p:stCondLst>
                                            <p:cond delay="0"/>
                                          </p:stCondLst>
                                        </p:cTn>
                                        <p:tgtEl>
                                          <p:spTgt spid="80"/>
                                        </p:tgtEl>
                                        <p:attrNameLst>
                                          <p:attrName>style.visibility</p:attrName>
                                        </p:attrNameLst>
                                      </p:cBhvr>
                                      <p:to>
                                        <p:strVal val="visible"/>
                                      </p:to>
                                    </p:set>
                                    <p:animEffect transition="in" filter="wipe(up)">
                                      <p:cBhvr>
                                        <p:cTn id="46" dur="500"/>
                                        <p:tgtEl>
                                          <p:spTgt spid="8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9" grpId="0"/>
      <p:bldP spid="70" grpId="0" animBg="1"/>
      <p:bldP spid="71" grpId="0" animBg="1"/>
      <p:bldP spid="72" grpId="0"/>
      <p:bldP spid="73" grpId="0"/>
      <p:bldP spid="74" grpId="0" animBg="1"/>
      <p:bldP spid="75" grpId="0" animBg="1"/>
      <p:bldP spid="76" grpId="0"/>
      <p:bldP spid="77" grpId="0" animBg="1"/>
      <p:bldP spid="78" grpId="0" animBg="1"/>
      <p:bldP spid="79" grpId="0"/>
      <p:bldP spid="80"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Puzzle3"/>
          <p:cNvSpPr>
            <a:spLocks noEditPoints="1" noChangeArrowheads="1"/>
          </p:cNvSpPr>
          <p:nvPr/>
        </p:nvSpPr>
        <p:spPr bwMode="gray">
          <a:xfrm>
            <a:off x="6415513" y="1724812"/>
            <a:ext cx="1938862" cy="2303329"/>
          </a:xfrm>
          <a:custGeom>
            <a:avLst/>
            <a:gdLst>
              <a:gd name="T0" fmla="*/ 10391 w 21600"/>
              <a:gd name="T1" fmla="*/ 15806 h 21600"/>
              <a:gd name="T2" fmla="*/ 20551 w 21600"/>
              <a:gd name="T3" fmla="*/ 21088 h 21600"/>
              <a:gd name="T4" fmla="*/ 13180 w 21600"/>
              <a:gd name="T5" fmla="*/ 13801 h 21600"/>
              <a:gd name="T6" fmla="*/ 20551 w 21600"/>
              <a:gd name="T7" fmla="*/ 7025 h 21600"/>
              <a:gd name="T8" fmla="*/ 10500 w 21600"/>
              <a:gd name="T9" fmla="*/ 52 h 21600"/>
              <a:gd name="T10" fmla="*/ 692 w 21600"/>
              <a:gd name="T11" fmla="*/ 6802 h 21600"/>
              <a:gd name="T12" fmla="*/ 8064 w 21600"/>
              <a:gd name="T13" fmla="*/ 13526 h 21600"/>
              <a:gd name="T14" fmla="*/ 692 w 21600"/>
              <a:gd name="T15" fmla="*/ 21088 h 21600"/>
              <a:gd name="T16" fmla="*/ 2273 w 21600"/>
              <a:gd name="T17" fmla="*/ 7719 h 21600"/>
              <a:gd name="T18" fmla="*/ 19149 w 21600"/>
              <a:gd name="T19" fmla="*/ 20237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6625" y="20892"/>
                </a:moveTo>
                <a:lnTo>
                  <a:pt x="7105" y="21023"/>
                </a:lnTo>
                <a:lnTo>
                  <a:pt x="7513" y="21088"/>
                </a:lnTo>
                <a:lnTo>
                  <a:pt x="7922" y="21115"/>
                </a:lnTo>
                <a:lnTo>
                  <a:pt x="8242" y="21115"/>
                </a:lnTo>
                <a:lnTo>
                  <a:pt x="8544" y="21062"/>
                </a:lnTo>
                <a:lnTo>
                  <a:pt x="8810" y="20997"/>
                </a:lnTo>
                <a:lnTo>
                  <a:pt x="9023" y="20892"/>
                </a:lnTo>
                <a:lnTo>
                  <a:pt x="9148" y="20761"/>
                </a:lnTo>
                <a:lnTo>
                  <a:pt x="9290" y="20616"/>
                </a:lnTo>
                <a:lnTo>
                  <a:pt x="9361" y="20459"/>
                </a:lnTo>
                <a:lnTo>
                  <a:pt x="9396" y="20289"/>
                </a:lnTo>
                <a:lnTo>
                  <a:pt x="9396" y="20092"/>
                </a:lnTo>
                <a:lnTo>
                  <a:pt x="9325" y="19909"/>
                </a:lnTo>
                <a:lnTo>
                  <a:pt x="9219" y="19738"/>
                </a:lnTo>
                <a:lnTo>
                  <a:pt x="9094" y="19555"/>
                </a:lnTo>
                <a:lnTo>
                  <a:pt x="8917" y="19384"/>
                </a:lnTo>
                <a:lnTo>
                  <a:pt x="8650" y="19162"/>
                </a:lnTo>
                <a:lnTo>
                  <a:pt x="8437" y="18900"/>
                </a:lnTo>
                <a:lnTo>
                  <a:pt x="8277" y="18624"/>
                </a:lnTo>
                <a:lnTo>
                  <a:pt x="8135" y="18349"/>
                </a:lnTo>
                <a:lnTo>
                  <a:pt x="8028" y="18048"/>
                </a:lnTo>
                <a:lnTo>
                  <a:pt x="7993" y="17746"/>
                </a:lnTo>
                <a:lnTo>
                  <a:pt x="7993" y="17471"/>
                </a:lnTo>
                <a:lnTo>
                  <a:pt x="8028" y="17169"/>
                </a:lnTo>
                <a:lnTo>
                  <a:pt x="8135" y="16920"/>
                </a:lnTo>
                <a:lnTo>
                  <a:pt x="8277" y="16671"/>
                </a:lnTo>
                <a:lnTo>
                  <a:pt x="8366" y="16540"/>
                </a:lnTo>
                <a:lnTo>
                  <a:pt x="8473" y="16409"/>
                </a:lnTo>
                <a:lnTo>
                  <a:pt x="8615" y="16317"/>
                </a:lnTo>
                <a:lnTo>
                  <a:pt x="8739" y="16213"/>
                </a:lnTo>
                <a:lnTo>
                  <a:pt x="8881" y="16134"/>
                </a:lnTo>
                <a:lnTo>
                  <a:pt x="9059" y="16055"/>
                </a:lnTo>
                <a:lnTo>
                  <a:pt x="9254" y="15990"/>
                </a:lnTo>
                <a:lnTo>
                  <a:pt x="9432" y="15911"/>
                </a:lnTo>
                <a:lnTo>
                  <a:pt x="9663" y="15885"/>
                </a:lnTo>
                <a:lnTo>
                  <a:pt x="9876" y="15833"/>
                </a:lnTo>
                <a:lnTo>
                  <a:pt x="10142" y="15806"/>
                </a:lnTo>
                <a:lnTo>
                  <a:pt x="10391" y="15806"/>
                </a:lnTo>
                <a:lnTo>
                  <a:pt x="10728" y="15806"/>
                </a:lnTo>
                <a:lnTo>
                  <a:pt x="10995" y="15806"/>
                </a:lnTo>
                <a:lnTo>
                  <a:pt x="11279" y="15833"/>
                </a:lnTo>
                <a:lnTo>
                  <a:pt x="11546" y="15885"/>
                </a:lnTo>
                <a:lnTo>
                  <a:pt x="11776" y="15937"/>
                </a:lnTo>
                <a:lnTo>
                  <a:pt x="12025" y="15990"/>
                </a:lnTo>
                <a:lnTo>
                  <a:pt x="12221" y="16055"/>
                </a:lnTo>
                <a:lnTo>
                  <a:pt x="12434" y="16134"/>
                </a:lnTo>
                <a:lnTo>
                  <a:pt x="12611" y="16213"/>
                </a:lnTo>
                <a:lnTo>
                  <a:pt x="12771" y="16317"/>
                </a:lnTo>
                <a:lnTo>
                  <a:pt x="12913" y="16409"/>
                </a:lnTo>
                <a:lnTo>
                  <a:pt x="13038" y="16514"/>
                </a:lnTo>
                <a:lnTo>
                  <a:pt x="13251" y="16737"/>
                </a:lnTo>
                <a:lnTo>
                  <a:pt x="13428" y="16986"/>
                </a:lnTo>
                <a:lnTo>
                  <a:pt x="13517" y="17248"/>
                </a:lnTo>
                <a:lnTo>
                  <a:pt x="13588" y="17523"/>
                </a:lnTo>
                <a:lnTo>
                  <a:pt x="13588" y="17799"/>
                </a:lnTo>
                <a:lnTo>
                  <a:pt x="13517" y="18074"/>
                </a:lnTo>
                <a:lnTo>
                  <a:pt x="13428" y="18323"/>
                </a:lnTo>
                <a:lnTo>
                  <a:pt x="13286" y="18572"/>
                </a:lnTo>
                <a:lnTo>
                  <a:pt x="13109" y="18808"/>
                </a:lnTo>
                <a:lnTo>
                  <a:pt x="12878" y="19031"/>
                </a:lnTo>
                <a:lnTo>
                  <a:pt x="12434" y="19411"/>
                </a:lnTo>
                <a:lnTo>
                  <a:pt x="12132" y="19738"/>
                </a:lnTo>
                <a:lnTo>
                  <a:pt x="12025" y="19856"/>
                </a:lnTo>
                <a:lnTo>
                  <a:pt x="11919" y="20014"/>
                </a:lnTo>
                <a:lnTo>
                  <a:pt x="11883" y="20132"/>
                </a:lnTo>
                <a:lnTo>
                  <a:pt x="11883" y="20263"/>
                </a:lnTo>
                <a:lnTo>
                  <a:pt x="11883" y="20394"/>
                </a:lnTo>
                <a:lnTo>
                  <a:pt x="11954" y="20485"/>
                </a:lnTo>
                <a:lnTo>
                  <a:pt x="12061" y="20590"/>
                </a:lnTo>
                <a:lnTo>
                  <a:pt x="12185" y="20695"/>
                </a:lnTo>
                <a:lnTo>
                  <a:pt x="12327" y="20787"/>
                </a:lnTo>
                <a:lnTo>
                  <a:pt x="12540" y="20892"/>
                </a:lnTo>
                <a:lnTo>
                  <a:pt x="12771" y="20997"/>
                </a:lnTo>
                <a:lnTo>
                  <a:pt x="13073" y="21088"/>
                </a:lnTo>
                <a:lnTo>
                  <a:pt x="13428" y="21193"/>
                </a:lnTo>
                <a:lnTo>
                  <a:pt x="13873" y="21298"/>
                </a:lnTo>
                <a:lnTo>
                  <a:pt x="14317" y="21390"/>
                </a:lnTo>
                <a:lnTo>
                  <a:pt x="14778" y="21468"/>
                </a:lnTo>
                <a:lnTo>
                  <a:pt x="15294" y="21547"/>
                </a:lnTo>
                <a:lnTo>
                  <a:pt x="15809" y="21600"/>
                </a:lnTo>
                <a:lnTo>
                  <a:pt x="16359" y="21652"/>
                </a:lnTo>
                <a:lnTo>
                  <a:pt x="16875" y="21678"/>
                </a:lnTo>
                <a:lnTo>
                  <a:pt x="17407" y="21678"/>
                </a:lnTo>
                <a:lnTo>
                  <a:pt x="17958" y="21678"/>
                </a:lnTo>
                <a:lnTo>
                  <a:pt x="18473" y="21652"/>
                </a:lnTo>
                <a:lnTo>
                  <a:pt x="18953" y="21573"/>
                </a:lnTo>
                <a:lnTo>
                  <a:pt x="19397" y="21495"/>
                </a:lnTo>
                <a:lnTo>
                  <a:pt x="19841" y="21390"/>
                </a:lnTo>
                <a:lnTo>
                  <a:pt x="20214" y="21272"/>
                </a:lnTo>
                <a:lnTo>
                  <a:pt x="20551" y="21088"/>
                </a:lnTo>
                <a:lnTo>
                  <a:pt x="20480" y="20787"/>
                </a:lnTo>
                <a:lnTo>
                  <a:pt x="20409" y="20485"/>
                </a:lnTo>
                <a:lnTo>
                  <a:pt x="20356" y="20158"/>
                </a:lnTo>
                <a:lnTo>
                  <a:pt x="20356" y="19804"/>
                </a:lnTo>
                <a:lnTo>
                  <a:pt x="20321" y="19083"/>
                </a:lnTo>
                <a:lnTo>
                  <a:pt x="20356" y="18349"/>
                </a:lnTo>
                <a:lnTo>
                  <a:pt x="20409" y="17641"/>
                </a:lnTo>
                <a:lnTo>
                  <a:pt x="20480" y="17012"/>
                </a:lnTo>
                <a:lnTo>
                  <a:pt x="20551" y="16488"/>
                </a:lnTo>
                <a:lnTo>
                  <a:pt x="20551" y="16055"/>
                </a:lnTo>
                <a:lnTo>
                  <a:pt x="20551" y="15911"/>
                </a:lnTo>
                <a:lnTo>
                  <a:pt x="20445" y="15754"/>
                </a:lnTo>
                <a:lnTo>
                  <a:pt x="20356" y="15610"/>
                </a:lnTo>
                <a:lnTo>
                  <a:pt x="20178" y="15452"/>
                </a:lnTo>
                <a:lnTo>
                  <a:pt x="20001" y="15334"/>
                </a:lnTo>
                <a:lnTo>
                  <a:pt x="19770" y="15230"/>
                </a:lnTo>
                <a:lnTo>
                  <a:pt x="19521" y="15125"/>
                </a:lnTo>
                <a:lnTo>
                  <a:pt x="19290" y="15059"/>
                </a:lnTo>
                <a:lnTo>
                  <a:pt x="19024" y="15007"/>
                </a:lnTo>
                <a:lnTo>
                  <a:pt x="18740" y="14954"/>
                </a:lnTo>
                <a:lnTo>
                  <a:pt x="18509" y="14954"/>
                </a:lnTo>
                <a:lnTo>
                  <a:pt x="18225" y="14954"/>
                </a:lnTo>
                <a:lnTo>
                  <a:pt x="17994" y="15007"/>
                </a:lnTo>
                <a:lnTo>
                  <a:pt x="17763" y="15085"/>
                </a:lnTo>
                <a:lnTo>
                  <a:pt x="17550" y="15177"/>
                </a:lnTo>
                <a:lnTo>
                  <a:pt x="17372" y="15308"/>
                </a:lnTo>
                <a:lnTo>
                  <a:pt x="17176" y="15426"/>
                </a:lnTo>
                <a:lnTo>
                  <a:pt x="16928" y="15557"/>
                </a:lnTo>
                <a:lnTo>
                  <a:pt x="16661" y="15636"/>
                </a:lnTo>
                <a:lnTo>
                  <a:pt x="16359" y="15688"/>
                </a:lnTo>
                <a:lnTo>
                  <a:pt x="16022" y="15715"/>
                </a:lnTo>
                <a:lnTo>
                  <a:pt x="15667" y="15688"/>
                </a:lnTo>
                <a:lnTo>
                  <a:pt x="15294" y="15662"/>
                </a:lnTo>
                <a:lnTo>
                  <a:pt x="14956" y="15583"/>
                </a:lnTo>
                <a:lnTo>
                  <a:pt x="14619" y="15479"/>
                </a:lnTo>
                <a:lnTo>
                  <a:pt x="14281" y="15334"/>
                </a:lnTo>
                <a:lnTo>
                  <a:pt x="13961" y="15177"/>
                </a:lnTo>
                <a:lnTo>
                  <a:pt x="13695" y="14981"/>
                </a:lnTo>
                <a:lnTo>
                  <a:pt x="13588" y="14850"/>
                </a:lnTo>
                <a:lnTo>
                  <a:pt x="13482" y="14732"/>
                </a:lnTo>
                <a:lnTo>
                  <a:pt x="13393" y="14600"/>
                </a:lnTo>
                <a:lnTo>
                  <a:pt x="13322" y="14456"/>
                </a:lnTo>
                <a:lnTo>
                  <a:pt x="13251" y="14299"/>
                </a:lnTo>
                <a:lnTo>
                  <a:pt x="13215" y="14155"/>
                </a:lnTo>
                <a:lnTo>
                  <a:pt x="13180" y="13971"/>
                </a:lnTo>
                <a:lnTo>
                  <a:pt x="13180" y="13801"/>
                </a:lnTo>
                <a:lnTo>
                  <a:pt x="13180" y="13591"/>
                </a:lnTo>
                <a:lnTo>
                  <a:pt x="13215" y="13395"/>
                </a:lnTo>
                <a:lnTo>
                  <a:pt x="13251" y="13198"/>
                </a:lnTo>
                <a:lnTo>
                  <a:pt x="13322" y="13015"/>
                </a:lnTo>
                <a:lnTo>
                  <a:pt x="13393" y="12870"/>
                </a:lnTo>
                <a:lnTo>
                  <a:pt x="13482" y="12713"/>
                </a:lnTo>
                <a:lnTo>
                  <a:pt x="13588" y="12569"/>
                </a:lnTo>
                <a:lnTo>
                  <a:pt x="13730" y="12438"/>
                </a:lnTo>
                <a:lnTo>
                  <a:pt x="13997" y="12215"/>
                </a:lnTo>
                <a:lnTo>
                  <a:pt x="14334" y="12005"/>
                </a:lnTo>
                <a:lnTo>
                  <a:pt x="14690" y="11861"/>
                </a:lnTo>
                <a:lnTo>
                  <a:pt x="15063" y="11756"/>
                </a:lnTo>
                <a:lnTo>
                  <a:pt x="15436" y="11678"/>
                </a:lnTo>
                <a:lnTo>
                  <a:pt x="15809" y="11638"/>
                </a:lnTo>
                <a:lnTo>
                  <a:pt x="16182" y="11638"/>
                </a:lnTo>
                <a:lnTo>
                  <a:pt x="16555" y="11678"/>
                </a:lnTo>
                <a:lnTo>
                  <a:pt x="16910" y="11730"/>
                </a:lnTo>
                <a:lnTo>
                  <a:pt x="17248" y="11835"/>
                </a:lnTo>
                <a:lnTo>
                  <a:pt x="17514" y="11966"/>
                </a:lnTo>
                <a:lnTo>
                  <a:pt x="17763" y="12110"/>
                </a:lnTo>
                <a:lnTo>
                  <a:pt x="17887" y="12215"/>
                </a:lnTo>
                <a:lnTo>
                  <a:pt x="18065" y="12307"/>
                </a:lnTo>
                <a:lnTo>
                  <a:pt x="18260" y="12412"/>
                </a:lnTo>
                <a:lnTo>
                  <a:pt x="18438" y="12464"/>
                </a:lnTo>
                <a:lnTo>
                  <a:pt x="18669" y="12543"/>
                </a:lnTo>
                <a:lnTo>
                  <a:pt x="18882" y="12569"/>
                </a:lnTo>
                <a:lnTo>
                  <a:pt x="19113" y="12595"/>
                </a:lnTo>
                <a:lnTo>
                  <a:pt x="19361" y="12608"/>
                </a:lnTo>
                <a:lnTo>
                  <a:pt x="19592" y="12608"/>
                </a:lnTo>
                <a:lnTo>
                  <a:pt x="19841" y="12595"/>
                </a:lnTo>
                <a:lnTo>
                  <a:pt x="20072" y="12543"/>
                </a:lnTo>
                <a:lnTo>
                  <a:pt x="20321" y="12490"/>
                </a:lnTo>
                <a:lnTo>
                  <a:pt x="20551" y="12438"/>
                </a:lnTo>
                <a:lnTo>
                  <a:pt x="20800" y="12333"/>
                </a:lnTo>
                <a:lnTo>
                  <a:pt x="20996" y="12241"/>
                </a:lnTo>
                <a:lnTo>
                  <a:pt x="21244" y="12110"/>
                </a:lnTo>
                <a:lnTo>
                  <a:pt x="21298" y="12032"/>
                </a:lnTo>
                <a:lnTo>
                  <a:pt x="21404" y="11966"/>
                </a:lnTo>
                <a:lnTo>
                  <a:pt x="21475" y="11861"/>
                </a:lnTo>
                <a:lnTo>
                  <a:pt x="21511" y="11730"/>
                </a:lnTo>
                <a:lnTo>
                  <a:pt x="21617" y="11481"/>
                </a:lnTo>
                <a:lnTo>
                  <a:pt x="21653" y="11180"/>
                </a:lnTo>
                <a:lnTo>
                  <a:pt x="21653" y="10826"/>
                </a:lnTo>
                <a:lnTo>
                  <a:pt x="21653" y="10472"/>
                </a:lnTo>
                <a:lnTo>
                  <a:pt x="21582" y="10092"/>
                </a:lnTo>
                <a:lnTo>
                  <a:pt x="21511" y="9725"/>
                </a:lnTo>
                <a:lnTo>
                  <a:pt x="21298" y="8912"/>
                </a:lnTo>
                <a:lnTo>
                  <a:pt x="21067" y="8191"/>
                </a:lnTo>
                <a:lnTo>
                  <a:pt x="20800" y="7536"/>
                </a:lnTo>
                <a:lnTo>
                  <a:pt x="20551" y="7025"/>
                </a:lnTo>
                <a:lnTo>
                  <a:pt x="20001" y="7103"/>
                </a:lnTo>
                <a:lnTo>
                  <a:pt x="19432" y="7156"/>
                </a:lnTo>
                <a:lnTo>
                  <a:pt x="18846" y="7208"/>
                </a:lnTo>
                <a:lnTo>
                  <a:pt x="18225" y="7208"/>
                </a:lnTo>
                <a:lnTo>
                  <a:pt x="17656" y="7208"/>
                </a:lnTo>
                <a:lnTo>
                  <a:pt x="17070" y="7182"/>
                </a:lnTo>
                <a:lnTo>
                  <a:pt x="16484" y="7156"/>
                </a:lnTo>
                <a:lnTo>
                  <a:pt x="15986" y="7103"/>
                </a:lnTo>
                <a:lnTo>
                  <a:pt x="14992" y="6999"/>
                </a:lnTo>
                <a:lnTo>
                  <a:pt x="14210" y="6907"/>
                </a:lnTo>
                <a:lnTo>
                  <a:pt x="13695" y="6828"/>
                </a:lnTo>
                <a:lnTo>
                  <a:pt x="13517" y="6802"/>
                </a:lnTo>
                <a:lnTo>
                  <a:pt x="13073" y="6645"/>
                </a:lnTo>
                <a:lnTo>
                  <a:pt x="12700" y="6474"/>
                </a:lnTo>
                <a:lnTo>
                  <a:pt x="12363" y="6304"/>
                </a:lnTo>
                <a:lnTo>
                  <a:pt x="12132" y="6094"/>
                </a:lnTo>
                <a:lnTo>
                  <a:pt x="11919" y="5871"/>
                </a:lnTo>
                <a:lnTo>
                  <a:pt x="11776" y="5649"/>
                </a:lnTo>
                <a:lnTo>
                  <a:pt x="11688" y="5413"/>
                </a:lnTo>
                <a:lnTo>
                  <a:pt x="11617" y="5190"/>
                </a:lnTo>
                <a:lnTo>
                  <a:pt x="11617" y="4941"/>
                </a:lnTo>
                <a:lnTo>
                  <a:pt x="11652" y="4718"/>
                </a:lnTo>
                <a:lnTo>
                  <a:pt x="11723" y="4482"/>
                </a:lnTo>
                <a:lnTo>
                  <a:pt x="11812" y="4285"/>
                </a:lnTo>
                <a:lnTo>
                  <a:pt x="11919" y="4089"/>
                </a:lnTo>
                <a:lnTo>
                  <a:pt x="12096" y="3905"/>
                </a:lnTo>
                <a:lnTo>
                  <a:pt x="12292" y="3735"/>
                </a:lnTo>
                <a:lnTo>
                  <a:pt x="12505" y="3604"/>
                </a:lnTo>
                <a:lnTo>
                  <a:pt x="12700" y="3460"/>
                </a:lnTo>
                <a:lnTo>
                  <a:pt x="12878" y="3250"/>
                </a:lnTo>
                <a:lnTo>
                  <a:pt x="13038" y="3027"/>
                </a:lnTo>
                <a:lnTo>
                  <a:pt x="13180" y="2752"/>
                </a:lnTo>
                <a:lnTo>
                  <a:pt x="13286" y="2477"/>
                </a:lnTo>
                <a:lnTo>
                  <a:pt x="13322" y="2175"/>
                </a:lnTo>
                <a:lnTo>
                  <a:pt x="13357" y="1874"/>
                </a:lnTo>
                <a:lnTo>
                  <a:pt x="13286" y="1572"/>
                </a:lnTo>
                <a:lnTo>
                  <a:pt x="13180" y="1271"/>
                </a:lnTo>
                <a:lnTo>
                  <a:pt x="13038" y="983"/>
                </a:lnTo>
                <a:lnTo>
                  <a:pt x="12949" y="865"/>
                </a:lnTo>
                <a:lnTo>
                  <a:pt x="12807" y="733"/>
                </a:lnTo>
                <a:lnTo>
                  <a:pt x="12665" y="616"/>
                </a:lnTo>
                <a:lnTo>
                  <a:pt x="12505" y="511"/>
                </a:lnTo>
                <a:lnTo>
                  <a:pt x="12327" y="406"/>
                </a:lnTo>
                <a:lnTo>
                  <a:pt x="12132" y="314"/>
                </a:lnTo>
                <a:lnTo>
                  <a:pt x="11883" y="235"/>
                </a:lnTo>
                <a:lnTo>
                  <a:pt x="11652" y="183"/>
                </a:lnTo>
                <a:lnTo>
                  <a:pt x="11368" y="104"/>
                </a:lnTo>
                <a:lnTo>
                  <a:pt x="11101" y="78"/>
                </a:lnTo>
                <a:lnTo>
                  <a:pt x="10800" y="52"/>
                </a:lnTo>
                <a:lnTo>
                  <a:pt x="10444" y="52"/>
                </a:lnTo>
                <a:lnTo>
                  <a:pt x="10142" y="52"/>
                </a:lnTo>
                <a:lnTo>
                  <a:pt x="9840" y="78"/>
                </a:lnTo>
                <a:lnTo>
                  <a:pt x="9574" y="104"/>
                </a:lnTo>
                <a:lnTo>
                  <a:pt x="9325" y="157"/>
                </a:lnTo>
                <a:lnTo>
                  <a:pt x="9094" y="209"/>
                </a:lnTo>
                <a:lnTo>
                  <a:pt x="8846" y="262"/>
                </a:lnTo>
                <a:lnTo>
                  <a:pt x="8650" y="340"/>
                </a:lnTo>
                <a:lnTo>
                  <a:pt x="8437" y="432"/>
                </a:lnTo>
                <a:lnTo>
                  <a:pt x="8277" y="511"/>
                </a:lnTo>
                <a:lnTo>
                  <a:pt x="8100" y="616"/>
                </a:lnTo>
                <a:lnTo>
                  <a:pt x="7957" y="707"/>
                </a:lnTo>
                <a:lnTo>
                  <a:pt x="7833" y="838"/>
                </a:lnTo>
                <a:lnTo>
                  <a:pt x="7620" y="1061"/>
                </a:lnTo>
                <a:lnTo>
                  <a:pt x="7442" y="1336"/>
                </a:lnTo>
                <a:lnTo>
                  <a:pt x="7353" y="1599"/>
                </a:lnTo>
                <a:lnTo>
                  <a:pt x="7318" y="1900"/>
                </a:lnTo>
                <a:lnTo>
                  <a:pt x="7318" y="2175"/>
                </a:lnTo>
                <a:lnTo>
                  <a:pt x="7353" y="2450"/>
                </a:lnTo>
                <a:lnTo>
                  <a:pt x="7442" y="2726"/>
                </a:lnTo>
                <a:lnTo>
                  <a:pt x="7620" y="2975"/>
                </a:lnTo>
                <a:lnTo>
                  <a:pt x="7833" y="3198"/>
                </a:lnTo>
                <a:lnTo>
                  <a:pt x="8064" y="3433"/>
                </a:lnTo>
                <a:lnTo>
                  <a:pt x="8295" y="3630"/>
                </a:lnTo>
                <a:lnTo>
                  <a:pt x="8508" y="3853"/>
                </a:lnTo>
                <a:lnTo>
                  <a:pt x="8686" y="4089"/>
                </a:lnTo>
                <a:lnTo>
                  <a:pt x="8775" y="4312"/>
                </a:lnTo>
                <a:lnTo>
                  <a:pt x="8846" y="4561"/>
                </a:lnTo>
                <a:lnTo>
                  <a:pt x="8846" y="4810"/>
                </a:lnTo>
                <a:lnTo>
                  <a:pt x="8810" y="5059"/>
                </a:lnTo>
                <a:lnTo>
                  <a:pt x="8721" y="5295"/>
                </a:lnTo>
                <a:lnTo>
                  <a:pt x="8579" y="5544"/>
                </a:lnTo>
                <a:lnTo>
                  <a:pt x="8366" y="5766"/>
                </a:lnTo>
                <a:lnTo>
                  <a:pt x="8135" y="5976"/>
                </a:lnTo>
                <a:lnTo>
                  <a:pt x="7833" y="6199"/>
                </a:lnTo>
                <a:lnTo>
                  <a:pt x="7478" y="6369"/>
                </a:lnTo>
                <a:lnTo>
                  <a:pt x="7069" y="6527"/>
                </a:lnTo>
                <a:lnTo>
                  <a:pt x="6590" y="6671"/>
                </a:lnTo>
                <a:lnTo>
                  <a:pt x="6092" y="6802"/>
                </a:lnTo>
                <a:lnTo>
                  <a:pt x="5684" y="6802"/>
                </a:lnTo>
                <a:lnTo>
                  <a:pt x="5133" y="6802"/>
                </a:lnTo>
                <a:lnTo>
                  <a:pt x="4547" y="6802"/>
                </a:lnTo>
                <a:lnTo>
                  <a:pt x="3872" y="6802"/>
                </a:lnTo>
                <a:lnTo>
                  <a:pt x="3144" y="6802"/>
                </a:lnTo>
                <a:lnTo>
                  <a:pt x="2362" y="6802"/>
                </a:lnTo>
                <a:lnTo>
                  <a:pt x="1545" y="6802"/>
                </a:lnTo>
                <a:lnTo>
                  <a:pt x="692" y="6802"/>
                </a:lnTo>
                <a:lnTo>
                  <a:pt x="586" y="7234"/>
                </a:lnTo>
                <a:lnTo>
                  <a:pt x="461" y="7837"/>
                </a:lnTo>
                <a:lnTo>
                  <a:pt x="355" y="8493"/>
                </a:lnTo>
                <a:lnTo>
                  <a:pt x="248" y="9187"/>
                </a:lnTo>
                <a:lnTo>
                  <a:pt x="142" y="9869"/>
                </a:lnTo>
                <a:lnTo>
                  <a:pt x="106" y="10498"/>
                </a:lnTo>
                <a:lnTo>
                  <a:pt x="106" y="10983"/>
                </a:lnTo>
                <a:lnTo>
                  <a:pt x="106" y="11311"/>
                </a:lnTo>
                <a:lnTo>
                  <a:pt x="213" y="11481"/>
                </a:lnTo>
                <a:lnTo>
                  <a:pt x="319" y="11651"/>
                </a:lnTo>
                <a:lnTo>
                  <a:pt x="497" y="11783"/>
                </a:lnTo>
                <a:lnTo>
                  <a:pt x="692" y="11914"/>
                </a:lnTo>
                <a:lnTo>
                  <a:pt x="941" y="12032"/>
                </a:lnTo>
                <a:lnTo>
                  <a:pt x="1207" y="12110"/>
                </a:lnTo>
                <a:lnTo>
                  <a:pt x="1509" y="12189"/>
                </a:lnTo>
                <a:lnTo>
                  <a:pt x="1794" y="12241"/>
                </a:lnTo>
                <a:lnTo>
                  <a:pt x="2131" y="12267"/>
                </a:lnTo>
                <a:lnTo>
                  <a:pt x="2433" y="12281"/>
                </a:lnTo>
                <a:lnTo>
                  <a:pt x="2735" y="12267"/>
                </a:lnTo>
                <a:lnTo>
                  <a:pt x="3055" y="12241"/>
                </a:lnTo>
                <a:lnTo>
                  <a:pt x="3357" y="12189"/>
                </a:lnTo>
                <a:lnTo>
                  <a:pt x="3623" y="12084"/>
                </a:lnTo>
                <a:lnTo>
                  <a:pt x="3872" y="11979"/>
                </a:lnTo>
                <a:lnTo>
                  <a:pt x="4103" y="11861"/>
                </a:lnTo>
                <a:lnTo>
                  <a:pt x="4316" y="11704"/>
                </a:lnTo>
                <a:lnTo>
                  <a:pt x="4582" y="11612"/>
                </a:lnTo>
                <a:lnTo>
                  <a:pt x="4849" y="11533"/>
                </a:lnTo>
                <a:lnTo>
                  <a:pt x="5169" y="11507"/>
                </a:lnTo>
                <a:lnTo>
                  <a:pt x="5506" y="11481"/>
                </a:lnTo>
                <a:lnTo>
                  <a:pt x="5808" y="11507"/>
                </a:lnTo>
                <a:lnTo>
                  <a:pt x="6146" y="11560"/>
                </a:lnTo>
                <a:lnTo>
                  <a:pt x="6501" y="11651"/>
                </a:lnTo>
                <a:lnTo>
                  <a:pt x="6803" y="11783"/>
                </a:lnTo>
                <a:lnTo>
                  <a:pt x="7105" y="11940"/>
                </a:lnTo>
                <a:lnTo>
                  <a:pt x="7353" y="12110"/>
                </a:lnTo>
                <a:lnTo>
                  <a:pt x="7584" y="12333"/>
                </a:lnTo>
                <a:lnTo>
                  <a:pt x="7798" y="12595"/>
                </a:lnTo>
                <a:lnTo>
                  <a:pt x="7922" y="12870"/>
                </a:lnTo>
                <a:lnTo>
                  <a:pt x="8028" y="13198"/>
                </a:lnTo>
                <a:lnTo>
                  <a:pt x="8064" y="13526"/>
                </a:lnTo>
                <a:lnTo>
                  <a:pt x="8028" y="13775"/>
                </a:lnTo>
                <a:lnTo>
                  <a:pt x="7922" y="13998"/>
                </a:lnTo>
                <a:lnTo>
                  <a:pt x="7798" y="14220"/>
                </a:lnTo>
                <a:lnTo>
                  <a:pt x="7584" y="14404"/>
                </a:lnTo>
                <a:lnTo>
                  <a:pt x="7353" y="14574"/>
                </a:lnTo>
                <a:lnTo>
                  <a:pt x="7105" y="14732"/>
                </a:lnTo>
                <a:lnTo>
                  <a:pt x="6803" y="14850"/>
                </a:lnTo>
                <a:lnTo>
                  <a:pt x="6501" y="14954"/>
                </a:lnTo>
                <a:lnTo>
                  <a:pt x="6146" y="15033"/>
                </a:lnTo>
                <a:lnTo>
                  <a:pt x="5808" y="15085"/>
                </a:lnTo>
                <a:lnTo>
                  <a:pt x="5506" y="15085"/>
                </a:lnTo>
                <a:lnTo>
                  <a:pt x="5169" y="15059"/>
                </a:lnTo>
                <a:lnTo>
                  <a:pt x="4849" y="15007"/>
                </a:lnTo>
                <a:lnTo>
                  <a:pt x="4582" y="14902"/>
                </a:lnTo>
                <a:lnTo>
                  <a:pt x="4316" y="14784"/>
                </a:lnTo>
                <a:lnTo>
                  <a:pt x="4103" y="14600"/>
                </a:lnTo>
                <a:lnTo>
                  <a:pt x="3907" y="14430"/>
                </a:lnTo>
                <a:lnTo>
                  <a:pt x="3659" y="14299"/>
                </a:lnTo>
                <a:lnTo>
                  <a:pt x="3428" y="14194"/>
                </a:lnTo>
                <a:lnTo>
                  <a:pt x="3179" y="14129"/>
                </a:lnTo>
                <a:lnTo>
                  <a:pt x="2913" y="14102"/>
                </a:lnTo>
                <a:lnTo>
                  <a:pt x="2646" y="14102"/>
                </a:lnTo>
                <a:lnTo>
                  <a:pt x="2362" y="14129"/>
                </a:lnTo>
                <a:lnTo>
                  <a:pt x="2096" y="14168"/>
                </a:lnTo>
                <a:lnTo>
                  <a:pt x="1811" y="14273"/>
                </a:lnTo>
                <a:lnTo>
                  <a:pt x="1545" y="14378"/>
                </a:lnTo>
                <a:lnTo>
                  <a:pt x="1314" y="14496"/>
                </a:lnTo>
                <a:lnTo>
                  <a:pt x="1065" y="14653"/>
                </a:lnTo>
                <a:lnTo>
                  <a:pt x="870" y="14797"/>
                </a:lnTo>
                <a:lnTo>
                  <a:pt x="657" y="14981"/>
                </a:lnTo>
                <a:lnTo>
                  <a:pt x="497" y="15177"/>
                </a:lnTo>
                <a:lnTo>
                  <a:pt x="390" y="15413"/>
                </a:lnTo>
                <a:lnTo>
                  <a:pt x="284" y="15636"/>
                </a:lnTo>
                <a:lnTo>
                  <a:pt x="248" y="15911"/>
                </a:lnTo>
                <a:lnTo>
                  <a:pt x="284" y="16239"/>
                </a:lnTo>
                <a:lnTo>
                  <a:pt x="319" y="16566"/>
                </a:lnTo>
                <a:lnTo>
                  <a:pt x="497" y="17340"/>
                </a:lnTo>
                <a:lnTo>
                  <a:pt x="692" y="18152"/>
                </a:lnTo>
                <a:lnTo>
                  <a:pt x="799" y="18559"/>
                </a:lnTo>
                <a:lnTo>
                  <a:pt x="905" y="18978"/>
                </a:lnTo>
                <a:lnTo>
                  <a:pt x="959" y="19384"/>
                </a:lnTo>
                <a:lnTo>
                  <a:pt x="994" y="19791"/>
                </a:lnTo>
                <a:lnTo>
                  <a:pt x="994" y="20132"/>
                </a:lnTo>
                <a:lnTo>
                  <a:pt x="959" y="20485"/>
                </a:lnTo>
                <a:lnTo>
                  <a:pt x="941" y="20669"/>
                </a:lnTo>
                <a:lnTo>
                  <a:pt x="870" y="20813"/>
                </a:lnTo>
                <a:lnTo>
                  <a:pt x="799" y="20970"/>
                </a:lnTo>
                <a:lnTo>
                  <a:pt x="692" y="21088"/>
                </a:lnTo>
                <a:lnTo>
                  <a:pt x="1474" y="20997"/>
                </a:lnTo>
                <a:lnTo>
                  <a:pt x="2291" y="20866"/>
                </a:lnTo>
                <a:lnTo>
                  <a:pt x="3108" y="20787"/>
                </a:lnTo>
                <a:lnTo>
                  <a:pt x="3907" y="20721"/>
                </a:lnTo>
                <a:lnTo>
                  <a:pt x="4653" y="20695"/>
                </a:lnTo>
                <a:lnTo>
                  <a:pt x="5364" y="20695"/>
                </a:lnTo>
                <a:lnTo>
                  <a:pt x="5701" y="20721"/>
                </a:lnTo>
                <a:lnTo>
                  <a:pt x="6057" y="20761"/>
                </a:lnTo>
                <a:lnTo>
                  <a:pt x="6323" y="20813"/>
                </a:lnTo>
                <a:lnTo>
                  <a:pt x="6625" y="20892"/>
                </a:lnTo>
                <a:close/>
              </a:path>
            </a:pathLst>
          </a:custGeom>
          <a:solidFill>
            <a:schemeClr val="tx1">
              <a:lumMod val="65000"/>
              <a:lumOff val="35000"/>
            </a:schemeClr>
          </a:solidFill>
          <a:ln w="25400">
            <a:solidFill>
              <a:srgbClr val="FEFFFF"/>
            </a:solidFill>
            <a:round/>
          </a:ln>
          <a:effectLst/>
        </p:spPr>
        <p:txBody>
          <a:bodyPr wrap="none" anchor="ctr"/>
          <a:lstStyle/>
          <a:p>
            <a:endParaRPr lang="zh-CN" altLang="en-US" sz="1600" dirty="0">
              <a:ea typeface="宋体" panose="02010600030101010101" pitchFamily="2" charset="-122"/>
            </a:endParaRPr>
          </a:p>
        </p:txBody>
      </p:sp>
      <p:sp>
        <p:nvSpPr>
          <p:cNvPr id="20" name="Puzzle2"/>
          <p:cNvSpPr>
            <a:spLocks noEditPoints="1" noChangeArrowheads="1"/>
          </p:cNvSpPr>
          <p:nvPr/>
        </p:nvSpPr>
        <p:spPr bwMode="gray">
          <a:xfrm>
            <a:off x="5851607" y="3402864"/>
            <a:ext cx="3094522" cy="2097946"/>
          </a:xfrm>
          <a:custGeom>
            <a:avLst/>
            <a:gdLst>
              <a:gd name="T0" fmla="*/ 11 w 21600"/>
              <a:gd name="T1" fmla="*/ 13386 h 21600"/>
              <a:gd name="T2" fmla="*/ 4202 w 21600"/>
              <a:gd name="T3" fmla="*/ 21161 h 21600"/>
              <a:gd name="T4" fmla="*/ 10400 w 21600"/>
              <a:gd name="T5" fmla="*/ 13909 h 21600"/>
              <a:gd name="T6" fmla="*/ 16821 w 21600"/>
              <a:gd name="T7" fmla="*/ 21190 h 21600"/>
              <a:gd name="T8" fmla="*/ 21600 w 21600"/>
              <a:gd name="T9" fmla="*/ 15083 h 21600"/>
              <a:gd name="T10" fmla="*/ 16889 w 21600"/>
              <a:gd name="T11" fmla="*/ 5739 h 21600"/>
              <a:gd name="T12" fmla="*/ 10800 w 21600"/>
              <a:gd name="T13" fmla="*/ 28 h 21600"/>
              <a:gd name="T14" fmla="*/ 4202 w 21600"/>
              <a:gd name="T15" fmla="*/ 5894 h 21600"/>
              <a:gd name="T16" fmla="*/ 5388 w 21600"/>
              <a:gd name="T17" fmla="*/ 6742 h 21600"/>
              <a:gd name="T18" fmla="*/ 16177 w 21600"/>
              <a:gd name="T19" fmla="*/ 20441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4247" y="12354"/>
                </a:moveTo>
                <a:lnTo>
                  <a:pt x="4134" y="12468"/>
                </a:lnTo>
                <a:lnTo>
                  <a:pt x="4010" y="12581"/>
                </a:lnTo>
                <a:lnTo>
                  <a:pt x="3897" y="12637"/>
                </a:lnTo>
                <a:lnTo>
                  <a:pt x="3773" y="12694"/>
                </a:lnTo>
                <a:lnTo>
                  <a:pt x="3637" y="12694"/>
                </a:lnTo>
                <a:lnTo>
                  <a:pt x="3524" y="12694"/>
                </a:lnTo>
                <a:lnTo>
                  <a:pt x="3400" y="12665"/>
                </a:lnTo>
                <a:lnTo>
                  <a:pt x="3287" y="12609"/>
                </a:lnTo>
                <a:lnTo>
                  <a:pt x="3027" y="12496"/>
                </a:lnTo>
                <a:lnTo>
                  <a:pt x="2790" y="12340"/>
                </a:lnTo>
                <a:lnTo>
                  <a:pt x="2530" y="12142"/>
                </a:lnTo>
                <a:lnTo>
                  <a:pt x="2293" y="11987"/>
                </a:lnTo>
                <a:lnTo>
                  <a:pt x="2033" y="11817"/>
                </a:lnTo>
                <a:lnTo>
                  <a:pt x="1773" y="11676"/>
                </a:lnTo>
                <a:lnTo>
                  <a:pt x="1638" y="11662"/>
                </a:lnTo>
                <a:lnTo>
                  <a:pt x="1513" y="11634"/>
                </a:lnTo>
                <a:lnTo>
                  <a:pt x="1378" y="11634"/>
                </a:lnTo>
                <a:lnTo>
                  <a:pt x="1253" y="11634"/>
                </a:lnTo>
                <a:lnTo>
                  <a:pt x="1118" y="11662"/>
                </a:lnTo>
                <a:lnTo>
                  <a:pt x="971" y="11732"/>
                </a:lnTo>
                <a:lnTo>
                  <a:pt x="835" y="11817"/>
                </a:lnTo>
                <a:lnTo>
                  <a:pt x="711" y="11959"/>
                </a:lnTo>
                <a:lnTo>
                  <a:pt x="553" y="12086"/>
                </a:lnTo>
                <a:lnTo>
                  <a:pt x="429" y="12284"/>
                </a:lnTo>
                <a:lnTo>
                  <a:pt x="271" y="12524"/>
                </a:lnTo>
                <a:lnTo>
                  <a:pt x="146" y="12793"/>
                </a:lnTo>
                <a:lnTo>
                  <a:pt x="79" y="12962"/>
                </a:lnTo>
                <a:lnTo>
                  <a:pt x="33" y="13146"/>
                </a:lnTo>
                <a:lnTo>
                  <a:pt x="11" y="13386"/>
                </a:lnTo>
                <a:lnTo>
                  <a:pt x="11" y="13641"/>
                </a:lnTo>
                <a:lnTo>
                  <a:pt x="33" y="13881"/>
                </a:lnTo>
                <a:lnTo>
                  <a:pt x="101" y="14150"/>
                </a:lnTo>
                <a:lnTo>
                  <a:pt x="192" y="14404"/>
                </a:lnTo>
                <a:lnTo>
                  <a:pt x="293" y="14645"/>
                </a:lnTo>
                <a:lnTo>
                  <a:pt x="451" y="14857"/>
                </a:lnTo>
                <a:lnTo>
                  <a:pt x="621" y="15054"/>
                </a:lnTo>
                <a:lnTo>
                  <a:pt x="734" y="15125"/>
                </a:lnTo>
                <a:lnTo>
                  <a:pt x="835" y="15210"/>
                </a:lnTo>
                <a:lnTo>
                  <a:pt x="948" y="15267"/>
                </a:lnTo>
                <a:lnTo>
                  <a:pt x="1084" y="15323"/>
                </a:lnTo>
                <a:lnTo>
                  <a:pt x="1208" y="15351"/>
                </a:lnTo>
                <a:lnTo>
                  <a:pt x="1355" y="15380"/>
                </a:lnTo>
                <a:lnTo>
                  <a:pt x="1513" y="15380"/>
                </a:lnTo>
                <a:lnTo>
                  <a:pt x="1683" y="15380"/>
                </a:lnTo>
                <a:lnTo>
                  <a:pt x="1864" y="15351"/>
                </a:lnTo>
                <a:lnTo>
                  <a:pt x="2033" y="15323"/>
                </a:lnTo>
                <a:lnTo>
                  <a:pt x="2225" y="15238"/>
                </a:lnTo>
                <a:lnTo>
                  <a:pt x="2428" y="15153"/>
                </a:lnTo>
                <a:lnTo>
                  <a:pt x="2745" y="15026"/>
                </a:lnTo>
                <a:lnTo>
                  <a:pt x="3005" y="14913"/>
                </a:lnTo>
                <a:lnTo>
                  <a:pt x="3264" y="14828"/>
                </a:lnTo>
                <a:lnTo>
                  <a:pt x="3513" y="14800"/>
                </a:lnTo>
                <a:lnTo>
                  <a:pt x="3615" y="14828"/>
                </a:lnTo>
                <a:lnTo>
                  <a:pt x="3728" y="14857"/>
                </a:lnTo>
                <a:lnTo>
                  <a:pt x="3807" y="14913"/>
                </a:lnTo>
                <a:lnTo>
                  <a:pt x="3920" y="14998"/>
                </a:lnTo>
                <a:lnTo>
                  <a:pt x="4010" y="15097"/>
                </a:lnTo>
                <a:lnTo>
                  <a:pt x="4089" y="15238"/>
                </a:lnTo>
                <a:lnTo>
                  <a:pt x="4179" y="15408"/>
                </a:lnTo>
                <a:lnTo>
                  <a:pt x="4247" y="15620"/>
                </a:lnTo>
                <a:lnTo>
                  <a:pt x="4326" y="15860"/>
                </a:lnTo>
                <a:lnTo>
                  <a:pt x="4394" y="16129"/>
                </a:lnTo>
                <a:lnTo>
                  <a:pt x="4439" y="16440"/>
                </a:lnTo>
                <a:lnTo>
                  <a:pt x="4507" y="16737"/>
                </a:lnTo>
                <a:lnTo>
                  <a:pt x="4552" y="17090"/>
                </a:lnTo>
                <a:lnTo>
                  <a:pt x="4575" y="17443"/>
                </a:lnTo>
                <a:lnTo>
                  <a:pt x="4586" y="17825"/>
                </a:lnTo>
                <a:lnTo>
                  <a:pt x="4586" y="18193"/>
                </a:lnTo>
                <a:lnTo>
                  <a:pt x="4586" y="18574"/>
                </a:lnTo>
                <a:lnTo>
                  <a:pt x="4586" y="18984"/>
                </a:lnTo>
                <a:lnTo>
                  <a:pt x="4552" y="19366"/>
                </a:lnTo>
                <a:lnTo>
                  <a:pt x="4507" y="19748"/>
                </a:lnTo>
                <a:lnTo>
                  <a:pt x="4462" y="20129"/>
                </a:lnTo>
                <a:lnTo>
                  <a:pt x="4371" y="20483"/>
                </a:lnTo>
                <a:lnTo>
                  <a:pt x="4292" y="20836"/>
                </a:lnTo>
                <a:lnTo>
                  <a:pt x="4202" y="21161"/>
                </a:lnTo>
                <a:lnTo>
                  <a:pt x="4744" y="21161"/>
                </a:lnTo>
                <a:lnTo>
                  <a:pt x="5264" y="21161"/>
                </a:lnTo>
                <a:lnTo>
                  <a:pt x="5784" y="21161"/>
                </a:lnTo>
                <a:lnTo>
                  <a:pt x="6235" y="21161"/>
                </a:lnTo>
                <a:lnTo>
                  <a:pt x="6676" y="21161"/>
                </a:lnTo>
                <a:lnTo>
                  <a:pt x="7060" y="21161"/>
                </a:lnTo>
                <a:lnTo>
                  <a:pt x="7410" y="21161"/>
                </a:lnTo>
                <a:lnTo>
                  <a:pt x="7670" y="21161"/>
                </a:lnTo>
                <a:lnTo>
                  <a:pt x="8020" y="21020"/>
                </a:lnTo>
                <a:lnTo>
                  <a:pt x="8303" y="20893"/>
                </a:lnTo>
                <a:lnTo>
                  <a:pt x="8563" y="20695"/>
                </a:lnTo>
                <a:lnTo>
                  <a:pt x="8800" y="20511"/>
                </a:lnTo>
                <a:lnTo>
                  <a:pt x="8969" y="20285"/>
                </a:lnTo>
                <a:lnTo>
                  <a:pt x="9150" y="20045"/>
                </a:lnTo>
                <a:lnTo>
                  <a:pt x="9252" y="19804"/>
                </a:lnTo>
                <a:lnTo>
                  <a:pt x="9342" y="19550"/>
                </a:lnTo>
                <a:lnTo>
                  <a:pt x="9410" y="19281"/>
                </a:lnTo>
                <a:lnTo>
                  <a:pt x="9433" y="19013"/>
                </a:lnTo>
                <a:lnTo>
                  <a:pt x="9433" y="18744"/>
                </a:lnTo>
                <a:lnTo>
                  <a:pt x="9387" y="18504"/>
                </a:lnTo>
                <a:lnTo>
                  <a:pt x="9320" y="18221"/>
                </a:lnTo>
                <a:lnTo>
                  <a:pt x="9207" y="17981"/>
                </a:lnTo>
                <a:lnTo>
                  <a:pt x="9105" y="17740"/>
                </a:lnTo>
                <a:lnTo>
                  <a:pt x="8924" y="17514"/>
                </a:lnTo>
                <a:lnTo>
                  <a:pt x="8777" y="17274"/>
                </a:lnTo>
                <a:lnTo>
                  <a:pt x="8642" y="17034"/>
                </a:lnTo>
                <a:lnTo>
                  <a:pt x="8563" y="16765"/>
                </a:lnTo>
                <a:lnTo>
                  <a:pt x="8472" y="16468"/>
                </a:lnTo>
                <a:lnTo>
                  <a:pt x="8450" y="16157"/>
                </a:lnTo>
                <a:lnTo>
                  <a:pt x="8450" y="15860"/>
                </a:lnTo>
                <a:lnTo>
                  <a:pt x="8472" y="15563"/>
                </a:lnTo>
                <a:lnTo>
                  <a:pt x="8540" y="15267"/>
                </a:lnTo>
                <a:lnTo>
                  <a:pt x="8642" y="14998"/>
                </a:lnTo>
                <a:lnTo>
                  <a:pt x="8777" y="14729"/>
                </a:lnTo>
                <a:lnTo>
                  <a:pt x="8868" y="14616"/>
                </a:lnTo>
                <a:lnTo>
                  <a:pt x="8969" y="14475"/>
                </a:lnTo>
                <a:lnTo>
                  <a:pt x="9060" y="14376"/>
                </a:lnTo>
                <a:lnTo>
                  <a:pt x="9184" y="14291"/>
                </a:lnTo>
                <a:lnTo>
                  <a:pt x="9297" y="14206"/>
                </a:lnTo>
                <a:lnTo>
                  <a:pt x="9433" y="14121"/>
                </a:lnTo>
                <a:lnTo>
                  <a:pt x="9579" y="14051"/>
                </a:lnTo>
                <a:lnTo>
                  <a:pt x="9726" y="13994"/>
                </a:lnTo>
                <a:lnTo>
                  <a:pt x="9884" y="13938"/>
                </a:lnTo>
                <a:lnTo>
                  <a:pt x="10054" y="13909"/>
                </a:lnTo>
                <a:lnTo>
                  <a:pt x="10257" y="13881"/>
                </a:lnTo>
                <a:lnTo>
                  <a:pt x="10449" y="13881"/>
                </a:lnTo>
                <a:lnTo>
                  <a:pt x="10664" y="13881"/>
                </a:lnTo>
                <a:lnTo>
                  <a:pt x="10856" y="13909"/>
                </a:lnTo>
                <a:lnTo>
                  <a:pt x="11037" y="13966"/>
                </a:lnTo>
                <a:lnTo>
                  <a:pt x="11206" y="14023"/>
                </a:lnTo>
                <a:lnTo>
                  <a:pt x="11353" y="14093"/>
                </a:lnTo>
                <a:lnTo>
                  <a:pt x="11511" y="14178"/>
                </a:lnTo>
                <a:lnTo>
                  <a:pt x="11635" y="14263"/>
                </a:lnTo>
                <a:lnTo>
                  <a:pt x="11748" y="14376"/>
                </a:lnTo>
                <a:lnTo>
                  <a:pt x="11861" y="14475"/>
                </a:lnTo>
                <a:lnTo>
                  <a:pt x="11941" y="14616"/>
                </a:lnTo>
                <a:lnTo>
                  <a:pt x="12031" y="14758"/>
                </a:lnTo>
                <a:lnTo>
                  <a:pt x="12099" y="14885"/>
                </a:lnTo>
                <a:lnTo>
                  <a:pt x="12200" y="15210"/>
                </a:lnTo>
                <a:lnTo>
                  <a:pt x="12268" y="15507"/>
                </a:lnTo>
                <a:lnTo>
                  <a:pt x="12291" y="15832"/>
                </a:lnTo>
                <a:lnTo>
                  <a:pt x="12291" y="16157"/>
                </a:lnTo>
                <a:lnTo>
                  <a:pt x="12246" y="16482"/>
                </a:lnTo>
                <a:lnTo>
                  <a:pt x="12178" y="16807"/>
                </a:lnTo>
                <a:lnTo>
                  <a:pt x="12099" y="17090"/>
                </a:lnTo>
                <a:lnTo>
                  <a:pt x="12008" y="17330"/>
                </a:lnTo>
                <a:lnTo>
                  <a:pt x="11884" y="17542"/>
                </a:lnTo>
                <a:lnTo>
                  <a:pt x="11748" y="17712"/>
                </a:lnTo>
                <a:lnTo>
                  <a:pt x="11613" y="17839"/>
                </a:lnTo>
                <a:lnTo>
                  <a:pt x="11489" y="18037"/>
                </a:lnTo>
                <a:lnTo>
                  <a:pt x="11398" y="18221"/>
                </a:lnTo>
                <a:lnTo>
                  <a:pt x="11319" y="18447"/>
                </a:lnTo>
                <a:lnTo>
                  <a:pt x="11251" y="18659"/>
                </a:lnTo>
                <a:lnTo>
                  <a:pt x="11206" y="18900"/>
                </a:lnTo>
                <a:lnTo>
                  <a:pt x="11184" y="19154"/>
                </a:lnTo>
                <a:lnTo>
                  <a:pt x="11184" y="19423"/>
                </a:lnTo>
                <a:lnTo>
                  <a:pt x="11229" y="19663"/>
                </a:lnTo>
                <a:lnTo>
                  <a:pt x="11297" y="19903"/>
                </a:lnTo>
                <a:lnTo>
                  <a:pt x="11376" y="20158"/>
                </a:lnTo>
                <a:lnTo>
                  <a:pt x="11511" y="20398"/>
                </a:lnTo>
                <a:lnTo>
                  <a:pt x="11681" y="20610"/>
                </a:lnTo>
                <a:lnTo>
                  <a:pt x="11884" y="20808"/>
                </a:lnTo>
                <a:lnTo>
                  <a:pt x="12121" y="20992"/>
                </a:lnTo>
                <a:lnTo>
                  <a:pt x="12404" y="21161"/>
                </a:lnTo>
                <a:lnTo>
                  <a:pt x="12528" y="21190"/>
                </a:lnTo>
                <a:lnTo>
                  <a:pt x="12856" y="21274"/>
                </a:lnTo>
                <a:lnTo>
                  <a:pt x="13330" y="21373"/>
                </a:lnTo>
                <a:lnTo>
                  <a:pt x="13963" y="21486"/>
                </a:lnTo>
                <a:lnTo>
                  <a:pt x="14313" y="21543"/>
                </a:lnTo>
                <a:lnTo>
                  <a:pt x="14652" y="21571"/>
                </a:lnTo>
                <a:lnTo>
                  <a:pt x="15025" y="21600"/>
                </a:lnTo>
                <a:lnTo>
                  <a:pt x="15409" y="21600"/>
                </a:lnTo>
                <a:lnTo>
                  <a:pt x="15782" y="21600"/>
                </a:lnTo>
                <a:lnTo>
                  <a:pt x="16177" y="21571"/>
                </a:lnTo>
                <a:lnTo>
                  <a:pt x="16516" y="21486"/>
                </a:lnTo>
                <a:lnTo>
                  <a:pt x="16889" y="21402"/>
                </a:lnTo>
                <a:lnTo>
                  <a:pt x="16821" y="21190"/>
                </a:lnTo>
                <a:lnTo>
                  <a:pt x="16776" y="20935"/>
                </a:lnTo>
                <a:lnTo>
                  <a:pt x="16742" y="20667"/>
                </a:lnTo>
                <a:lnTo>
                  <a:pt x="16719" y="20370"/>
                </a:lnTo>
                <a:lnTo>
                  <a:pt x="16697" y="19719"/>
                </a:lnTo>
                <a:lnTo>
                  <a:pt x="16697" y="19013"/>
                </a:lnTo>
                <a:lnTo>
                  <a:pt x="16719" y="18306"/>
                </a:lnTo>
                <a:lnTo>
                  <a:pt x="16753" y="17599"/>
                </a:lnTo>
                <a:lnTo>
                  <a:pt x="16821" y="16949"/>
                </a:lnTo>
                <a:lnTo>
                  <a:pt x="16889" y="16383"/>
                </a:lnTo>
                <a:lnTo>
                  <a:pt x="16934" y="16129"/>
                </a:lnTo>
                <a:lnTo>
                  <a:pt x="17002" y="15945"/>
                </a:lnTo>
                <a:lnTo>
                  <a:pt x="17081" y="15790"/>
                </a:lnTo>
                <a:lnTo>
                  <a:pt x="17194" y="15648"/>
                </a:lnTo>
                <a:lnTo>
                  <a:pt x="17318" y="15563"/>
                </a:lnTo>
                <a:lnTo>
                  <a:pt x="17453" y="15507"/>
                </a:lnTo>
                <a:lnTo>
                  <a:pt x="17600" y="15450"/>
                </a:lnTo>
                <a:lnTo>
                  <a:pt x="17758" y="15450"/>
                </a:lnTo>
                <a:lnTo>
                  <a:pt x="17905" y="15479"/>
                </a:lnTo>
                <a:lnTo>
                  <a:pt x="18064" y="15535"/>
                </a:lnTo>
                <a:lnTo>
                  <a:pt x="18233" y="15620"/>
                </a:lnTo>
                <a:lnTo>
                  <a:pt x="18380" y="15733"/>
                </a:lnTo>
                <a:lnTo>
                  <a:pt x="18561" y="15832"/>
                </a:lnTo>
                <a:lnTo>
                  <a:pt x="18707" y="15973"/>
                </a:lnTo>
                <a:lnTo>
                  <a:pt x="18866" y="16129"/>
                </a:lnTo>
                <a:lnTo>
                  <a:pt x="18990" y="16327"/>
                </a:lnTo>
                <a:lnTo>
                  <a:pt x="19125" y="16482"/>
                </a:lnTo>
                <a:lnTo>
                  <a:pt x="19295" y="16624"/>
                </a:lnTo>
                <a:lnTo>
                  <a:pt x="19464" y="16737"/>
                </a:lnTo>
                <a:lnTo>
                  <a:pt x="19668" y="16807"/>
                </a:lnTo>
                <a:lnTo>
                  <a:pt x="19860" y="16836"/>
                </a:lnTo>
                <a:lnTo>
                  <a:pt x="20052" y="16864"/>
                </a:lnTo>
                <a:lnTo>
                  <a:pt x="20266" y="16836"/>
                </a:lnTo>
                <a:lnTo>
                  <a:pt x="20470" y="16793"/>
                </a:lnTo>
                <a:lnTo>
                  <a:pt x="20662" y="16708"/>
                </a:lnTo>
                <a:lnTo>
                  <a:pt x="20854" y="16567"/>
                </a:lnTo>
                <a:lnTo>
                  <a:pt x="21035" y="16412"/>
                </a:lnTo>
                <a:lnTo>
                  <a:pt x="21182" y="16214"/>
                </a:lnTo>
                <a:lnTo>
                  <a:pt x="21340" y="16002"/>
                </a:lnTo>
                <a:lnTo>
                  <a:pt x="21441" y="15733"/>
                </a:lnTo>
                <a:lnTo>
                  <a:pt x="21532" y="15436"/>
                </a:lnTo>
                <a:lnTo>
                  <a:pt x="21600" y="15083"/>
                </a:lnTo>
                <a:lnTo>
                  <a:pt x="21600" y="14885"/>
                </a:lnTo>
                <a:lnTo>
                  <a:pt x="21600" y="14729"/>
                </a:lnTo>
                <a:lnTo>
                  <a:pt x="21600" y="14531"/>
                </a:lnTo>
                <a:lnTo>
                  <a:pt x="21577" y="14376"/>
                </a:lnTo>
                <a:lnTo>
                  <a:pt x="21532" y="14206"/>
                </a:lnTo>
                <a:lnTo>
                  <a:pt x="21487" y="14051"/>
                </a:lnTo>
                <a:lnTo>
                  <a:pt x="21419" y="13909"/>
                </a:lnTo>
                <a:lnTo>
                  <a:pt x="21351" y="13768"/>
                </a:lnTo>
                <a:lnTo>
                  <a:pt x="21204" y="13500"/>
                </a:lnTo>
                <a:lnTo>
                  <a:pt x="21035" y="13287"/>
                </a:lnTo>
                <a:lnTo>
                  <a:pt x="20809" y="13090"/>
                </a:lnTo>
                <a:lnTo>
                  <a:pt x="20594" y="12962"/>
                </a:lnTo>
                <a:lnTo>
                  <a:pt x="20357" y="12821"/>
                </a:lnTo>
                <a:lnTo>
                  <a:pt x="20120" y="12764"/>
                </a:lnTo>
                <a:lnTo>
                  <a:pt x="19882" y="12708"/>
                </a:lnTo>
                <a:lnTo>
                  <a:pt x="19645" y="12736"/>
                </a:lnTo>
                <a:lnTo>
                  <a:pt x="19430" y="12793"/>
                </a:lnTo>
                <a:lnTo>
                  <a:pt x="19227" y="12906"/>
                </a:lnTo>
                <a:lnTo>
                  <a:pt x="19148" y="12962"/>
                </a:lnTo>
                <a:lnTo>
                  <a:pt x="19058" y="13047"/>
                </a:lnTo>
                <a:lnTo>
                  <a:pt x="18990" y="13146"/>
                </a:lnTo>
                <a:lnTo>
                  <a:pt x="18911" y="13259"/>
                </a:lnTo>
                <a:lnTo>
                  <a:pt x="18775" y="13471"/>
                </a:lnTo>
                <a:lnTo>
                  <a:pt x="18628" y="13641"/>
                </a:lnTo>
                <a:lnTo>
                  <a:pt x="18470" y="13740"/>
                </a:lnTo>
                <a:lnTo>
                  <a:pt x="18301" y="13825"/>
                </a:lnTo>
                <a:lnTo>
                  <a:pt x="18143" y="13853"/>
                </a:lnTo>
                <a:lnTo>
                  <a:pt x="17973" y="13881"/>
                </a:lnTo>
                <a:lnTo>
                  <a:pt x="17804" y="13853"/>
                </a:lnTo>
                <a:lnTo>
                  <a:pt x="17646" y="13796"/>
                </a:lnTo>
                <a:lnTo>
                  <a:pt x="17499" y="13726"/>
                </a:lnTo>
                <a:lnTo>
                  <a:pt x="17341" y="13641"/>
                </a:lnTo>
                <a:lnTo>
                  <a:pt x="17216" y="13528"/>
                </a:lnTo>
                <a:lnTo>
                  <a:pt x="17103" y="13386"/>
                </a:lnTo>
                <a:lnTo>
                  <a:pt x="17024" y="13259"/>
                </a:lnTo>
                <a:lnTo>
                  <a:pt x="16934" y="13118"/>
                </a:lnTo>
                <a:lnTo>
                  <a:pt x="16889" y="12991"/>
                </a:lnTo>
                <a:lnTo>
                  <a:pt x="16889" y="12849"/>
                </a:lnTo>
                <a:lnTo>
                  <a:pt x="16889" y="12383"/>
                </a:lnTo>
                <a:lnTo>
                  <a:pt x="16889" y="11662"/>
                </a:lnTo>
                <a:lnTo>
                  <a:pt x="16889" y="10701"/>
                </a:lnTo>
                <a:lnTo>
                  <a:pt x="16889" y="9640"/>
                </a:lnTo>
                <a:lnTo>
                  <a:pt x="16889" y="8566"/>
                </a:lnTo>
                <a:lnTo>
                  <a:pt x="16889" y="7478"/>
                </a:lnTo>
                <a:lnTo>
                  <a:pt x="16889" y="6502"/>
                </a:lnTo>
                <a:lnTo>
                  <a:pt x="16889" y="5739"/>
                </a:lnTo>
                <a:lnTo>
                  <a:pt x="16674" y="5894"/>
                </a:lnTo>
                <a:lnTo>
                  <a:pt x="16414" y="6036"/>
                </a:lnTo>
                <a:lnTo>
                  <a:pt x="16154" y="6177"/>
                </a:lnTo>
                <a:lnTo>
                  <a:pt x="15849" y="6248"/>
                </a:lnTo>
                <a:lnTo>
                  <a:pt x="15544" y="6304"/>
                </a:lnTo>
                <a:lnTo>
                  <a:pt x="15217" y="6332"/>
                </a:lnTo>
                <a:lnTo>
                  <a:pt x="14866" y="6361"/>
                </a:lnTo>
                <a:lnTo>
                  <a:pt x="14550" y="6361"/>
                </a:lnTo>
                <a:lnTo>
                  <a:pt x="14200" y="6332"/>
                </a:lnTo>
                <a:lnTo>
                  <a:pt x="13850" y="6276"/>
                </a:lnTo>
                <a:lnTo>
                  <a:pt x="13522" y="6219"/>
                </a:lnTo>
                <a:lnTo>
                  <a:pt x="13206" y="6149"/>
                </a:lnTo>
                <a:lnTo>
                  <a:pt x="12901" y="6064"/>
                </a:lnTo>
                <a:lnTo>
                  <a:pt x="12618" y="5951"/>
                </a:lnTo>
                <a:lnTo>
                  <a:pt x="12358" y="5838"/>
                </a:lnTo>
                <a:lnTo>
                  <a:pt x="12121" y="5739"/>
                </a:lnTo>
                <a:lnTo>
                  <a:pt x="11941" y="5626"/>
                </a:lnTo>
                <a:lnTo>
                  <a:pt x="11794" y="5513"/>
                </a:lnTo>
                <a:lnTo>
                  <a:pt x="11658" y="5414"/>
                </a:lnTo>
                <a:lnTo>
                  <a:pt x="11556" y="5301"/>
                </a:lnTo>
                <a:lnTo>
                  <a:pt x="11466" y="5187"/>
                </a:lnTo>
                <a:lnTo>
                  <a:pt x="11398" y="5089"/>
                </a:lnTo>
                <a:lnTo>
                  <a:pt x="11376" y="4947"/>
                </a:lnTo>
                <a:lnTo>
                  <a:pt x="11353" y="4834"/>
                </a:lnTo>
                <a:lnTo>
                  <a:pt x="11353" y="4707"/>
                </a:lnTo>
                <a:lnTo>
                  <a:pt x="11376" y="4565"/>
                </a:lnTo>
                <a:lnTo>
                  <a:pt x="11443" y="4410"/>
                </a:lnTo>
                <a:lnTo>
                  <a:pt x="11511" y="4240"/>
                </a:lnTo>
                <a:lnTo>
                  <a:pt x="11703" y="3887"/>
                </a:lnTo>
                <a:lnTo>
                  <a:pt x="11986" y="3505"/>
                </a:lnTo>
                <a:lnTo>
                  <a:pt x="12144" y="3265"/>
                </a:lnTo>
                <a:lnTo>
                  <a:pt x="12246" y="3025"/>
                </a:lnTo>
                <a:lnTo>
                  <a:pt x="12336" y="2756"/>
                </a:lnTo>
                <a:lnTo>
                  <a:pt x="12404" y="2445"/>
                </a:lnTo>
                <a:lnTo>
                  <a:pt x="12438" y="2176"/>
                </a:lnTo>
                <a:lnTo>
                  <a:pt x="12438" y="1880"/>
                </a:lnTo>
                <a:lnTo>
                  <a:pt x="12404" y="1583"/>
                </a:lnTo>
                <a:lnTo>
                  <a:pt x="12336" y="1314"/>
                </a:lnTo>
                <a:lnTo>
                  <a:pt x="12246" y="1046"/>
                </a:lnTo>
                <a:lnTo>
                  <a:pt x="12099" y="791"/>
                </a:lnTo>
                <a:lnTo>
                  <a:pt x="12008" y="692"/>
                </a:lnTo>
                <a:lnTo>
                  <a:pt x="11918" y="579"/>
                </a:lnTo>
                <a:lnTo>
                  <a:pt x="11816" y="466"/>
                </a:lnTo>
                <a:lnTo>
                  <a:pt x="11703" y="381"/>
                </a:lnTo>
                <a:lnTo>
                  <a:pt x="11579" y="310"/>
                </a:lnTo>
                <a:lnTo>
                  <a:pt x="11443" y="226"/>
                </a:lnTo>
                <a:lnTo>
                  <a:pt x="11297" y="169"/>
                </a:lnTo>
                <a:lnTo>
                  <a:pt x="11138" y="113"/>
                </a:lnTo>
                <a:lnTo>
                  <a:pt x="10969" y="56"/>
                </a:lnTo>
                <a:lnTo>
                  <a:pt x="10800" y="28"/>
                </a:lnTo>
                <a:lnTo>
                  <a:pt x="10619" y="28"/>
                </a:lnTo>
                <a:lnTo>
                  <a:pt x="10404" y="28"/>
                </a:lnTo>
                <a:lnTo>
                  <a:pt x="10257" y="28"/>
                </a:lnTo>
                <a:lnTo>
                  <a:pt x="10076" y="56"/>
                </a:lnTo>
                <a:lnTo>
                  <a:pt x="9952" y="84"/>
                </a:lnTo>
                <a:lnTo>
                  <a:pt x="9794" y="141"/>
                </a:lnTo>
                <a:lnTo>
                  <a:pt x="9692" y="226"/>
                </a:lnTo>
                <a:lnTo>
                  <a:pt x="9557" y="282"/>
                </a:lnTo>
                <a:lnTo>
                  <a:pt x="9455" y="381"/>
                </a:lnTo>
                <a:lnTo>
                  <a:pt x="9365" y="466"/>
                </a:lnTo>
                <a:lnTo>
                  <a:pt x="9274" y="579"/>
                </a:lnTo>
                <a:lnTo>
                  <a:pt x="9184" y="692"/>
                </a:lnTo>
                <a:lnTo>
                  <a:pt x="9128" y="791"/>
                </a:lnTo>
                <a:lnTo>
                  <a:pt x="9060" y="932"/>
                </a:lnTo>
                <a:lnTo>
                  <a:pt x="8969" y="1201"/>
                </a:lnTo>
                <a:lnTo>
                  <a:pt x="8913" y="1498"/>
                </a:lnTo>
                <a:lnTo>
                  <a:pt x="8890" y="1795"/>
                </a:lnTo>
                <a:lnTo>
                  <a:pt x="8890" y="2120"/>
                </a:lnTo>
                <a:lnTo>
                  <a:pt x="8913" y="2445"/>
                </a:lnTo>
                <a:lnTo>
                  <a:pt x="8969" y="2756"/>
                </a:lnTo>
                <a:lnTo>
                  <a:pt x="9060" y="3081"/>
                </a:lnTo>
                <a:lnTo>
                  <a:pt x="9173" y="3378"/>
                </a:lnTo>
                <a:lnTo>
                  <a:pt x="9297" y="3647"/>
                </a:lnTo>
                <a:lnTo>
                  <a:pt x="9466" y="3887"/>
                </a:lnTo>
                <a:lnTo>
                  <a:pt x="9579" y="4085"/>
                </a:lnTo>
                <a:lnTo>
                  <a:pt x="9670" y="4269"/>
                </a:lnTo>
                <a:lnTo>
                  <a:pt x="9726" y="4467"/>
                </a:lnTo>
                <a:lnTo>
                  <a:pt x="9771" y="4650"/>
                </a:lnTo>
                <a:lnTo>
                  <a:pt x="9771" y="4834"/>
                </a:lnTo>
                <a:lnTo>
                  <a:pt x="9749" y="5032"/>
                </a:lnTo>
                <a:lnTo>
                  <a:pt x="9715" y="5216"/>
                </a:lnTo>
                <a:lnTo>
                  <a:pt x="9625" y="5385"/>
                </a:lnTo>
                <a:lnTo>
                  <a:pt x="9534" y="5513"/>
                </a:lnTo>
                <a:lnTo>
                  <a:pt x="9410" y="5626"/>
                </a:lnTo>
                <a:lnTo>
                  <a:pt x="9229" y="5710"/>
                </a:lnTo>
                <a:lnTo>
                  <a:pt x="9060" y="5767"/>
                </a:lnTo>
                <a:lnTo>
                  <a:pt x="8845" y="5767"/>
                </a:lnTo>
                <a:lnTo>
                  <a:pt x="8585" y="5739"/>
                </a:lnTo>
                <a:lnTo>
                  <a:pt x="8325" y="5654"/>
                </a:lnTo>
                <a:lnTo>
                  <a:pt x="8020" y="5513"/>
                </a:lnTo>
                <a:lnTo>
                  <a:pt x="7840" y="5442"/>
                </a:lnTo>
                <a:lnTo>
                  <a:pt x="7648" y="5385"/>
                </a:lnTo>
                <a:lnTo>
                  <a:pt x="7433" y="5329"/>
                </a:lnTo>
                <a:lnTo>
                  <a:pt x="7241" y="5301"/>
                </a:lnTo>
                <a:lnTo>
                  <a:pt x="6755" y="5301"/>
                </a:lnTo>
                <a:lnTo>
                  <a:pt x="6281" y="5329"/>
                </a:lnTo>
                <a:lnTo>
                  <a:pt x="5784" y="5385"/>
                </a:lnTo>
                <a:lnTo>
                  <a:pt x="5264" y="5498"/>
                </a:lnTo>
                <a:lnTo>
                  <a:pt x="4744" y="5597"/>
                </a:lnTo>
                <a:lnTo>
                  <a:pt x="4247" y="5739"/>
                </a:lnTo>
                <a:lnTo>
                  <a:pt x="4202" y="5894"/>
                </a:lnTo>
                <a:lnTo>
                  <a:pt x="4202" y="6191"/>
                </a:lnTo>
                <a:lnTo>
                  <a:pt x="4202" y="6545"/>
                </a:lnTo>
                <a:lnTo>
                  <a:pt x="4225" y="6954"/>
                </a:lnTo>
                <a:lnTo>
                  <a:pt x="4315" y="7930"/>
                </a:lnTo>
                <a:lnTo>
                  <a:pt x="4394" y="9018"/>
                </a:lnTo>
                <a:lnTo>
                  <a:pt x="4439" y="9570"/>
                </a:lnTo>
                <a:lnTo>
                  <a:pt x="4462" y="10107"/>
                </a:lnTo>
                <a:lnTo>
                  <a:pt x="4484" y="10630"/>
                </a:lnTo>
                <a:lnTo>
                  <a:pt x="4507" y="11082"/>
                </a:lnTo>
                <a:lnTo>
                  <a:pt x="4484" y="11520"/>
                </a:lnTo>
                <a:lnTo>
                  <a:pt x="4439" y="11874"/>
                </a:lnTo>
                <a:lnTo>
                  <a:pt x="4394" y="12029"/>
                </a:lnTo>
                <a:lnTo>
                  <a:pt x="4349" y="12171"/>
                </a:lnTo>
                <a:lnTo>
                  <a:pt x="4315" y="12284"/>
                </a:lnTo>
                <a:lnTo>
                  <a:pt x="4247" y="12354"/>
                </a:lnTo>
                <a:close/>
              </a:path>
            </a:pathLst>
          </a:custGeom>
          <a:solidFill>
            <a:srgbClr val="C00000"/>
          </a:solidFill>
          <a:ln>
            <a:noFill/>
          </a:ln>
          <a:effectLst>
            <a:outerShdw blurRad="444500" dist="254000" dir="8100000" algn="tr"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4000" dirty="0">
              <a:solidFill>
                <a:schemeClr val="bg1"/>
              </a:solidFill>
              <a:latin typeface="微软雅黑" panose="020B0503020204020204" pitchFamily="34" charset="-122"/>
              <a:ea typeface="微软雅黑" panose="020B0503020204020204" pitchFamily="34" charset="-122"/>
            </a:endParaRPr>
          </a:p>
        </p:txBody>
      </p:sp>
      <p:sp>
        <p:nvSpPr>
          <p:cNvPr id="21" name="Puzzle4"/>
          <p:cNvSpPr>
            <a:spLocks noEditPoints="1" noChangeArrowheads="1"/>
          </p:cNvSpPr>
          <p:nvPr/>
        </p:nvSpPr>
        <p:spPr bwMode="gray">
          <a:xfrm>
            <a:off x="4654178" y="3377001"/>
            <a:ext cx="1865763" cy="2682146"/>
          </a:xfrm>
          <a:custGeom>
            <a:avLst/>
            <a:gdLst>
              <a:gd name="T0" fmla="*/ 8307 w 21600"/>
              <a:gd name="T1" fmla="*/ 11593 h 21600"/>
              <a:gd name="T2" fmla="*/ 453 w 21600"/>
              <a:gd name="T3" fmla="*/ 16938 h 21600"/>
              <a:gd name="T4" fmla="*/ 11500 w 21600"/>
              <a:gd name="T5" fmla="*/ 21600 h 21600"/>
              <a:gd name="T6" fmla="*/ 20920 w 21600"/>
              <a:gd name="T7" fmla="*/ 16751 h 21600"/>
              <a:gd name="T8" fmla="*/ 13972 w 21600"/>
              <a:gd name="T9" fmla="*/ 10888 h 21600"/>
              <a:gd name="T10" fmla="*/ 21033 w 21600"/>
              <a:gd name="T11" fmla="*/ 4716 h 21600"/>
              <a:gd name="T12" fmla="*/ 11102 w 21600"/>
              <a:gd name="T13" fmla="*/ 11 h 21600"/>
              <a:gd name="T14" fmla="*/ 453 w 21600"/>
              <a:gd name="T15" fmla="*/ 4716 h 21600"/>
              <a:gd name="T16" fmla="*/ 2076 w 21600"/>
              <a:gd name="T17" fmla="*/ 5664 h 21600"/>
              <a:gd name="T18" fmla="*/ 20203 w 21600"/>
              <a:gd name="T19" fmla="*/ 15980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3813" y="10590"/>
                </a:moveTo>
                <a:lnTo>
                  <a:pt x="3927" y="10513"/>
                </a:lnTo>
                <a:lnTo>
                  <a:pt x="4078" y="10425"/>
                </a:lnTo>
                <a:lnTo>
                  <a:pt x="4210" y="10359"/>
                </a:lnTo>
                <a:lnTo>
                  <a:pt x="4361" y="10315"/>
                </a:lnTo>
                <a:lnTo>
                  <a:pt x="4682" y="10237"/>
                </a:lnTo>
                <a:lnTo>
                  <a:pt x="5041" y="10193"/>
                </a:lnTo>
                <a:lnTo>
                  <a:pt x="5456" y="10171"/>
                </a:lnTo>
                <a:lnTo>
                  <a:pt x="5853" y="10193"/>
                </a:lnTo>
                <a:lnTo>
                  <a:pt x="6249" y="10260"/>
                </a:lnTo>
                <a:lnTo>
                  <a:pt x="6646" y="10337"/>
                </a:lnTo>
                <a:lnTo>
                  <a:pt x="7004" y="10469"/>
                </a:lnTo>
                <a:lnTo>
                  <a:pt x="7363" y="10612"/>
                </a:lnTo>
                <a:lnTo>
                  <a:pt x="7665" y="10788"/>
                </a:lnTo>
                <a:lnTo>
                  <a:pt x="7911" y="10998"/>
                </a:lnTo>
                <a:lnTo>
                  <a:pt x="8024" y="11097"/>
                </a:lnTo>
                <a:lnTo>
                  <a:pt x="8137" y="11207"/>
                </a:lnTo>
                <a:lnTo>
                  <a:pt x="8194" y="11340"/>
                </a:lnTo>
                <a:lnTo>
                  <a:pt x="8269" y="11461"/>
                </a:lnTo>
                <a:lnTo>
                  <a:pt x="8307" y="11593"/>
                </a:lnTo>
                <a:lnTo>
                  <a:pt x="8307" y="11714"/>
                </a:lnTo>
                <a:lnTo>
                  <a:pt x="8307" y="11868"/>
                </a:lnTo>
                <a:lnTo>
                  <a:pt x="8307" y="12012"/>
                </a:lnTo>
                <a:lnTo>
                  <a:pt x="8194" y="12265"/>
                </a:lnTo>
                <a:lnTo>
                  <a:pt x="8062" y="12519"/>
                </a:lnTo>
                <a:lnTo>
                  <a:pt x="7873" y="12706"/>
                </a:lnTo>
                <a:lnTo>
                  <a:pt x="7627" y="12904"/>
                </a:lnTo>
                <a:lnTo>
                  <a:pt x="7363" y="13048"/>
                </a:lnTo>
                <a:lnTo>
                  <a:pt x="7080" y="13180"/>
                </a:lnTo>
                <a:lnTo>
                  <a:pt x="6759" y="13257"/>
                </a:lnTo>
                <a:lnTo>
                  <a:pt x="6419" y="13345"/>
                </a:lnTo>
                <a:lnTo>
                  <a:pt x="6098" y="13389"/>
                </a:lnTo>
                <a:lnTo>
                  <a:pt x="5739" y="13389"/>
                </a:lnTo>
                <a:lnTo>
                  <a:pt x="5418" y="13389"/>
                </a:lnTo>
                <a:lnTo>
                  <a:pt x="5079" y="13345"/>
                </a:lnTo>
                <a:lnTo>
                  <a:pt x="4758" y="13301"/>
                </a:lnTo>
                <a:lnTo>
                  <a:pt x="4474" y="13213"/>
                </a:lnTo>
                <a:lnTo>
                  <a:pt x="4172" y="13114"/>
                </a:lnTo>
                <a:lnTo>
                  <a:pt x="3965" y="12982"/>
                </a:lnTo>
                <a:lnTo>
                  <a:pt x="3738" y="12838"/>
                </a:lnTo>
                <a:lnTo>
                  <a:pt x="3493" y="12706"/>
                </a:lnTo>
                <a:lnTo>
                  <a:pt x="3228" y="12607"/>
                </a:lnTo>
                <a:lnTo>
                  <a:pt x="2945" y="12519"/>
                </a:lnTo>
                <a:lnTo>
                  <a:pt x="2700" y="12431"/>
                </a:lnTo>
                <a:lnTo>
                  <a:pt x="2397" y="12375"/>
                </a:lnTo>
                <a:lnTo>
                  <a:pt x="2152" y="12331"/>
                </a:lnTo>
                <a:lnTo>
                  <a:pt x="1888" y="12309"/>
                </a:lnTo>
                <a:lnTo>
                  <a:pt x="1642" y="12309"/>
                </a:lnTo>
                <a:lnTo>
                  <a:pt x="1397" y="12331"/>
                </a:lnTo>
                <a:lnTo>
                  <a:pt x="1170" y="12397"/>
                </a:lnTo>
                <a:lnTo>
                  <a:pt x="962" y="12453"/>
                </a:lnTo>
                <a:lnTo>
                  <a:pt x="774" y="12563"/>
                </a:lnTo>
                <a:lnTo>
                  <a:pt x="623" y="12684"/>
                </a:lnTo>
                <a:lnTo>
                  <a:pt x="528" y="12838"/>
                </a:lnTo>
                <a:lnTo>
                  <a:pt x="453" y="13026"/>
                </a:lnTo>
                <a:lnTo>
                  <a:pt x="339" y="13477"/>
                </a:lnTo>
                <a:lnTo>
                  <a:pt x="226" y="13984"/>
                </a:lnTo>
                <a:lnTo>
                  <a:pt x="151" y="14535"/>
                </a:lnTo>
                <a:lnTo>
                  <a:pt x="113" y="15075"/>
                </a:lnTo>
                <a:lnTo>
                  <a:pt x="113" y="15626"/>
                </a:lnTo>
                <a:lnTo>
                  <a:pt x="151" y="16133"/>
                </a:lnTo>
                <a:lnTo>
                  <a:pt x="188" y="16376"/>
                </a:lnTo>
                <a:lnTo>
                  <a:pt x="264" y="16585"/>
                </a:lnTo>
                <a:lnTo>
                  <a:pt x="339" y="16773"/>
                </a:lnTo>
                <a:lnTo>
                  <a:pt x="453" y="16938"/>
                </a:lnTo>
                <a:lnTo>
                  <a:pt x="1095" y="16883"/>
                </a:lnTo>
                <a:lnTo>
                  <a:pt x="1963" y="16795"/>
                </a:lnTo>
                <a:lnTo>
                  <a:pt x="2945" y="16751"/>
                </a:lnTo>
                <a:lnTo>
                  <a:pt x="3965" y="16706"/>
                </a:lnTo>
                <a:lnTo>
                  <a:pt x="5022" y="16684"/>
                </a:lnTo>
                <a:lnTo>
                  <a:pt x="5947" y="16684"/>
                </a:lnTo>
                <a:lnTo>
                  <a:pt x="6759" y="16706"/>
                </a:lnTo>
                <a:lnTo>
                  <a:pt x="7363" y="16751"/>
                </a:lnTo>
                <a:lnTo>
                  <a:pt x="7948" y="16839"/>
                </a:lnTo>
                <a:lnTo>
                  <a:pt x="8458" y="16916"/>
                </a:lnTo>
                <a:lnTo>
                  <a:pt x="8893" y="17026"/>
                </a:lnTo>
                <a:lnTo>
                  <a:pt x="9289" y="17158"/>
                </a:lnTo>
                <a:lnTo>
                  <a:pt x="9572" y="17280"/>
                </a:lnTo>
                <a:lnTo>
                  <a:pt x="9799" y="17412"/>
                </a:lnTo>
                <a:lnTo>
                  <a:pt x="9969" y="17555"/>
                </a:lnTo>
                <a:lnTo>
                  <a:pt x="10120" y="17687"/>
                </a:lnTo>
                <a:lnTo>
                  <a:pt x="10158" y="17831"/>
                </a:lnTo>
                <a:lnTo>
                  <a:pt x="10195" y="17974"/>
                </a:lnTo>
                <a:lnTo>
                  <a:pt x="10158" y="18128"/>
                </a:lnTo>
                <a:lnTo>
                  <a:pt x="10082" y="18271"/>
                </a:lnTo>
                <a:lnTo>
                  <a:pt x="9969" y="18426"/>
                </a:lnTo>
                <a:lnTo>
                  <a:pt x="9837" y="18569"/>
                </a:lnTo>
                <a:lnTo>
                  <a:pt x="9648" y="18701"/>
                </a:lnTo>
                <a:lnTo>
                  <a:pt x="9440" y="18822"/>
                </a:lnTo>
                <a:lnTo>
                  <a:pt x="9213" y="18999"/>
                </a:lnTo>
                <a:lnTo>
                  <a:pt x="9044" y="19186"/>
                </a:lnTo>
                <a:lnTo>
                  <a:pt x="8893" y="19395"/>
                </a:lnTo>
                <a:lnTo>
                  <a:pt x="8817" y="19627"/>
                </a:lnTo>
                <a:lnTo>
                  <a:pt x="8779" y="19858"/>
                </a:lnTo>
                <a:lnTo>
                  <a:pt x="8779" y="20112"/>
                </a:lnTo>
                <a:lnTo>
                  <a:pt x="8855" y="20354"/>
                </a:lnTo>
                <a:lnTo>
                  <a:pt x="8968" y="20586"/>
                </a:lnTo>
                <a:lnTo>
                  <a:pt x="9138" y="20817"/>
                </a:lnTo>
                <a:lnTo>
                  <a:pt x="9365" y="21026"/>
                </a:lnTo>
                <a:lnTo>
                  <a:pt x="9610" y="21192"/>
                </a:lnTo>
                <a:lnTo>
                  <a:pt x="9950" y="21368"/>
                </a:lnTo>
                <a:lnTo>
                  <a:pt x="10120" y="21445"/>
                </a:lnTo>
                <a:lnTo>
                  <a:pt x="10346" y="21511"/>
                </a:lnTo>
                <a:lnTo>
                  <a:pt x="10516" y="21555"/>
                </a:lnTo>
                <a:lnTo>
                  <a:pt x="10743" y="21600"/>
                </a:lnTo>
                <a:lnTo>
                  <a:pt x="10988" y="21644"/>
                </a:lnTo>
                <a:lnTo>
                  <a:pt x="11215" y="21666"/>
                </a:lnTo>
                <a:lnTo>
                  <a:pt x="11498" y="21666"/>
                </a:lnTo>
                <a:lnTo>
                  <a:pt x="11762" y="21666"/>
                </a:lnTo>
                <a:lnTo>
                  <a:pt x="12253" y="21644"/>
                </a:lnTo>
                <a:lnTo>
                  <a:pt x="12763" y="21577"/>
                </a:lnTo>
                <a:lnTo>
                  <a:pt x="13197" y="21467"/>
                </a:lnTo>
                <a:lnTo>
                  <a:pt x="13556" y="21346"/>
                </a:lnTo>
                <a:lnTo>
                  <a:pt x="13896" y="21192"/>
                </a:lnTo>
                <a:lnTo>
                  <a:pt x="14179" y="21026"/>
                </a:lnTo>
                <a:lnTo>
                  <a:pt x="14444" y="20839"/>
                </a:lnTo>
                <a:lnTo>
                  <a:pt x="14576" y="20641"/>
                </a:lnTo>
                <a:lnTo>
                  <a:pt x="14727" y="20431"/>
                </a:lnTo>
                <a:lnTo>
                  <a:pt x="14765" y="20200"/>
                </a:lnTo>
                <a:lnTo>
                  <a:pt x="14802" y="19991"/>
                </a:lnTo>
                <a:lnTo>
                  <a:pt x="14727" y="19759"/>
                </a:lnTo>
                <a:lnTo>
                  <a:pt x="14613" y="19550"/>
                </a:lnTo>
                <a:lnTo>
                  <a:pt x="14444" y="19307"/>
                </a:lnTo>
                <a:lnTo>
                  <a:pt x="14217" y="19098"/>
                </a:lnTo>
                <a:lnTo>
                  <a:pt x="13934" y="18911"/>
                </a:lnTo>
                <a:lnTo>
                  <a:pt x="13669" y="18745"/>
                </a:lnTo>
                <a:lnTo>
                  <a:pt x="13462" y="18547"/>
                </a:lnTo>
                <a:lnTo>
                  <a:pt x="13311" y="18337"/>
                </a:lnTo>
                <a:lnTo>
                  <a:pt x="13197" y="18150"/>
                </a:lnTo>
                <a:lnTo>
                  <a:pt x="13122" y="17941"/>
                </a:lnTo>
                <a:lnTo>
                  <a:pt x="13122" y="17720"/>
                </a:lnTo>
                <a:lnTo>
                  <a:pt x="13122" y="17533"/>
                </a:lnTo>
                <a:lnTo>
                  <a:pt x="13197" y="17346"/>
                </a:lnTo>
                <a:lnTo>
                  <a:pt x="13273" y="17158"/>
                </a:lnTo>
                <a:lnTo>
                  <a:pt x="13386" y="16982"/>
                </a:lnTo>
                <a:lnTo>
                  <a:pt x="13537" y="16839"/>
                </a:lnTo>
                <a:lnTo>
                  <a:pt x="13707" y="16706"/>
                </a:lnTo>
                <a:lnTo>
                  <a:pt x="13896" y="16607"/>
                </a:lnTo>
                <a:lnTo>
                  <a:pt x="14104" y="16519"/>
                </a:lnTo>
                <a:lnTo>
                  <a:pt x="14330" y="16453"/>
                </a:lnTo>
                <a:lnTo>
                  <a:pt x="14538" y="16431"/>
                </a:lnTo>
                <a:lnTo>
                  <a:pt x="14897" y="16453"/>
                </a:lnTo>
                <a:lnTo>
                  <a:pt x="15406" y="16497"/>
                </a:lnTo>
                <a:lnTo>
                  <a:pt x="16105" y="16541"/>
                </a:lnTo>
                <a:lnTo>
                  <a:pt x="16898" y="16607"/>
                </a:lnTo>
                <a:lnTo>
                  <a:pt x="17804" y="16651"/>
                </a:lnTo>
                <a:lnTo>
                  <a:pt x="18786" y="16684"/>
                </a:lnTo>
                <a:lnTo>
                  <a:pt x="19844" y="16728"/>
                </a:lnTo>
                <a:lnTo>
                  <a:pt x="20920" y="16751"/>
                </a:lnTo>
                <a:lnTo>
                  <a:pt x="21109" y="16497"/>
                </a:lnTo>
                <a:lnTo>
                  <a:pt x="21241" y="16222"/>
                </a:lnTo>
                <a:lnTo>
                  <a:pt x="21392" y="15946"/>
                </a:lnTo>
                <a:lnTo>
                  <a:pt x="21467" y="15648"/>
                </a:lnTo>
                <a:lnTo>
                  <a:pt x="21543" y="15351"/>
                </a:lnTo>
                <a:lnTo>
                  <a:pt x="21618" y="15042"/>
                </a:lnTo>
                <a:lnTo>
                  <a:pt x="21618" y="14745"/>
                </a:lnTo>
                <a:lnTo>
                  <a:pt x="21618" y="14447"/>
                </a:lnTo>
                <a:lnTo>
                  <a:pt x="21618" y="14150"/>
                </a:lnTo>
                <a:lnTo>
                  <a:pt x="21581" y="13852"/>
                </a:lnTo>
                <a:lnTo>
                  <a:pt x="21505" y="13577"/>
                </a:lnTo>
                <a:lnTo>
                  <a:pt x="21430" y="13301"/>
                </a:lnTo>
                <a:lnTo>
                  <a:pt x="21354" y="13048"/>
                </a:lnTo>
                <a:lnTo>
                  <a:pt x="21241" y="12816"/>
                </a:lnTo>
                <a:lnTo>
                  <a:pt x="21146" y="12607"/>
                </a:lnTo>
                <a:lnTo>
                  <a:pt x="21033" y="12431"/>
                </a:lnTo>
                <a:lnTo>
                  <a:pt x="20920" y="12265"/>
                </a:lnTo>
                <a:lnTo>
                  <a:pt x="20769" y="12144"/>
                </a:lnTo>
                <a:lnTo>
                  <a:pt x="20637" y="12034"/>
                </a:lnTo>
                <a:lnTo>
                  <a:pt x="20486" y="11946"/>
                </a:lnTo>
                <a:lnTo>
                  <a:pt x="20297" y="11891"/>
                </a:lnTo>
                <a:lnTo>
                  <a:pt x="20165" y="11846"/>
                </a:lnTo>
                <a:lnTo>
                  <a:pt x="19976" y="11824"/>
                </a:lnTo>
                <a:lnTo>
                  <a:pt x="19806" y="11802"/>
                </a:lnTo>
                <a:lnTo>
                  <a:pt x="19390" y="11824"/>
                </a:lnTo>
                <a:lnTo>
                  <a:pt x="18956" y="11891"/>
                </a:lnTo>
                <a:lnTo>
                  <a:pt x="18503" y="11968"/>
                </a:lnTo>
                <a:lnTo>
                  <a:pt x="17993" y="12078"/>
                </a:lnTo>
                <a:lnTo>
                  <a:pt x="17653" y="12144"/>
                </a:lnTo>
                <a:lnTo>
                  <a:pt x="17332" y="12199"/>
                </a:lnTo>
                <a:lnTo>
                  <a:pt x="17049" y="12221"/>
                </a:lnTo>
                <a:lnTo>
                  <a:pt x="16747" y="12243"/>
                </a:lnTo>
                <a:lnTo>
                  <a:pt x="16464" y="12243"/>
                </a:lnTo>
                <a:lnTo>
                  <a:pt x="16218" y="12243"/>
                </a:lnTo>
                <a:lnTo>
                  <a:pt x="15992" y="12221"/>
                </a:lnTo>
                <a:lnTo>
                  <a:pt x="15746" y="12199"/>
                </a:lnTo>
                <a:lnTo>
                  <a:pt x="15520" y="12155"/>
                </a:lnTo>
                <a:lnTo>
                  <a:pt x="15350" y="12122"/>
                </a:lnTo>
                <a:lnTo>
                  <a:pt x="15161" y="12056"/>
                </a:lnTo>
                <a:lnTo>
                  <a:pt x="14972" y="11990"/>
                </a:lnTo>
                <a:lnTo>
                  <a:pt x="14689" y="11846"/>
                </a:lnTo>
                <a:lnTo>
                  <a:pt x="14444" y="11670"/>
                </a:lnTo>
                <a:lnTo>
                  <a:pt x="14255" y="11483"/>
                </a:lnTo>
                <a:lnTo>
                  <a:pt x="14104" y="11295"/>
                </a:lnTo>
                <a:lnTo>
                  <a:pt x="14028" y="11086"/>
                </a:lnTo>
                <a:lnTo>
                  <a:pt x="13972" y="10888"/>
                </a:lnTo>
                <a:lnTo>
                  <a:pt x="13972" y="10700"/>
                </a:lnTo>
                <a:lnTo>
                  <a:pt x="14009" y="10513"/>
                </a:lnTo>
                <a:lnTo>
                  <a:pt x="14066" y="10359"/>
                </a:lnTo>
                <a:lnTo>
                  <a:pt x="14179" y="10215"/>
                </a:lnTo>
                <a:lnTo>
                  <a:pt x="14406" y="10006"/>
                </a:lnTo>
                <a:lnTo>
                  <a:pt x="14651" y="9830"/>
                </a:lnTo>
                <a:lnTo>
                  <a:pt x="14878" y="9686"/>
                </a:lnTo>
                <a:lnTo>
                  <a:pt x="15123" y="9554"/>
                </a:lnTo>
                <a:lnTo>
                  <a:pt x="15350" y="9477"/>
                </a:lnTo>
                <a:lnTo>
                  <a:pt x="15558" y="9411"/>
                </a:lnTo>
                <a:lnTo>
                  <a:pt x="15803" y="9345"/>
                </a:lnTo>
                <a:lnTo>
                  <a:pt x="16030" y="9323"/>
                </a:lnTo>
                <a:lnTo>
                  <a:pt x="16256" y="9301"/>
                </a:lnTo>
                <a:lnTo>
                  <a:pt x="16464" y="9323"/>
                </a:lnTo>
                <a:lnTo>
                  <a:pt x="16690" y="9345"/>
                </a:lnTo>
                <a:lnTo>
                  <a:pt x="16898" y="9367"/>
                </a:lnTo>
                <a:lnTo>
                  <a:pt x="17332" y="9477"/>
                </a:lnTo>
                <a:lnTo>
                  <a:pt x="17767" y="9598"/>
                </a:lnTo>
                <a:lnTo>
                  <a:pt x="18163" y="9731"/>
                </a:lnTo>
                <a:lnTo>
                  <a:pt x="18597" y="9874"/>
                </a:lnTo>
                <a:lnTo>
                  <a:pt x="18994" y="10006"/>
                </a:lnTo>
                <a:lnTo>
                  <a:pt x="19428" y="10083"/>
                </a:lnTo>
                <a:lnTo>
                  <a:pt x="19617" y="10127"/>
                </a:lnTo>
                <a:lnTo>
                  <a:pt x="19844" y="10149"/>
                </a:lnTo>
                <a:lnTo>
                  <a:pt x="20013" y="10149"/>
                </a:lnTo>
                <a:lnTo>
                  <a:pt x="20240" y="10127"/>
                </a:lnTo>
                <a:lnTo>
                  <a:pt x="20410" y="10105"/>
                </a:lnTo>
                <a:lnTo>
                  <a:pt x="20637" y="10061"/>
                </a:lnTo>
                <a:lnTo>
                  <a:pt x="20844" y="9984"/>
                </a:lnTo>
                <a:lnTo>
                  <a:pt x="21033" y="9896"/>
                </a:lnTo>
                <a:lnTo>
                  <a:pt x="21146" y="9830"/>
                </a:lnTo>
                <a:lnTo>
                  <a:pt x="21203" y="9753"/>
                </a:lnTo>
                <a:lnTo>
                  <a:pt x="21279" y="9642"/>
                </a:lnTo>
                <a:lnTo>
                  <a:pt x="21354" y="9521"/>
                </a:lnTo>
                <a:lnTo>
                  <a:pt x="21430" y="9246"/>
                </a:lnTo>
                <a:lnTo>
                  <a:pt x="21430" y="8904"/>
                </a:lnTo>
                <a:lnTo>
                  <a:pt x="21430" y="8540"/>
                </a:lnTo>
                <a:lnTo>
                  <a:pt x="21392" y="8144"/>
                </a:lnTo>
                <a:lnTo>
                  <a:pt x="21354" y="7714"/>
                </a:lnTo>
                <a:lnTo>
                  <a:pt x="21279" y="7295"/>
                </a:lnTo>
                <a:lnTo>
                  <a:pt x="21146" y="6446"/>
                </a:lnTo>
                <a:lnTo>
                  <a:pt x="20995" y="5686"/>
                </a:lnTo>
                <a:lnTo>
                  <a:pt x="20958" y="5366"/>
                </a:lnTo>
                <a:lnTo>
                  <a:pt x="20958" y="5091"/>
                </a:lnTo>
                <a:lnTo>
                  <a:pt x="20958" y="4860"/>
                </a:lnTo>
                <a:lnTo>
                  <a:pt x="21033" y="4716"/>
                </a:lnTo>
                <a:lnTo>
                  <a:pt x="20637" y="4860"/>
                </a:lnTo>
                <a:lnTo>
                  <a:pt x="20127" y="4992"/>
                </a:lnTo>
                <a:lnTo>
                  <a:pt x="19617" y="5069"/>
                </a:lnTo>
                <a:lnTo>
                  <a:pt x="19032" y="5157"/>
                </a:lnTo>
                <a:lnTo>
                  <a:pt x="18465" y="5201"/>
                </a:lnTo>
                <a:lnTo>
                  <a:pt x="17842" y="5245"/>
                </a:lnTo>
                <a:lnTo>
                  <a:pt x="17219" y="5267"/>
                </a:lnTo>
                <a:lnTo>
                  <a:pt x="16615" y="5267"/>
                </a:lnTo>
                <a:lnTo>
                  <a:pt x="15992" y="5245"/>
                </a:lnTo>
                <a:lnTo>
                  <a:pt x="15369" y="5201"/>
                </a:lnTo>
                <a:lnTo>
                  <a:pt x="14840" y="5157"/>
                </a:lnTo>
                <a:lnTo>
                  <a:pt x="14293" y="5091"/>
                </a:lnTo>
                <a:lnTo>
                  <a:pt x="13783" y="5014"/>
                </a:lnTo>
                <a:lnTo>
                  <a:pt x="13386" y="4926"/>
                </a:lnTo>
                <a:lnTo>
                  <a:pt x="13027" y="4815"/>
                </a:lnTo>
                <a:lnTo>
                  <a:pt x="12725" y="4716"/>
                </a:lnTo>
                <a:lnTo>
                  <a:pt x="12480" y="4606"/>
                </a:lnTo>
                <a:lnTo>
                  <a:pt x="12291" y="4496"/>
                </a:lnTo>
                <a:lnTo>
                  <a:pt x="12197" y="4397"/>
                </a:lnTo>
                <a:lnTo>
                  <a:pt x="12083" y="4286"/>
                </a:lnTo>
                <a:lnTo>
                  <a:pt x="12046" y="4187"/>
                </a:lnTo>
                <a:lnTo>
                  <a:pt x="12008" y="4077"/>
                </a:lnTo>
                <a:lnTo>
                  <a:pt x="12046" y="3967"/>
                </a:lnTo>
                <a:lnTo>
                  <a:pt x="12121" y="3868"/>
                </a:lnTo>
                <a:lnTo>
                  <a:pt x="12197" y="3735"/>
                </a:lnTo>
                <a:lnTo>
                  <a:pt x="12291" y="3614"/>
                </a:lnTo>
                <a:lnTo>
                  <a:pt x="12442" y="3482"/>
                </a:lnTo>
                <a:lnTo>
                  <a:pt x="12631" y="3361"/>
                </a:lnTo>
                <a:lnTo>
                  <a:pt x="13065" y="3085"/>
                </a:lnTo>
                <a:lnTo>
                  <a:pt x="13537" y="2766"/>
                </a:lnTo>
                <a:lnTo>
                  <a:pt x="13783" y="2578"/>
                </a:lnTo>
                <a:lnTo>
                  <a:pt x="13934" y="2380"/>
                </a:lnTo>
                <a:lnTo>
                  <a:pt x="14028" y="2171"/>
                </a:lnTo>
                <a:lnTo>
                  <a:pt x="14104" y="1961"/>
                </a:lnTo>
                <a:lnTo>
                  <a:pt x="14104" y="1730"/>
                </a:lnTo>
                <a:lnTo>
                  <a:pt x="14066" y="1498"/>
                </a:lnTo>
                <a:lnTo>
                  <a:pt x="13972" y="1267"/>
                </a:lnTo>
                <a:lnTo>
                  <a:pt x="13820" y="1057"/>
                </a:lnTo>
                <a:lnTo>
                  <a:pt x="13594" y="837"/>
                </a:lnTo>
                <a:lnTo>
                  <a:pt x="13386" y="628"/>
                </a:lnTo>
                <a:lnTo>
                  <a:pt x="13103" y="462"/>
                </a:lnTo>
                <a:lnTo>
                  <a:pt x="12763" y="308"/>
                </a:lnTo>
                <a:lnTo>
                  <a:pt x="12404" y="187"/>
                </a:lnTo>
                <a:lnTo>
                  <a:pt x="12008" y="77"/>
                </a:lnTo>
                <a:lnTo>
                  <a:pt x="11574" y="33"/>
                </a:lnTo>
                <a:lnTo>
                  <a:pt x="11102" y="11"/>
                </a:lnTo>
                <a:lnTo>
                  <a:pt x="10667" y="11"/>
                </a:lnTo>
                <a:lnTo>
                  <a:pt x="10233" y="77"/>
                </a:lnTo>
                <a:lnTo>
                  <a:pt x="9837" y="187"/>
                </a:lnTo>
                <a:lnTo>
                  <a:pt x="9440" y="286"/>
                </a:lnTo>
                <a:lnTo>
                  <a:pt x="9062" y="462"/>
                </a:lnTo>
                <a:lnTo>
                  <a:pt x="8741" y="628"/>
                </a:lnTo>
                <a:lnTo>
                  <a:pt x="8458" y="815"/>
                </a:lnTo>
                <a:lnTo>
                  <a:pt x="8232" y="1035"/>
                </a:lnTo>
                <a:lnTo>
                  <a:pt x="8062" y="1245"/>
                </a:lnTo>
                <a:lnTo>
                  <a:pt x="7911" y="1476"/>
                </a:lnTo>
                <a:lnTo>
                  <a:pt x="7835" y="1708"/>
                </a:lnTo>
                <a:lnTo>
                  <a:pt x="7797" y="1961"/>
                </a:lnTo>
                <a:lnTo>
                  <a:pt x="7835" y="2193"/>
                </a:lnTo>
                <a:lnTo>
                  <a:pt x="7948" y="2402"/>
                </a:lnTo>
                <a:lnTo>
                  <a:pt x="8062" y="2534"/>
                </a:lnTo>
                <a:lnTo>
                  <a:pt x="8175" y="2644"/>
                </a:lnTo>
                <a:lnTo>
                  <a:pt x="8269" y="2744"/>
                </a:lnTo>
                <a:lnTo>
                  <a:pt x="8420" y="2832"/>
                </a:lnTo>
                <a:lnTo>
                  <a:pt x="8704" y="3019"/>
                </a:lnTo>
                <a:lnTo>
                  <a:pt x="8968" y="3206"/>
                </a:lnTo>
                <a:lnTo>
                  <a:pt x="9138" y="3405"/>
                </a:lnTo>
                <a:lnTo>
                  <a:pt x="9327" y="3570"/>
                </a:lnTo>
                <a:lnTo>
                  <a:pt x="9440" y="3735"/>
                </a:lnTo>
                <a:lnTo>
                  <a:pt x="9516" y="3890"/>
                </a:lnTo>
                <a:lnTo>
                  <a:pt x="9534" y="4033"/>
                </a:lnTo>
                <a:lnTo>
                  <a:pt x="9534" y="4165"/>
                </a:lnTo>
                <a:lnTo>
                  <a:pt x="9516" y="4286"/>
                </a:lnTo>
                <a:lnTo>
                  <a:pt x="9440" y="4397"/>
                </a:lnTo>
                <a:lnTo>
                  <a:pt x="9327" y="4496"/>
                </a:lnTo>
                <a:lnTo>
                  <a:pt x="9176" y="4562"/>
                </a:lnTo>
                <a:lnTo>
                  <a:pt x="9006" y="4628"/>
                </a:lnTo>
                <a:lnTo>
                  <a:pt x="8779" y="4694"/>
                </a:lnTo>
                <a:lnTo>
                  <a:pt x="8534" y="4716"/>
                </a:lnTo>
                <a:lnTo>
                  <a:pt x="8232" y="4716"/>
                </a:lnTo>
                <a:lnTo>
                  <a:pt x="7118" y="4738"/>
                </a:lnTo>
                <a:lnTo>
                  <a:pt x="5947" y="4771"/>
                </a:lnTo>
                <a:lnTo>
                  <a:pt x="4795" y="4815"/>
                </a:lnTo>
                <a:lnTo>
                  <a:pt x="3681" y="4860"/>
                </a:lnTo>
                <a:lnTo>
                  <a:pt x="2662" y="4882"/>
                </a:lnTo>
                <a:lnTo>
                  <a:pt x="1755" y="4882"/>
                </a:lnTo>
                <a:lnTo>
                  <a:pt x="1359" y="4860"/>
                </a:lnTo>
                <a:lnTo>
                  <a:pt x="981" y="4837"/>
                </a:lnTo>
                <a:lnTo>
                  <a:pt x="698" y="4771"/>
                </a:lnTo>
                <a:lnTo>
                  <a:pt x="453" y="4716"/>
                </a:lnTo>
                <a:lnTo>
                  <a:pt x="453" y="5322"/>
                </a:lnTo>
                <a:lnTo>
                  <a:pt x="453" y="6083"/>
                </a:lnTo>
                <a:lnTo>
                  <a:pt x="453" y="6909"/>
                </a:lnTo>
                <a:lnTo>
                  <a:pt x="453" y="7780"/>
                </a:lnTo>
                <a:lnTo>
                  <a:pt x="453" y="8606"/>
                </a:lnTo>
                <a:lnTo>
                  <a:pt x="453" y="9345"/>
                </a:lnTo>
                <a:lnTo>
                  <a:pt x="453" y="9918"/>
                </a:lnTo>
                <a:lnTo>
                  <a:pt x="453" y="10282"/>
                </a:lnTo>
                <a:lnTo>
                  <a:pt x="490" y="10381"/>
                </a:lnTo>
                <a:lnTo>
                  <a:pt x="547" y="10491"/>
                </a:lnTo>
                <a:lnTo>
                  <a:pt x="660" y="10590"/>
                </a:lnTo>
                <a:lnTo>
                  <a:pt x="811" y="10700"/>
                </a:lnTo>
                <a:lnTo>
                  <a:pt x="981" y="10811"/>
                </a:lnTo>
                <a:lnTo>
                  <a:pt x="1208" y="10888"/>
                </a:lnTo>
                <a:lnTo>
                  <a:pt x="1453" y="10954"/>
                </a:lnTo>
                <a:lnTo>
                  <a:pt x="1718" y="11020"/>
                </a:lnTo>
                <a:lnTo>
                  <a:pt x="1963" y="11064"/>
                </a:lnTo>
                <a:lnTo>
                  <a:pt x="2265" y="11086"/>
                </a:lnTo>
                <a:lnTo>
                  <a:pt x="2548" y="11064"/>
                </a:lnTo>
                <a:lnTo>
                  <a:pt x="2794" y="11042"/>
                </a:lnTo>
                <a:lnTo>
                  <a:pt x="3096" y="10976"/>
                </a:lnTo>
                <a:lnTo>
                  <a:pt x="3341" y="10888"/>
                </a:lnTo>
                <a:lnTo>
                  <a:pt x="3606" y="10766"/>
                </a:lnTo>
                <a:lnTo>
                  <a:pt x="3813" y="10590"/>
                </a:lnTo>
                <a:close/>
              </a:path>
            </a:pathLst>
          </a:custGeom>
          <a:solidFill>
            <a:schemeClr val="tx1">
              <a:lumMod val="65000"/>
              <a:lumOff val="35000"/>
            </a:schemeClr>
          </a:solidFill>
          <a:ln w="25400">
            <a:solidFill>
              <a:srgbClr val="FEFFFF"/>
            </a:solidFill>
            <a:round/>
          </a:ln>
          <a:effectLst/>
        </p:spPr>
        <p:txBody>
          <a:bodyPr wrap="none" anchor="ctr"/>
          <a:lstStyle/>
          <a:p>
            <a:endParaRPr lang="zh-CN" altLang="en-US" sz="1600" dirty="0">
              <a:ea typeface="宋体" panose="02010600030101010101" pitchFamily="2" charset="-122"/>
            </a:endParaRPr>
          </a:p>
        </p:txBody>
      </p:sp>
      <p:sp>
        <p:nvSpPr>
          <p:cNvPr id="22" name="Puzzle1"/>
          <p:cNvSpPr>
            <a:spLocks noEditPoints="1" noChangeArrowheads="1"/>
          </p:cNvSpPr>
          <p:nvPr/>
        </p:nvSpPr>
        <p:spPr bwMode="gray">
          <a:xfrm>
            <a:off x="4013691" y="2382036"/>
            <a:ext cx="3132812" cy="1598942"/>
          </a:xfrm>
          <a:custGeom>
            <a:avLst/>
            <a:gdLst>
              <a:gd name="T0" fmla="*/ 16740 w 21600"/>
              <a:gd name="T1" fmla="*/ 21078 h 21600"/>
              <a:gd name="T2" fmla="*/ 16976 w 21600"/>
              <a:gd name="T3" fmla="*/ 521 h 21600"/>
              <a:gd name="T4" fmla="*/ 4725 w 21600"/>
              <a:gd name="T5" fmla="*/ 856 h 21600"/>
              <a:gd name="T6" fmla="*/ 5040 w 21600"/>
              <a:gd name="T7" fmla="*/ 21004 h 21600"/>
              <a:gd name="T8" fmla="*/ 10811 w 21600"/>
              <a:gd name="T9" fmla="*/ 12885 h 21600"/>
              <a:gd name="T10" fmla="*/ 10845 w 21600"/>
              <a:gd name="T11" fmla="*/ 8714 h 21600"/>
              <a:gd name="T12" fmla="*/ 21600 w 21600"/>
              <a:gd name="T13" fmla="*/ 10000 h 21600"/>
              <a:gd name="T14" fmla="*/ 56 w 21600"/>
              <a:gd name="T15" fmla="*/ 10000 h 21600"/>
              <a:gd name="T16" fmla="*/ 6086 w 21600"/>
              <a:gd name="T17" fmla="*/ 2569 h 21600"/>
              <a:gd name="T18" fmla="*/ 16132 w 21600"/>
              <a:gd name="T19" fmla="*/ 19552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9360" y="20836"/>
                </a:moveTo>
                <a:lnTo>
                  <a:pt x="9528" y="20836"/>
                </a:lnTo>
                <a:lnTo>
                  <a:pt x="9686" y="20762"/>
                </a:lnTo>
                <a:lnTo>
                  <a:pt x="9810" y="20687"/>
                </a:lnTo>
                <a:lnTo>
                  <a:pt x="9922" y="20575"/>
                </a:lnTo>
                <a:lnTo>
                  <a:pt x="10012" y="20426"/>
                </a:lnTo>
                <a:lnTo>
                  <a:pt x="10068" y="20296"/>
                </a:lnTo>
                <a:lnTo>
                  <a:pt x="10113" y="20110"/>
                </a:lnTo>
                <a:lnTo>
                  <a:pt x="10136" y="19905"/>
                </a:lnTo>
                <a:lnTo>
                  <a:pt x="10136" y="19682"/>
                </a:lnTo>
                <a:lnTo>
                  <a:pt x="10113" y="19440"/>
                </a:lnTo>
                <a:lnTo>
                  <a:pt x="10068" y="19142"/>
                </a:lnTo>
                <a:lnTo>
                  <a:pt x="10012" y="18900"/>
                </a:lnTo>
                <a:lnTo>
                  <a:pt x="9900" y="18620"/>
                </a:lnTo>
                <a:lnTo>
                  <a:pt x="9787" y="18285"/>
                </a:lnTo>
                <a:lnTo>
                  <a:pt x="9641" y="17968"/>
                </a:lnTo>
                <a:lnTo>
                  <a:pt x="9472" y="17652"/>
                </a:lnTo>
                <a:lnTo>
                  <a:pt x="9382" y="17466"/>
                </a:lnTo>
                <a:lnTo>
                  <a:pt x="9315" y="17298"/>
                </a:lnTo>
                <a:lnTo>
                  <a:pt x="9258" y="17112"/>
                </a:lnTo>
                <a:lnTo>
                  <a:pt x="9191" y="16926"/>
                </a:lnTo>
                <a:lnTo>
                  <a:pt x="9123" y="16535"/>
                </a:lnTo>
                <a:lnTo>
                  <a:pt x="9101" y="16144"/>
                </a:lnTo>
                <a:lnTo>
                  <a:pt x="9101" y="15753"/>
                </a:lnTo>
                <a:lnTo>
                  <a:pt x="9168" y="15362"/>
                </a:lnTo>
                <a:lnTo>
                  <a:pt x="9236" y="14971"/>
                </a:lnTo>
                <a:lnTo>
                  <a:pt x="9360" y="14580"/>
                </a:lnTo>
                <a:lnTo>
                  <a:pt x="9495" y="14244"/>
                </a:lnTo>
                <a:lnTo>
                  <a:pt x="9663" y="13891"/>
                </a:lnTo>
                <a:lnTo>
                  <a:pt x="9855" y="13611"/>
                </a:lnTo>
                <a:lnTo>
                  <a:pt x="10068" y="13351"/>
                </a:lnTo>
                <a:lnTo>
                  <a:pt x="10293" y="13146"/>
                </a:lnTo>
                <a:lnTo>
                  <a:pt x="10552" y="12997"/>
                </a:lnTo>
                <a:lnTo>
                  <a:pt x="10811" y="12885"/>
                </a:lnTo>
                <a:lnTo>
                  <a:pt x="11069" y="12866"/>
                </a:lnTo>
                <a:lnTo>
                  <a:pt x="11351" y="12885"/>
                </a:lnTo>
                <a:lnTo>
                  <a:pt x="11610" y="12997"/>
                </a:lnTo>
                <a:lnTo>
                  <a:pt x="11846" y="13183"/>
                </a:lnTo>
                <a:lnTo>
                  <a:pt x="12060" y="13388"/>
                </a:lnTo>
                <a:lnTo>
                  <a:pt x="12251" y="13648"/>
                </a:lnTo>
                <a:lnTo>
                  <a:pt x="12419" y="13928"/>
                </a:lnTo>
                <a:lnTo>
                  <a:pt x="12555" y="14244"/>
                </a:lnTo>
                <a:lnTo>
                  <a:pt x="12690" y="14617"/>
                </a:lnTo>
                <a:lnTo>
                  <a:pt x="12768" y="15008"/>
                </a:lnTo>
                <a:lnTo>
                  <a:pt x="12836" y="15399"/>
                </a:lnTo>
                <a:lnTo>
                  <a:pt x="12858" y="15753"/>
                </a:lnTo>
                <a:lnTo>
                  <a:pt x="12858" y="16144"/>
                </a:lnTo>
                <a:lnTo>
                  <a:pt x="12813" y="16535"/>
                </a:lnTo>
                <a:lnTo>
                  <a:pt x="12746" y="16888"/>
                </a:lnTo>
                <a:lnTo>
                  <a:pt x="12667" y="17224"/>
                </a:lnTo>
                <a:lnTo>
                  <a:pt x="12510" y="17503"/>
                </a:lnTo>
                <a:lnTo>
                  <a:pt x="12228" y="18043"/>
                </a:lnTo>
                <a:lnTo>
                  <a:pt x="11970" y="18546"/>
                </a:lnTo>
                <a:lnTo>
                  <a:pt x="11868" y="18751"/>
                </a:lnTo>
                <a:lnTo>
                  <a:pt x="11778" y="18974"/>
                </a:lnTo>
                <a:lnTo>
                  <a:pt x="11711" y="19179"/>
                </a:lnTo>
                <a:lnTo>
                  <a:pt x="11666" y="19365"/>
                </a:lnTo>
                <a:lnTo>
                  <a:pt x="11632" y="19570"/>
                </a:lnTo>
                <a:lnTo>
                  <a:pt x="11632" y="19756"/>
                </a:lnTo>
                <a:lnTo>
                  <a:pt x="11632" y="19942"/>
                </a:lnTo>
                <a:lnTo>
                  <a:pt x="11643" y="20110"/>
                </a:lnTo>
                <a:lnTo>
                  <a:pt x="11711" y="20296"/>
                </a:lnTo>
                <a:lnTo>
                  <a:pt x="11801" y="20464"/>
                </a:lnTo>
                <a:lnTo>
                  <a:pt x="11891" y="20650"/>
                </a:lnTo>
                <a:lnTo>
                  <a:pt x="12037" y="20836"/>
                </a:lnTo>
                <a:lnTo>
                  <a:pt x="12206" y="21004"/>
                </a:lnTo>
                <a:lnTo>
                  <a:pt x="12419" y="21190"/>
                </a:lnTo>
                <a:lnTo>
                  <a:pt x="12667" y="21320"/>
                </a:lnTo>
                <a:lnTo>
                  <a:pt x="12960" y="21432"/>
                </a:lnTo>
                <a:lnTo>
                  <a:pt x="13286" y="21544"/>
                </a:lnTo>
                <a:lnTo>
                  <a:pt x="13612" y="21655"/>
                </a:lnTo>
                <a:lnTo>
                  <a:pt x="13983" y="21693"/>
                </a:lnTo>
                <a:lnTo>
                  <a:pt x="14343" y="21730"/>
                </a:lnTo>
                <a:lnTo>
                  <a:pt x="14715" y="21730"/>
                </a:lnTo>
                <a:lnTo>
                  <a:pt x="15075" y="21730"/>
                </a:lnTo>
                <a:lnTo>
                  <a:pt x="15446" y="21655"/>
                </a:lnTo>
                <a:lnTo>
                  <a:pt x="15794" y="21581"/>
                </a:lnTo>
                <a:lnTo>
                  <a:pt x="16132" y="21432"/>
                </a:lnTo>
                <a:lnTo>
                  <a:pt x="16458" y="21302"/>
                </a:lnTo>
                <a:lnTo>
                  <a:pt x="16740" y="21078"/>
                </a:lnTo>
                <a:lnTo>
                  <a:pt x="16976" y="20836"/>
                </a:lnTo>
                <a:lnTo>
                  <a:pt x="17043" y="20650"/>
                </a:lnTo>
                <a:lnTo>
                  <a:pt x="17088" y="20426"/>
                </a:lnTo>
                <a:lnTo>
                  <a:pt x="17133" y="20222"/>
                </a:lnTo>
                <a:lnTo>
                  <a:pt x="17156" y="19980"/>
                </a:lnTo>
                <a:lnTo>
                  <a:pt x="17167" y="19477"/>
                </a:lnTo>
                <a:lnTo>
                  <a:pt x="17167" y="18974"/>
                </a:lnTo>
                <a:lnTo>
                  <a:pt x="17156" y="18397"/>
                </a:lnTo>
                <a:lnTo>
                  <a:pt x="17111" y="17820"/>
                </a:lnTo>
                <a:lnTo>
                  <a:pt x="17066" y="17261"/>
                </a:lnTo>
                <a:lnTo>
                  <a:pt x="16998" y="16646"/>
                </a:lnTo>
                <a:lnTo>
                  <a:pt x="16852" y="15511"/>
                </a:lnTo>
                <a:lnTo>
                  <a:pt x="16740" y="14393"/>
                </a:lnTo>
                <a:lnTo>
                  <a:pt x="16717" y="13928"/>
                </a:lnTo>
                <a:lnTo>
                  <a:pt x="16695" y="13462"/>
                </a:lnTo>
                <a:lnTo>
                  <a:pt x="16717" y="13071"/>
                </a:lnTo>
                <a:lnTo>
                  <a:pt x="16785" y="12755"/>
                </a:lnTo>
                <a:lnTo>
                  <a:pt x="16852" y="12419"/>
                </a:lnTo>
                <a:lnTo>
                  <a:pt x="16953" y="12140"/>
                </a:lnTo>
                <a:lnTo>
                  <a:pt x="17088" y="11898"/>
                </a:lnTo>
                <a:lnTo>
                  <a:pt x="17212" y="11675"/>
                </a:lnTo>
                <a:lnTo>
                  <a:pt x="17370" y="11470"/>
                </a:lnTo>
                <a:lnTo>
                  <a:pt x="17516" y="11284"/>
                </a:lnTo>
                <a:lnTo>
                  <a:pt x="17696" y="11135"/>
                </a:lnTo>
                <a:lnTo>
                  <a:pt x="17865" y="11042"/>
                </a:lnTo>
                <a:lnTo>
                  <a:pt x="18033" y="10930"/>
                </a:lnTo>
                <a:lnTo>
                  <a:pt x="18213" y="10893"/>
                </a:lnTo>
                <a:lnTo>
                  <a:pt x="18382" y="10893"/>
                </a:lnTo>
                <a:lnTo>
                  <a:pt x="18551" y="10967"/>
                </a:lnTo>
                <a:lnTo>
                  <a:pt x="18708" y="11042"/>
                </a:lnTo>
                <a:lnTo>
                  <a:pt x="18855" y="11172"/>
                </a:lnTo>
                <a:lnTo>
                  <a:pt x="19012" y="11358"/>
                </a:lnTo>
                <a:lnTo>
                  <a:pt x="19136" y="11600"/>
                </a:lnTo>
                <a:lnTo>
                  <a:pt x="19271" y="11861"/>
                </a:lnTo>
                <a:lnTo>
                  <a:pt x="19440" y="12028"/>
                </a:lnTo>
                <a:lnTo>
                  <a:pt x="19608" y="12177"/>
                </a:lnTo>
                <a:lnTo>
                  <a:pt x="19822" y="12289"/>
                </a:lnTo>
                <a:lnTo>
                  <a:pt x="20025" y="12289"/>
                </a:lnTo>
                <a:lnTo>
                  <a:pt x="20238" y="12289"/>
                </a:lnTo>
                <a:lnTo>
                  <a:pt x="20452" y="12215"/>
                </a:lnTo>
                <a:lnTo>
                  <a:pt x="20643" y="12103"/>
                </a:lnTo>
                <a:lnTo>
                  <a:pt x="20846" y="11973"/>
                </a:lnTo>
                <a:lnTo>
                  <a:pt x="21037" y="11786"/>
                </a:lnTo>
                <a:lnTo>
                  <a:pt x="21206" y="11563"/>
                </a:lnTo>
                <a:lnTo>
                  <a:pt x="21363" y="11321"/>
                </a:lnTo>
                <a:lnTo>
                  <a:pt x="21465" y="11079"/>
                </a:lnTo>
                <a:lnTo>
                  <a:pt x="21577" y="10744"/>
                </a:lnTo>
                <a:lnTo>
                  <a:pt x="21622" y="10427"/>
                </a:lnTo>
                <a:lnTo>
                  <a:pt x="21645" y="10111"/>
                </a:lnTo>
                <a:lnTo>
                  <a:pt x="21622" y="9608"/>
                </a:lnTo>
                <a:lnTo>
                  <a:pt x="21577" y="9142"/>
                </a:lnTo>
                <a:lnTo>
                  <a:pt x="21465" y="8751"/>
                </a:lnTo>
                <a:lnTo>
                  <a:pt x="21363" y="8397"/>
                </a:lnTo>
                <a:lnTo>
                  <a:pt x="21206" y="8062"/>
                </a:lnTo>
                <a:lnTo>
                  <a:pt x="21037" y="7820"/>
                </a:lnTo>
                <a:lnTo>
                  <a:pt x="20846" y="7597"/>
                </a:lnTo>
                <a:lnTo>
                  <a:pt x="20643" y="7429"/>
                </a:lnTo>
                <a:lnTo>
                  <a:pt x="20452" y="7317"/>
                </a:lnTo>
                <a:lnTo>
                  <a:pt x="20238" y="7206"/>
                </a:lnTo>
                <a:lnTo>
                  <a:pt x="20025" y="7168"/>
                </a:lnTo>
                <a:lnTo>
                  <a:pt x="19822" y="7206"/>
                </a:lnTo>
                <a:lnTo>
                  <a:pt x="19608" y="7243"/>
                </a:lnTo>
                <a:lnTo>
                  <a:pt x="19440" y="7355"/>
                </a:lnTo>
                <a:lnTo>
                  <a:pt x="19271" y="7504"/>
                </a:lnTo>
                <a:lnTo>
                  <a:pt x="19136" y="7708"/>
                </a:lnTo>
                <a:lnTo>
                  <a:pt x="19012" y="7895"/>
                </a:lnTo>
                <a:lnTo>
                  <a:pt x="18832" y="8025"/>
                </a:lnTo>
                <a:lnTo>
                  <a:pt x="18663" y="8174"/>
                </a:lnTo>
                <a:lnTo>
                  <a:pt x="18472" y="8248"/>
                </a:lnTo>
                <a:lnTo>
                  <a:pt x="18270" y="8286"/>
                </a:lnTo>
                <a:lnTo>
                  <a:pt x="18078" y="8323"/>
                </a:lnTo>
                <a:lnTo>
                  <a:pt x="17887" y="8323"/>
                </a:lnTo>
                <a:lnTo>
                  <a:pt x="17696" y="8248"/>
                </a:lnTo>
                <a:lnTo>
                  <a:pt x="17493" y="8174"/>
                </a:lnTo>
                <a:lnTo>
                  <a:pt x="17302" y="8062"/>
                </a:lnTo>
                <a:lnTo>
                  <a:pt x="17133" y="7969"/>
                </a:lnTo>
                <a:lnTo>
                  <a:pt x="16976" y="7783"/>
                </a:lnTo>
                <a:lnTo>
                  <a:pt x="16852" y="7597"/>
                </a:lnTo>
                <a:lnTo>
                  <a:pt x="16740" y="7429"/>
                </a:lnTo>
                <a:lnTo>
                  <a:pt x="16672" y="7168"/>
                </a:lnTo>
                <a:lnTo>
                  <a:pt x="16638" y="6926"/>
                </a:lnTo>
                <a:lnTo>
                  <a:pt x="16616" y="6498"/>
                </a:lnTo>
                <a:lnTo>
                  <a:pt x="16616" y="5772"/>
                </a:lnTo>
                <a:lnTo>
                  <a:pt x="16650" y="4915"/>
                </a:lnTo>
                <a:lnTo>
                  <a:pt x="16695" y="3928"/>
                </a:lnTo>
                <a:lnTo>
                  <a:pt x="16762" y="2960"/>
                </a:lnTo>
                <a:lnTo>
                  <a:pt x="16830" y="1992"/>
                </a:lnTo>
                <a:lnTo>
                  <a:pt x="16908" y="1173"/>
                </a:lnTo>
                <a:lnTo>
                  <a:pt x="16976" y="521"/>
                </a:lnTo>
                <a:lnTo>
                  <a:pt x="16953" y="521"/>
                </a:lnTo>
                <a:lnTo>
                  <a:pt x="16931" y="521"/>
                </a:lnTo>
                <a:lnTo>
                  <a:pt x="16267" y="484"/>
                </a:lnTo>
                <a:lnTo>
                  <a:pt x="15637" y="428"/>
                </a:lnTo>
                <a:lnTo>
                  <a:pt x="15063" y="353"/>
                </a:lnTo>
                <a:lnTo>
                  <a:pt x="14523" y="279"/>
                </a:lnTo>
                <a:lnTo>
                  <a:pt x="14040" y="167"/>
                </a:lnTo>
                <a:lnTo>
                  <a:pt x="13635" y="93"/>
                </a:lnTo>
                <a:lnTo>
                  <a:pt x="13331" y="18"/>
                </a:lnTo>
                <a:lnTo>
                  <a:pt x="13117" y="18"/>
                </a:lnTo>
                <a:lnTo>
                  <a:pt x="12982" y="18"/>
                </a:lnTo>
                <a:lnTo>
                  <a:pt x="12858" y="130"/>
                </a:lnTo>
                <a:lnTo>
                  <a:pt x="12723" y="279"/>
                </a:lnTo>
                <a:lnTo>
                  <a:pt x="12622" y="446"/>
                </a:lnTo>
                <a:lnTo>
                  <a:pt x="12510" y="670"/>
                </a:lnTo>
                <a:lnTo>
                  <a:pt x="12419" y="912"/>
                </a:lnTo>
                <a:lnTo>
                  <a:pt x="12363" y="1210"/>
                </a:lnTo>
                <a:lnTo>
                  <a:pt x="12318" y="1526"/>
                </a:lnTo>
                <a:lnTo>
                  <a:pt x="12273" y="1843"/>
                </a:lnTo>
                <a:lnTo>
                  <a:pt x="12251" y="2215"/>
                </a:lnTo>
                <a:lnTo>
                  <a:pt x="12273" y="2532"/>
                </a:lnTo>
                <a:lnTo>
                  <a:pt x="12318" y="2886"/>
                </a:lnTo>
                <a:lnTo>
                  <a:pt x="12386" y="3240"/>
                </a:lnTo>
                <a:lnTo>
                  <a:pt x="12464" y="3556"/>
                </a:lnTo>
                <a:lnTo>
                  <a:pt x="12577" y="3891"/>
                </a:lnTo>
                <a:lnTo>
                  <a:pt x="12746" y="4171"/>
                </a:lnTo>
                <a:lnTo>
                  <a:pt x="12926" y="4487"/>
                </a:lnTo>
                <a:lnTo>
                  <a:pt x="13050" y="4860"/>
                </a:lnTo>
                <a:lnTo>
                  <a:pt x="13162" y="5251"/>
                </a:lnTo>
                <a:lnTo>
                  <a:pt x="13218" y="5604"/>
                </a:lnTo>
                <a:lnTo>
                  <a:pt x="13263" y="5995"/>
                </a:lnTo>
                <a:lnTo>
                  <a:pt x="13241" y="6386"/>
                </a:lnTo>
                <a:lnTo>
                  <a:pt x="13218" y="6740"/>
                </a:lnTo>
                <a:lnTo>
                  <a:pt x="13139" y="7094"/>
                </a:lnTo>
                <a:lnTo>
                  <a:pt x="13050" y="7429"/>
                </a:lnTo>
                <a:lnTo>
                  <a:pt x="12903" y="7746"/>
                </a:lnTo>
                <a:lnTo>
                  <a:pt x="12723" y="8025"/>
                </a:lnTo>
                <a:lnTo>
                  <a:pt x="12532" y="8286"/>
                </a:lnTo>
                <a:lnTo>
                  <a:pt x="12318" y="8491"/>
                </a:lnTo>
                <a:lnTo>
                  <a:pt x="12060" y="8677"/>
                </a:lnTo>
                <a:lnTo>
                  <a:pt x="11756" y="8788"/>
                </a:lnTo>
                <a:lnTo>
                  <a:pt x="11452" y="8826"/>
                </a:lnTo>
                <a:lnTo>
                  <a:pt x="11283" y="8826"/>
                </a:lnTo>
                <a:lnTo>
                  <a:pt x="11126" y="8826"/>
                </a:lnTo>
                <a:lnTo>
                  <a:pt x="11002" y="8788"/>
                </a:lnTo>
                <a:lnTo>
                  <a:pt x="10845" y="8714"/>
                </a:lnTo>
                <a:lnTo>
                  <a:pt x="10721" y="8640"/>
                </a:lnTo>
                <a:lnTo>
                  <a:pt x="10608" y="8565"/>
                </a:lnTo>
                <a:lnTo>
                  <a:pt x="10485" y="8453"/>
                </a:lnTo>
                <a:lnTo>
                  <a:pt x="10372" y="8323"/>
                </a:lnTo>
                <a:lnTo>
                  <a:pt x="10181" y="8062"/>
                </a:lnTo>
                <a:lnTo>
                  <a:pt x="10035" y="7746"/>
                </a:lnTo>
                <a:lnTo>
                  <a:pt x="9900" y="7392"/>
                </a:lnTo>
                <a:lnTo>
                  <a:pt x="9787" y="7001"/>
                </a:lnTo>
                <a:lnTo>
                  <a:pt x="9731" y="6610"/>
                </a:lnTo>
                <a:lnTo>
                  <a:pt x="9686" y="6219"/>
                </a:lnTo>
                <a:lnTo>
                  <a:pt x="9663" y="5772"/>
                </a:lnTo>
                <a:lnTo>
                  <a:pt x="9686" y="5381"/>
                </a:lnTo>
                <a:lnTo>
                  <a:pt x="9753" y="4990"/>
                </a:lnTo>
                <a:lnTo>
                  <a:pt x="9832" y="4636"/>
                </a:lnTo>
                <a:lnTo>
                  <a:pt x="9945" y="4320"/>
                </a:lnTo>
                <a:lnTo>
                  <a:pt x="10068" y="4022"/>
                </a:lnTo>
                <a:lnTo>
                  <a:pt x="10203" y="3817"/>
                </a:lnTo>
                <a:lnTo>
                  <a:pt x="10316" y="3593"/>
                </a:lnTo>
                <a:lnTo>
                  <a:pt x="10395" y="3351"/>
                </a:lnTo>
                <a:lnTo>
                  <a:pt x="10462" y="3109"/>
                </a:lnTo>
                <a:lnTo>
                  <a:pt x="10507" y="2848"/>
                </a:lnTo>
                <a:lnTo>
                  <a:pt x="10530" y="2606"/>
                </a:lnTo>
                <a:lnTo>
                  <a:pt x="10507" y="2346"/>
                </a:lnTo>
                <a:lnTo>
                  <a:pt x="10462" y="2141"/>
                </a:lnTo>
                <a:lnTo>
                  <a:pt x="10395" y="1880"/>
                </a:lnTo>
                <a:lnTo>
                  <a:pt x="10293" y="1638"/>
                </a:lnTo>
                <a:lnTo>
                  <a:pt x="10158" y="1415"/>
                </a:lnTo>
                <a:lnTo>
                  <a:pt x="9967" y="1210"/>
                </a:lnTo>
                <a:lnTo>
                  <a:pt x="9753" y="986"/>
                </a:lnTo>
                <a:lnTo>
                  <a:pt x="9495" y="819"/>
                </a:lnTo>
                <a:lnTo>
                  <a:pt x="9191" y="670"/>
                </a:lnTo>
                <a:lnTo>
                  <a:pt x="8842" y="521"/>
                </a:lnTo>
                <a:lnTo>
                  <a:pt x="8471" y="446"/>
                </a:lnTo>
                <a:lnTo>
                  <a:pt x="7998" y="428"/>
                </a:lnTo>
                <a:lnTo>
                  <a:pt x="7413" y="428"/>
                </a:lnTo>
                <a:lnTo>
                  <a:pt x="6817" y="446"/>
                </a:lnTo>
                <a:lnTo>
                  <a:pt x="6187" y="521"/>
                </a:lnTo>
                <a:lnTo>
                  <a:pt x="5602" y="633"/>
                </a:lnTo>
                <a:lnTo>
                  <a:pt x="5107" y="744"/>
                </a:lnTo>
                <a:lnTo>
                  <a:pt x="4725" y="856"/>
                </a:lnTo>
                <a:lnTo>
                  <a:pt x="4848" y="1564"/>
                </a:lnTo>
                <a:lnTo>
                  <a:pt x="5028" y="2495"/>
                </a:lnTo>
                <a:lnTo>
                  <a:pt x="5175" y="3556"/>
                </a:lnTo>
                <a:lnTo>
                  <a:pt x="5298" y="4673"/>
                </a:lnTo>
                <a:lnTo>
                  <a:pt x="5343" y="5213"/>
                </a:lnTo>
                <a:lnTo>
                  <a:pt x="5388" y="5753"/>
                </a:lnTo>
                <a:lnTo>
                  <a:pt x="5411" y="6275"/>
                </a:lnTo>
                <a:lnTo>
                  <a:pt x="5411" y="6740"/>
                </a:lnTo>
                <a:lnTo>
                  <a:pt x="5366" y="7168"/>
                </a:lnTo>
                <a:lnTo>
                  <a:pt x="5321" y="7541"/>
                </a:lnTo>
                <a:lnTo>
                  <a:pt x="5287" y="7708"/>
                </a:lnTo>
                <a:lnTo>
                  <a:pt x="5242" y="7857"/>
                </a:lnTo>
                <a:lnTo>
                  <a:pt x="5197" y="7969"/>
                </a:lnTo>
                <a:lnTo>
                  <a:pt x="5130" y="8062"/>
                </a:lnTo>
                <a:lnTo>
                  <a:pt x="5006" y="8248"/>
                </a:lnTo>
                <a:lnTo>
                  <a:pt x="4848" y="8397"/>
                </a:lnTo>
                <a:lnTo>
                  <a:pt x="4725" y="8528"/>
                </a:lnTo>
                <a:lnTo>
                  <a:pt x="4567" y="8640"/>
                </a:lnTo>
                <a:lnTo>
                  <a:pt x="4421" y="8714"/>
                </a:lnTo>
                <a:lnTo>
                  <a:pt x="4263" y="8751"/>
                </a:lnTo>
                <a:lnTo>
                  <a:pt x="4095" y="8788"/>
                </a:lnTo>
                <a:lnTo>
                  <a:pt x="3948" y="8788"/>
                </a:lnTo>
                <a:lnTo>
                  <a:pt x="3791" y="8751"/>
                </a:lnTo>
                <a:lnTo>
                  <a:pt x="3667" y="8714"/>
                </a:lnTo>
                <a:lnTo>
                  <a:pt x="3510" y="8677"/>
                </a:lnTo>
                <a:lnTo>
                  <a:pt x="3386" y="8602"/>
                </a:lnTo>
                <a:lnTo>
                  <a:pt x="3251" y="8491"/>
                </a:lnTo>
                <a:lnTo>
                  <a:pt x="3127" y="8360"/>
                </a:lnTo>
                <a:lnTo>
                  <a:pt x="3015" y="8248"/>
                </a:lnTo>
                <a:lnTo>
                  <a:pt x="2925" y="8062"/>
                </a:lnTo>
                <a:lnTo>
                  <a:pt x="2778" y="7857"/>
                </a:lnTo>
                <a:lnTo>
                  <a:pt x="2610" y="7671"/>
                </a:lnTo>
                <a:lnTo>
                  <a:pt x="2407" y="7541"/>
                </a:lnTo>
                <a:lnTo>
                  <a:pt x="2171" y="7466"/>
                </a:lnTo>
                <a:lnTo>
                  <a:pt x="1957" y="7429"/>
                </a:lnTo>
                <a:lnTo>
                  <a:pt x="1698" y="7429"/>
                </a:lnTo>
                <a:lnTo>
                  <a:pt x="1462" y="7466"/>
                </a:lnTo>
                <a:lnTo>
                  <a:pt x="1226" y="7559"/>
                </a:lnTo>
                <a:lnTo>
                  <a:pt x="989" y="7708"/>
                </a:lnTo>
                <a:lnTo>
                  <a:pt x="776" y="7932"/>
                </a:lnTo>
                <a:lnTo>
                  <a:pt x="551" y="8211"/>
                </a:lnTo>
                <a:lnTo>
                  <a:pt x="382" y="8528"/>
                </a:lnTo>
                <a:lnTo>
                  <a:pt x="315" y="8714"/>
                </a:lnTo>
                <a:lnTo>
                  <a:pt x="236" y="8919"/>
                </a:lnTo>
                <a:lnTo>
                  <a:pt x="191" y="9142"/>
                </a:lnTo>
                <a:lnTo>
                  <a:pt x="123" y="9347"/>
                </a:lnTo>
                <a:lnTo>
                  <a:pt x="78" y="9608"/>
                </a:lnTo>
                <a:lnTo>
                  <a:pt x="56" y="9887"/>
                </a:lnTo>
                <a:lnTo>
                  <a:pt x="33" y="10185"/>
                </a:lnTo>
                <a:lnTo>
                  <a:pt x="33" y="10464"/>
                </a:lnTo>
                <a:lnTo>
                  <a:pt x="33" y="10706"/>
                </a:lnTo>
                <a:lnTo>
                  <a:pt x="56" y="10967"/>
                </a:lnTo>
                <a:lnTo>
                  <a:pt x="78" y="11172"/>
                </a:lnTo>
                <a:lnTo>
                  <a:pt x="123" y="11395"/>
                </a:lnTo>
                <a:lnTo>
                  <a:pt x="168" y="11600"/>
                </a:lnTo>
                <a:lnTo>
                  <a:pt x="236" y="11786"/>
                </a:lnTo>
                <a:lnTo>
                  <a:pt x="292" y="11973"/>
                </a:lnTo>
                <a:lnTo>
                  <a:pt x="382" y="12140"/>
                </a:lnTo>
                <a:lnTo>
                  <a:pt x="540" y="12419"/>
                </a:lnTo>
                <a:lnTo>
                  <a:pt x="731" y="12680"/>
                </a:lnTo>
                <a:lnTo>
                  <a:pt x="944" y="12866"/>
                </a:lnTo>
                <a:lnTo>
                  <a:pt x="1158" y="12997"/>
                </a:lnTo>
                <a:lnTo>
                  <a:pt x="1395" y="13108"/>
                </a:lnTo>
                <a:lnTo>
                  <a:pt x="1608" y="13183"/>
                </a:lnTo>
                <a:lnTo>
                  <a:pt x="1856" y="13183"/>
                </a:lnTo>
                <a:lnTo>
                  <a:pt x="2070" y="13146"/>
                </a:lnTo>
                <a:lnTo>
                  <a:pt x="2261" y="13071"/>
                </a:lnTo>
                <a:lnTo>
                  <a:pt x="2430" y="12960"/>
                </a:lnTo>
                <a:lnTo>
                  <a:pt x="2587" y="12792"/>
                </a:lnTo>
                <a:lnTo>
                  <a:pt x="2688" y="12606"/>
                </a:lnTo>
                <a:lnTo>
                  <a:pt x="2801" y="12419"/>
                </a:lnTo>
                <a:lnTo>
                  <a:pt x="2925" y="12289"/>
                </a:lnTo>
                <a:lnTo>
                  <a:pt x="3082" y="12177"/>
                </a:lnTo>
                <a:lnTo>
                  <a:pt x="3228" y="12103"/>
                </a:lnTo>
                <a:lnTo>
                  <a:pt x="3408" y="12103"/>
                </a:lnTo>
                <a:lnTo>
                  <a:pt x="3577" y="12103"/>
                </a:lnTo>
                <a:lnTo>
                  <a:pt x="3723" y="12177"/>
                </a:lnTo>
                <a:lnTo>
                  <a:pt x="3903" y="12252"/>
                </a:lnTo>
                <a:lnTo>
                  <a:pt x="4072" y="12364"/>
                </a:lnTo>
                <a:lnTo>
                  <a:pt x="4230" y="12494"/>
                </a:lnTo>
                <a:lnTo>
                  <a:pt x="4353" y="12643"/>
                </a:lnTo>
                <a:lnTo>
                  <a:pt x="4488" y="12829"/>
                </a:lnTo>
                <a:lnTo>
                  <a:pt x="4567" y="13034"/>
                </a:lnTo>
                <a:lnTo>
                  <a:pt x="4657" y="13257"/>
                </a:lnTo>
                <a:lnTo>
                  <a:pt x="4702" y="13462"/>
                </a:lnTo>
                <a:lnTo>
                  <a:pt x="4725" y="13686"/>
                </a:lnTo>
                <a:lnTo>
                  <a:pt x="4702" y="14282"/>
                </a:lnTo>
                <a:lnTo>
                  <a:pt x="4657" y="15045"/>
                </a:lnTo>
                <a:lnTo>
                  <a:pt x="4612" y="15976"/>
                </a:lnTo>
                <a:lnTo>
                  <a:pt x="4590" y="16926"/>
                </a:lnTo>
                <a:lnTo>
                  <a:pt x="4567" y="17968"/>
                </a:lnTo>
                <a:lnTo>
                  <a:pt x="4567" y="19011"/>
                </a:lnTo>
                <a:lnTo>
                  <a:pt x="4590" y="19514"/>
                </a:lnTo>
                <a:lnTo>
                  <a:pt x="4612" y="19980"/>
                </a:lnTo>
                <a:lnTo>
                  <a:pt x="4657" y="20426"/>
                </a:lnTo>
                <a:lnTo>
                  <a:pt x="4725" y="20836"/>
                </a:lnTo>
                <a:lnTo>
                  <a:pt x="4848" y="20929"/>
                </a:lnTo>
                <a:lnTo>
                  <a:pt x="5040" y="21004"/>
                </a:lnTo>
                <a:lnTo>
                  <a:pt x="5265" y="21078"/>
                </a:lnTo>
                <a:lnTo>
                  <a:pt x="5478" y="21115"/>
                </a:lnTo>
                <a:lnTo>
                  <a:pt x="6041" y="21115"/>
                </a:lnTo>
                <a:lnTo>
                  <a:pt x="6637" y="21078"/>
                </a:lnTo>
                <a:lnTo>
                  <a:pt x="7312" y="21004"/>
                </a:lnTo>
                <a:lnTo>
                  <a:pt x="7998" y="20929"/>
                </a:lnTo>
                <a:lnTo>
                  <a:pt x="8696" y="20855"/>
                </a:lnTo>
                <a:lnTo>
                  <a:pt x="9360" y="20836"/>
                </a:lnTo>
                <a:close/>
              </a:path>
            </a:pathLst>
          </a:custGeom>
          <a:solidFill>
            <a:srgbClr val="C00000"/>
          </a:solidFill>
          <a:ln>
            <a:noFill/>
          </a:ln>
          <a:effectLst>
            <a:outerShdw blurRad="444500" dist="254000" dir="8100000" algn="tr"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4000">
              <a:solidFill>
                <a:schemeClr val="bg1"/>
              </a:solidFill>
              <a:latin typeface="微软雅黑" panose="020B0503020204020204" pitchFamily="34" charset="-122"/>
              <a:ea typeface="微软雅黑" panose="020B0503020204020204" pitchFamily="34" charset="-122"/>
            </a:endParaRPr>
          </a:p>
        </p:txBody>
      </p:sp>
      <p:sp>
        <p:nvSpPr>
          <p:cNvPr id="23" name="Text Box 16"/>
          <p:cNvSpPr txBox="1">
            <a:spLocks noChangeArrowheads="1"/>
          </p:cNvSpPr>
          <p:nvPr/>
        </p:nvSpPr>
        <p:spPr bwMode="auto">
          <a:xfrm>
            <a:off x="8861224" y="4067250"/>
            <a:ext cx="1716040" cy="396355"/>
          </a:xfrm>
          <a:prstGeom prst="rect">
            <a:avLst/>
          </a:prstGeom>
          <a:noFill/>
          <a:ln w="9525">
            <a:noFill/>
            <a:miter lim="800000"/>
          </a:ln>
          <a:effectLst/>
        </p:spPr>
        <p:txBody>
          <a:bodyPr wrap="none" lIns="87722" tIns="43861" rIns="87722" bIns="43861">
            <a:spAutoFit/>
          </a:bodyPr>
          <a:lstStyle/>
          <a:p>
            <a:pPr eaLnBrk="0" hangingPunct="0"/>
            <a:r>
              <a:rPr lang="zh-CN" altLang="en-US" sz="2000" b="1" dirty="0">
                <a:solidFill>
                  <a:schemeClr val="bg2">
                    <a:lumMod val="10000"/>
                  </a:schemeClr>
                </a:solidFill>
                <a:latin typeface="微软雅黑" panose="020B0503020204020204" pitchFamily="34" charset="-122"/>
                <a:ea typeface="微软雅黑" panose="020B0503020204020204" pitchFamily="34" charset="-122"/>
              </a:rPr>
              <a:t>您的文本内容</a:t>
            </a:r>
            <a:endParaRPr lang="zh-CN" altLang="en-US" sz="2000" b="1" dirty="0">
              <a:solidFill>
                <a:schemeClr val="bg2">
                  <a:lumMod val="10000"/>
                </a:schemeClr>
              </a:solidFill>
              <a:latin typeface="微软雅黑" panose="020B0503020204020204" pitchFamily="34" charset="-122"/>
              <a:ea typeface="微软雅黑" panose="020B0503020204020204" pitchFamily="34" charset="-122"/>
            </a:endParaRPr>
          </a:p>
        </p:txBody>
      </p:sp>
      <p:sp>
        <p:nvSpPr>
          <p:cNvPr id="24" name="Text Box 17"/>
          <p:cNvSpPr txBox="1">
            <a:spLocks noChangeArrowheads="1"/>
          </p:cNvSpPr>
          <p:nvPr/>
        </p:nvSpPr>
        <p:spPr bwMode="auto">
          <a:xfrm>
            <a:off x="2224337" y="3495736"/>
            <a:ext cx="1774773" cy="396355"/>
          </a:xfrm>
          <a:prstGeom prst="rect">
            <a:avLst/>
          </a:prstGeom>
          <a:noFill/>
          <a:ln w="9525">
            <a:noFill/>
            <a:miter lim="800000"/>
          </a:ln>
          <a:effectLst/>
        </p:spPr>
        <p:txBody>
          <a:bodyPr lIns="87722" tIns="43861" rIns="87722" bIns="43861">
            <a:spAutoFit/>
          </a:bodyPr>
          <a:lstStyle/>
          <a:p>
            <a:pPr algn="r" eaLnBrk="0" hangingPunct="0"/>
            <a:r>
              <a:rPr lang="zh-CN" altLang="en-US" sz="2000" b="1" dirty="0">
                <a:solidFill>
                  <a:schemeClr val="bg2">
                    <a:lumMod val="10000"/>
                  </a:schemeClr>
                </a:solidFill>
                <a:latin typeface="微软雅黑" panose="020B0503020204020204" pitchFamily="34" charset="-122"/>
                <a:ea typeface="微软雅黑" panose="020B0503020204020204" pitchFamily="34" charset="-122"/>
              </a:rPr>
              <a:t>您的文本内容</a:t>
            </a:r>
            <a:endParaRPr lang="zh-CN" altLang="en-US" sz="2000" b="1" dirty="0">
              <a:solidFill>
                <a:schemeClr val="bg2">
                  <a:lumMod val="10000"/>
                </a:schemeClr>
              </a:solidFill>
              <a:latin typeface="微软雅黑" panose="020B0503020204020204" pitchFamily="34" charset="-122"/>
              <a:ea typeface="微软雅黑" panose="020B0503020204020204" pitchFamily="34" charset="-122"/>
            </a:endParaRPr>
          </a:p>
        </p:txBody>
      </p:sp>
      <p:sp>
        <p:nvSpPr>
          <p:cNvPr id="27" name="Text Box 18"/>
          <p:cNvSpPr txBox="1">
            <a:spLocks noChangeArrowheads="1"/>
          </p:cNvSpPr>
          <p:nvPr/>
        </p:nvSpPr>
        <p:spPr bwMode="auto">
          <a:xfrm>
            <a:off x="4208760" y="1656235"/>
            <a:ext cx="2675221" cy="396355"/>
          </a:xfrm>
          <a:prstGeom prst="rect">
            <a:avLst/>
          </a:prstGeom>
          <a:noFill/>
          <a:ln w="9525">
            <a:noFill/>
            <a:miter lim="800000"/>
          </a:ln>
          <a:effectLst/>
        </p:spPr>
        <p:txBody>
          <a:bodyPr lIns="87722" tIns="43861" rIns="87722" bIns="43861">
            <a:spAutoFit/>
          </a:bodyPr>
          <a:lstStyle/>
          <a:p>
            <a:pPr algn="r" eaLnBrk="0" hangingPunct="0"/>
            <a:r>
              <a:rPr lang="zh-CN" altLang="en-US" sz="2000" b="1" dirty="0">
                <a:solidFill>
                  <a:schemeClr val="bg2">
                    <a:lumMod val="10000"/>
                  </a:schemeClr>
                </a:solidFill>
                <a:latin typeface="微软雅黑" panose="020B0503020204020204" pitchFamily="34" charset="-122"/>
                <a:ea typeface="微软雅黑" panose="020B0503020204020204" pitchFamily="34" charset="-122"/>
              </a:rPr>
              <a:t>您的文本内容</a:t>
            </a:r>
            <a:endParaRPr lang="zh-CN" altLang="en-US" sz="2000" b="1" dirty="0">
              <a:solidFill>
                <a:schemeClr val="bg2">
                  <a:lumMod val="10000"/>
                </a:schemeClr>
              </a:solidFill>
              <a:latin typeface="微软雅黑" panose="020B0503020204020204" pitchFamily="34" charset="-122"/>
              <a:ea typeface="微软雅黑" panose="020B0503020204020204" pitchFamily="34" charset="-122"/>
            </a:endParaRPr>
          </a:p>
        </p:txBody>
      </p:sp>
      <p:sp>
        <p:nvSpPr>
          <p:cNvPr id="28" name="Text Box 19"/>
          <p:cNvSpPr txBox="1">
            <a:spLocks noChangeArrowheads="1"/>
          </p:cNvSpPr>
          <p:nvPr/>
        </p:nvSpPr>
        <p:spPr bwMode="auto">
          <a:xfrm>
            <a:off x="6196018" y="5690337"/>
            <a:ext cx="3084516" cy="396355"/>
          </a:xfrm>
          <a:prstGeom prst="rect">
            <a:avLst/>
          </a:prstGeom>
          <a:noFill/>
          <a:ln w="9525">
            <a:noFill/>
            <a:miter lim="800000"/>
          </a:ln>
          <a:effectLst/>
        </p:spPr>
        <p:txBody>
          <a:bodyPr lIns="87722" tIns="43861" rIns="87722" bIns="43861">
            <a:spAutoFit/>
          </a:bodyPr>
          <a:lstStyle/>
          <a:p>
            <a:pPr eaLnBrk="0" hangingPunct="0"/>
            <a:r>
              <a:rPr lang="zh-CN" altLang="en-US" sz="2000" b="1" dirty="0">
                <a:solidFill>
                  <a:schemeClr val="bg2">
                    <a:lumMod val="10000"/>
                  </a:schemeClr>
                </a:solidFill>
                <a:latin typeface="微软雅黑" panose="020B0503020204020204" pitchFamily="34" charset="-122"/>
                <a:ea typeface="微软雅黑" panose="020B0503020204020204" pitchFamily="34" charset="-122"/>
              </a:rPr>
              <a:t>您的文本内容</a:t>
            </a:r>
            <a:endParaRPr lang="zh-CN" altLang="en-US" sz="2000" b="1" dirty="0">
              <a:solidFill>
                <a:schemeClr val="bg2">
                  <a:lumMod val="10000"/>
                </a:schemeClr>
              </a:solidFill>
              <a:latin typeface="微软雅黑" panose="020B0503020204020204" pitchFamily="34" charset="-122"/>
              <a:ea typeface="微软雅黑" panose="020B0503020204020204" pitchFamily="34" charset="-122"/>
            </a:endParaRPr>
          </a:p>
        </p:txBody>
      </p:sp>
      <p:sp>
        <p:nvSpPr>
          <p:cNvPr id="3" name="标题 2"/>
          <p:cNvSpPr>
            <a:spLocks noGrp="1"/>
          </p:cNvSpPr>
          <p:nvPr>
            <p:ph type="title"/>
          </p:nvPr>
        </p:nvSpPr>
        <p:spPr/>
        <p:txBody>
          <a:bodyPr/>
          <a:lstStyle/>
          <a:p>
            <a:r>
              <a:rPr lang="zh-CN" altLang="en-US" dirty="0"/>
              <a:t>单击此处添加标题</a:t>
            </a:r>
            <a:endParaRPr lang="zh-CN" altLang="en-US" dirty="0"/>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9" presetClass="entr" presetSubtype="0" decel="100000" fill="hold" grpId="0" nodeType="clickEffect">
                                  <p:stCondLst>
                                    <p:cond delay="0"/>
                                  </p:stCondLst>
                                  <p:childTnLst>
                                    <p:set>
                                      <p:cBhvr>
                                        <p:cTn id="6" dur="1" fill="hold">
                                          <p:stCondLst>
                                            <p:cond delay="0"/>
                                          </p:stCondLst>
                                        </p:cTn>
                                        <p:tgtEl>
                                          <p:spTgt spid="22"/>
                                        </p:tgtEl>
                                        <p:attrNameLst>
                                          <p:attrName>style.visibility</p:attrName>
                                        </p:attrNameLst>
                                      </p:cBhvr>
                                      <p:to>
                                        <p:strVal val="visible"/>
                                      </p:to>
                                    </p:set>
                                    <p:anim calcmode="lin" valueType="num">
                                      <p:cBhvr>
                                        <p:cTn id="7" dur="500" fill="hold"/>
                                        <p:tgtEl>
                                          <p:spTgt spid="22"/>
                                        </p:tgtEl>
                                        <p:attrNameLst>
                                          <p:attrName>ppt_w</p:attrName>
                                        </p:attrNameLst>
                                      </p:cBhvr>
                                      <p:tavLst>
                                        <p:tav tm="0">
                                          <p:val>
                                            <p:fltVal val="0"/>
                                          </p:val>
                                        </p:tav>
                                        <p:tav tm="100000">
                                          <p:val>
                                            <p:strVal val="#ppt_w"/>
                                          </p:val>
                                        </p:tav>
                                      </p:tavLst>
                                    </p:anim>
                                    <p:anim calcmode="lin" valueType="num">
                                      <p:cBhvr>
                                        <p:cTn id="8" dur="500" fill="hold"/>
                                        <p:tgtEl>
                                          <p:spTgt spid="22"/>
                                        </p:tgtEl>
                                        <p:attrNameLst>
                                          <p:attrName>ppt_h</p:attrName>
                                        </p:attrNameLst>
                                      </p:cBhvr>
                                      <p:tavLst>
                                        <p:tav tm="0">
                                          <p:val>
                                            <p:fltVal val="0"/>
                                          </p:val>
                                        </p:tav>
                                        <p:tav tm="100000">
                                          <p:val>
                                            <p:strVal val="#ppt_h"/>
                                          </p:val>
                                        </p:tav>
                                      </p:tavLst>
                                    </p:anim>
                                    <p:anim calcmode="lin" valueType="num">
                                      <p:cBhvr>
                                        <p:cTn id="9" dur="500" fill="hold"/>
                                        <p:tgtEl>
                                          <p:spTgt spid="22"/>
                                        </p:tgtEl>
                                        <p:attrNameLst>
                                          <p:attrName>style.rotation</p:attrName>
                                        </p:attrNameLst>
                                      </p:cBhvr>
                                      <p:tavLst>
                                        <p:tav tm="0">
                                          <p:val>
                                            <p:fltVal val="360"/>
                                          </p:val>
                                        </p:tav>
                                        <p:tav tm="100000">
                                          <p:val>
                                            <p:fltVal val="0"/>
                                          </p:val>
                                        </p:tav>
                                      </p:tavLst>
                                    </p:anim>
                                    <p:animEffect transition="in" filter="fade">
                                      <p:cBhvr>
                                        <p:cTn id="10" dur="500"/>
                                        <p:tgtEl>
                                          <p:spTgt spid="22"/>
                                        </p:tgtEl>
                                      </p:cBhvr>
                                    </p:animEffect>
                                  </p:childTnLst>
                                </p:cTn>
                              </p:par>
                              <p:par>
                                <p:cTn id="11" presetID="49" presetClass="entr" presetSubtype="0" decel="100000" fill="hold" grpId="0" nodeType="withEffect">
                                  <p:stCondLst>
                                    <p:cond delay="0"/>
                                  </p:stCondLst>
                                  <p:childTnLst>
                                    <p:set>
                                      <p:cBhvr>
                                        <p:cTn id="12" dur="1" fill="hold">
                                          <p:stCondLst>
                                            <p:cond delay="0"/>
                                          </p:stCondLst>
                                        </p:cTn>
                                        <p:tgtEl>
                                          <p:spTgt spid="19"/>
                                        </p:tgtEl>
                                        <p:attrNameLst>
                                          <p:attrName>style.visibility</p:attrName>
                                        </p:attrNameLst>
                                      </p:cBhvr>
                                      <p:to>
                                        <p:strVal val="visible"/>
                                      </p:to>
                                    </p:set>
                                    <p:anim calcmode="lin" valueType="num">
                                      <p:cBhvr>
                                        <p:cTn id="13" dur="500" fill="hold"/>
                                        <p:tgtEl>
                                          <p:spTgt spid="19"/>
                                        </p:tgtEl>
                                        <p:attrNameLst>
                                          <p:attrName>ppt_w</p:attrName>
                                        </p:attrNameLst>
                                      </p:cBhvr>
                                      <p:tavLst>
                                        <p:tav tm="0">
                                          <p:val>
                                            <p:fltVal val="0"/>
                                          </p:val>
                                        </p:tav>
                                        <p:tav tm="100000">
                                          <p:val>
                                            <p:strVal val="#ppt_w"/>
                                          </p:val>
                                        </p:tav>
                                      </p:tavLst>
                                    </p:anim>
                                    <p:anim calcmode="lin" valueType="num">
                                      <p:cBhvr>
                                        <p:cTn id="14" dur="500" fill="hold"/>
                                        <p:tgtEl>
                                          <p:spTgt spid="19"/>
                                        </p:tgtEl>
                                        <p:attrNameLst>
                                          <p:attrName>ppt_h</p:attrName>
                                        </p:attrNameLst>
                                      </p:cBhvr>
                                      <p:tavLst>
                                        <p:tav tm="0">
                                          <p:val>
                                            <p:fltVal val="0"/>
                                          </p:val>
                                        </p:tav>
                                        <p:tav tm="100000">
                                          <p:val>
                                            <p:strVal val="#ppt_h"/>
                                          </p:val>
                                        </p:tav>
                                      </p:tavLst>
                                    </p:anim>
                                    <p:anim calcmode="lin" valueType="num">
                                      <p:cBhvr>
                                        <p:cTn id="15" dur="500" fill="hold"/>
                                        <p:tgtEl>
                                          <p:spTgt spid="19"/>
                                        </p:tgtEl>
                                        <p:attrNameLst>
                                          <p:attrName>style.rotation</p:attrName>
                                        </p:attrNameLst>
                                      </p:cBhvr>
                                      <p:tavLst>
                                        <p:tav tm="0">
                                          <p:val>
                                            <p:fltVal val="360"/>
                                          </p:val>
                                        </p:tav>
                                        <p:tav tm="100000">
                                          <p:val>
                                            <p:fltVal val="0"/>
                                          </p:val>
                                        </p:tav>
                                      </p:tavLst>
                                    </p:anim>
                                    <p:animEffect transition="in" filter="fade">
                                      <p:cBhvr>
                                        <p:cTn id="16" dur="500"/>
                                        <p:tgtEl>
                                          <p:spTgt spid="19"/>
                                        </p:tgtEl>
                                      </p:cBhvr>
                                    </p:animEffect>
                                  </p:childTnLst>
                                </p:cTn>
                              </p:par>
                              <p:par>
                                <p:cTn id="17" presetID="49" presetClass="entr" presetSubtype="0" decel="100000" fill="hold" grpId="0" nodeType="withEffect">
                                  <p:stCondLst>
                                    <p:cond delay="0"/>
                                  </p:stCondLst>
                                  <p:childTnLst>
                                    <p:set>
                                      <p:cBhvr>
                                        <p:cTn id="18" dur="1" fill="hold">
                                          <p:stCondLst>
                                            <p:cond delay="0"/>
                                          </p:stCondLst>
                                        </p:cTn>
                                        <p:tgtEl>
                                          <p:spTgt spid="20"/>
                                        </p:tgtEl>
                                        <p:attrNameLst>
                                          <p:attrName>style.visibility</p:attrName>
                                        </p:attrNameLst>
                                      </p:cBhvr>
                                      <p:to>
                                        <p:strVal val="visible"/>
                                      </p:to>
                                    </p:set>
                                    <p:anim calcmode="lin" valueType="num">
                                      <p:cBhvr>
                                        <p:cTn id="19" dur="500" fill="hold"/>
                                        <p:tgtEl>
                                          <p:spTgt spid="20"/>
                                        </p:tgtEl>
                                        <p:attrNameLst>
                                          <p:attrName>ppt_w</p:attrName>
                                        </p:attrNameLst>
                                      </p:cBhvr>
                                      <p:tavLst>
                                        <p:tav tm="0">
                                          <p:val>
                                            <p:fltVal val="0"/>
                                          </p:val>
                                        </p:tav>
                                        <p:tav tm="100000">
                                          <p:val>
                                            <p:strVal val="#ppt_w"/>
                                          </p:val>
                                        </p:tav>
                                      </p:tavLst>
                                    </p:anim>
                                    <p:anim calcmode="lin" valueType="num">
                                      <p:cBhvr>
                                        <p:cTn id="20" dur="500" fill="hold"/>
                                        <p:tgtEl>
                                          <p:spTgt spid="20"/>
                                        </p:tgtEl>
                                        <p:attrNameLst>
                                          <p:attrName>ppt_h</p:attrName>
                                        </p:attrNameLst>
                                      </p:cBhvr>
                                      <p:tavLst>
                                        <p:tav tm="0">
                                          <p:val>
                                            <p:fltVal val="0"/>
                                          </p:val>
                                        </p:tav>
                                        <p:tav tm="100000">
                                          <p:val>
                                            <p:strVal val="#ppt_h"/>
                                          </p:val>
                                        </p:tav>
                                      </p:tavLst>
                                    </p:anim>
                                    <p:anim calcmode="lin" valueType="num">
                                      <p:cBhvr>
                                        <p:cTn id="21" dur="500" fill="hold"/>
                                        <p:tgtEl>
                                          <p:spTgt spid="20"/>
                                        </p:tgtEl>
                                        <p:attrNameLst>
                                          <p:attrName>style.rotation</p:attrName>
                                        </p:attrNameLst>
                                      </p:cBhvr>
                                      <p:tavLst>
                                        <p:tav tm="0">
                                          <p:val>
                                            <p:fltVal val="360"/>
                                          </p:val>
                                        </p:tav>
                                        <p:tav tm="100000">
                                          <p:val>
                                            <p:fltVal val="0"/>
                                          </p:val>
                                        </p:tav>
                                      </p:tavLst>
                                    </p:anim>
                                    <p:animEffect transition="in" filter="fade">
                                      <p:cBhvr>
                                        <p:cTn id="22" dur="500"/>
                                        <p:tgtEl>
                                          <p:spTgt spid="20"/>
                                        </p:tgtEl>
                                      </p:cBhvr>
                                    </p:animEffect>
                                  </p:childTnLst>
                                </p:cTn>
                              </p:par>
                              <p:par>
                                <p:cTn id="23" presetID="49" presetClass="entr" presetSubtype="0" decel="100000" fill="hold" grpId="0" nodeType="withEffect">
                                  <p:stCondLst>
                                    <p:cond delay="0"/>
                                  </p:stCondLst>
                                  <p:childTnLst>
                                    <p:set>
                                      <p:cBhvr>
                                        <p:cTn id="24" dur="1" fill="hold">
                                          <p:stCondLst>
                                            <p:cond delay="0"/>
                                          </p:stCondLst>
                                        </p:cTn>
                                        <p:tgtEl>
                                          <p:spTgt spid="21"/>
                                        </p:tgtEl>
                                        <p:attrNameLst>
                                          <p:attrName>style.visibility</p:attrName>
                                        </p:attrNameLst>
                                      </p:cBhvr>
                                      <p:to>
                                        <p:strVal val="visible"/>
                                      </p:to>
                                    </p:set>
                                    <p:anim calcmode="lin" valueType="num">
                                      <p:cBhvr>
                                        <p:cTn id="25" dur="500" fill="hold"/>
                                        <p:tgtEl>
                                          <p:spTgt spid="21"/>
                                        </p:tgtEl>
                                        <p:attrNameLst>
                                          <p:attrName>ppt_w</p:attrName>
                                        </p:attrNameLst>
                                      </p:cBhvr>
                                      <p:tavLst>
                                        <p:tav tm="0">
                                          <p:val>
                                            <p:fltVal val="0"/>
                                          </p:val>
                                        </p:tav>
                                        <p:tav tm="100000">
                                          <p:val>
                                            <p:strVal val="#ppt_w"/>
                                          </p:val>
                                        </p:tav>
                                      </p:tavLst>
                                    </p:anim>
                                    <p:anim calcmode="lin" valueType="num">
                                      <p:cBhvr>
                                        <p:cTn id="26" dur="500" fill="hold"/>
                                        <p:tgtEl>
                                          <p:spTgt spid="21"/>
                                        </p:tgtEl>
                                        <p:attrNameLst>
                                          <p:attrName>ppt_h</p:attrName>
                                        </p:attrNameLst>
                                      </p:cBhvr>
                                      <p:tavLst>
                                        <p:tav tm="0">
                                          <p:val>
                                            <p:fltVal val="0"/>
                                          </p:val>
                                        </p:tav>
                                        <p:tav tm="100000">
                                          <p:val>
                                            <p:strVal val="#ppt_h"/>
                                          </p:val>
                                        </p:tav>
                                      </p:tavLst>
                                    </p:anim>
                                    <p:anim calcmode="lin" valueType="num">
                                      <p:cBhvr>
                                        <p:cTn id="27" dur="500" fill="hold"/>
                                        <p:tgtEl>
                                          <p:spTgt spid="21"/>
                                        </p:tgtEl>
                                        <p:attrNameLst>
                                          <p:attrName>style.rotation</p:attrName>
                                        </p:attrNameLst>
                                      </p:cBhvr>
                                      <p:tavLst>
                                        <p:tav tm="0">
                                          <p:val>
                                            <p:fltVal val="360"/>
                                          </p:val>
                                        </p:tav>
                                        <p:tav tm="100000">
                                          <p:val>
                                            <p:fltVal val="0"/>
                                          </p:val>
                                        </p:tav>
                                      </p:tavLst>
                                    </p:anim>
                                    <p:animEffect transition="in" filter="fade">
                                      <p:cBhvr>
                                        <p:cTn id="28" dur="500"/>
                                        <p:tgtEl>
                                          <p:spTgt spid="21"/>
                                        </p:tgtEl>
                                      </p:cBhvr>
                                    </p:animEffect>
                                  </p:childTnLst>
                                </p:cTn>
                              </p:par>
                            </p:childTnLst>
                          </p:cTn>
                        </p:par>
                        <p:par>
                          <p:cTn id="29" fill="hold">
                            <p:stCondLst>
                              <p:cond delay="500"/>
                            </p:stCondLst>
                            <p:childTnLst>
                              <p:par>
                                <p:cTn id="30" presetID="42" presetClass="entr" presetSubtype="0" fill="hold" nodeType="afterEffect">
                                  <p:stCondLst>
                                    <p:cond delay="0"/>
                                  </p:stCondLst>
                                  <p:childTnLst>
                                    <p:set>
                                      <p:cBhvr>
                                        <p:cTn id="31" dur="1" fill="hold">
                                          <p:stCondLst>
                                            <p:cond delay="0"/>
                                          </p:stCondLst>
                                        </p:cTn>
                                        <p:tgtEl>
                                          <p:spTgt spid="27">
                                            <p:txEl>
                                              <p:pRg st="0" end="0"/>
                                            </p:txEl>
                                          </p:spTgt>
                                        </p:tgtEl>
                                        <p:attrNameLst>
                                          <p:attrName>style.visibility</p:attrName>
                                        </p:attrNameLst>
                                      </p:cBhvr>
                                      <p:to>
                                        <p:strVal val="visible"/>
                                      </p:to>
                                    </p:set>
                                    <p:animEffect transition="in" filter="fade">
                                      <p:cBhvr>
                                        <p:cTn id="32" dur="500"/>
                                        <p:tgtEl>
                                          <p:spTgt spid="27">
                                            <p:txEl>
                                              <p:pRg st="0" end="0"/>
                                            </p:txEl>
                                          </p:spTgt>
                                        </p:tgtEl>
                                      </p:cBhvr>
                                    </p:animEffect>
                                    <p:anim calcmode="lin" valueType="num">
                                      <p:cBhvr>
                                        <p:cTn id="33" dur="500" fill="hold"/>
                                        <p:tgtEl>
                                          <p:spTgt spid="27">
                                            <p:txEl>
                                              <p:pRg st="0" end="0"/>
                                            </p:txEl>
                                          </p:spTgt>
                                        </p:tgtEl>
                                        <p:attrNameLst>
                                          <p:attrName>ppt_x</p:attrName>
                                        </p:attrNameLst>
                                      </p:cBhvr>
                                      <p:tavLst>
                                        <p:tav tm="0">
                                          <p:val>
                                            <p:strVal val="#ppt_x"/>
                                          </p:val>
                                        </p:tav>
                                        <p:tav tm="100000">
                                          <p:val>
                                            <p:strVal val="#ppt_x"/>
                                          </p:val>
                                        </p:tav>
                                      </p:tavLst>
                                    </p:anim>
                                    <p:anim calcmode="lin" valueType="num">
                                      <p:cBhvr>
                                        <p:cTn id="34" dur="500" fill="hold"/>
                                        <p:tgtEl>
                                          <p:spTgt spid="27">
                                            <p:txEl>
                                              <p:pRg st="0" end="0"/>
                                            </p:txEl>
                                          </p:spTgt>
                                        </p:tgtEl>
                                        <p:attrNameLst>
                                          <p:attrName>ppt_y</p:attrName>
                                        </p:attrNameLst>
                                      </p:cBhvr>
                                      <p:tavLst>
                                        <p:tav tm="0">
                                          <p:val>
                                            <p:strVal val="#ppt_y+.1"/>
                                          </p:val>
                                        </p:tav>
                                        <p:tav tm="100000">
                                          <p:val>
                                            <p:strVal val="#ppt_y"/>
                                          </p:val>
                                        </p:tav>
                                      </p:tavLst>
                                    </p:anim>
                                  </p:childTnLst>
                                </p:cTn>
                              </p:par>
                            </p:childTnLst>
                          </p:cTn>
                        </p:par>
                        <p:par>
                          <p:cTn id="35" fill="hold">
                            <p:stCondLst>
                              <p:cond delay="1000"/>
                            </p:stCondLst>
                            <p:childTnLst>
                              <p:par>
                                <p:cTn id="36" presetID="42" presetClass="entr" presetSubtype="0" fill="hold" grpId="0" nodeType="afterEffect">
                                  <p:stCondLst>
                                    <p:cond delay="0"/>
                                  </p:stCondLst>
                                  <p:childTnLst>
                                    <p:set>
                                      <p:cBhvr>
                                        <p:cTn id="37" dur="1" fill="hold">
                                          <p:stCondLst>
                                            <p:cond delay="0"/>
                                          </p:stCondLst>
                                        </p:cTn>
                                        <p:tgtEl>
                                          <p:spTgt spid="24"/>
                                        </p:tgtEl>
                                        <p:attrNameLst>
                                          <p:attrName>style.visibility</p:attrName>
                                        </p:attrNameLst>
                                      </p:cBhvr>
                                      <p:to>
                                        <p:strVal val="visible"/>
                                      </p:to>
                                    </p:set>
                                    <p:animEffect transition="in" filter="fade">
                                      <p:cBhvr>
                                        <p:cTn id="38" dur="500"/>
                                        <p:tgtEl>
                                          <p:spTgt spid="24"/>
                                        </p:tgtEl>
                                      </p:cBhvr>
                                    </p:animEffect>
                                    <p:anim calcmode="lin" valueType="num">
                                      <p:cBhvr>
                                        <p:cTn id="39" dur="500" fill="hold"/>
                                        <p:tgtEl>
                                          <p:spTgt spid="24"/>
                                        </p:tgtEl>
                                        <p:attrNameLst>
                                          <p:attrName>ppt_x</p:attrName>
                                        </p:attrNameLst>
                                      </p:cBhvr>
                                      <p:tavLst>
                                        <p:tav tm="0">
                                          <p:val>
                                            <p:strVal val="#ppt_x"/>
                                          </p:val>
                                        </p:tav>
                                        <p:tav tm="100000">
                                          <p:val>
                                            <p:strVal val="#ppt_x"/>
                                          </p:val>
                                        </p:tav>
                                      </p:tavLst>
                                    </p:anim>
                                    <p:anim calcmode="lin" valueType="num">
                                      <p:cBhvr>
                                        <p:cTn id="40" dur="500" fill="hold"/>
                                        <p:tgtEl>
                                          <p:spTgt spid="24"/>
                                        </p:tgtEl>
                                        <p:attrNameLst>
                                          <p:attrName>ppt_y</p:attrName>
                                        </p:attrNameLst>
                                      </p:cBhvr>
                                      <p:tavLst>
                                        <p:tav tm="0">
                                          <p:val>
                                            <p:strVal val="#ppt_y+.1"/>
                                          </p:val>
                                        </p:tav>
                                        <p:tav tm="100000">
                                          <p:val>
                                            <p:strVal val="#ppt_y"/>
                                          </p:val>
                                        </p:tav>
                                      </p:tavLst>
                                    </p:anim>
                                  </p:childTnLst>
                                </p:cTn>
                              </p:par>
                            </p:childTnLst>
                          </p:cTn>
                        </p:par>
                        <p:par>
                          <p:cTn id="41" fill="hold">
                            <p:stCondLst>
                              <p:cond delay="1500"/>
                            </p:stCondLst>
                            <p:childTnLst>
                              <p:par>
                                <p:cTn id="42" presetID="42" presetClass="entr" presetSubtype="0" fill="hold" nodeType="afterEffect">
                                  <p:stCondLst>
                                    <p:cond delay="0"/>
                                  </p:stCondLst>
                                  <p:childTnLst>
                                    <p:set>
                                      <p:cBhvr>
                                        <p:cTn id="43" dur="1" fill="hold">
                                          <p:stCondLst>
                                            <p:cond delay="0"/>
                                          </p:stCondLst>
                                        </p:cTn>
                                        <p:tgtEl>
                                          <p:spTgt spid="23">
                                            <p:txEl>
                                              <p:pRg st="0" end="0"/>
                                            </p:txEl>
                                          </p:spTgt>
                                        </p:tgtEl>
                                        <p:attrNameLst>
                                          <p:attrName>style.visibility</p:attrName>
                                        </p:attrNameLst>
                                      </p:cBhvr>
                                      <p:to>
                                        <p:strVal val="visible"/>
                                      </p:to>
                                    </p:set>
                                    <p:animEffect transition="in" filter="fade">
                                      <p:cBhvr>
                                        <p:cTn id="44" dur="500"/>
                                        <p:tgtEl>
                                          <p:spTgt spid="23">
                                            <p:txEl>
                                              <p:pRg st="0" end="0"/>
                                            </p:txEl>
                                          </p:spTgt>
                                        </p:tgtEl>
                                      </p:cBhvr>
                                    </p:animEffect>
                                    <p:anim calcmode="lin" valueType="num">
                                      <p:cBhvr>
                                        <p:cTn id="45" dur="500" fill="hold"/>
                                        <p:tgtEl>
                                          <p:spTgt spid="23">
                                            <p:txEl>
                                              <p:pRg st="0" end="0"/>
                                            </p:txEl>
                                          </p:spTgt>
                                        </p:tgtEl>
                                        <p:attrNameLst>
                                          <p:attrName>ppt_x</p:attrName>
                                        </p:attrNameLst>
                                      </p:cBhvr>
                                      <p:tavLst>
                                        <p:tav tm="0">
                                          <p:val>
                                            <p:strVal val="#ppt_x"/>
                                          </p:val>
                                        </p:tav>
                                        <p:tav tm="100000">
                                          <p:val>
                                            <p:strVal val="#ppt_x"/>
                                          </p:val>
                                        </p:tav>
                                      </p:tavLst>
                                    </p:anim>
                                    <p:anim calcmode="lin" valueType="num">
                                      <p:cBhvr>
                                        <p:cTn id="46" dur="500" fill="hold"/>
                                        <p:tgtEl>
                                          <p:spTgt spid="23">
                                            <p:txEl>
                                              <p:pRg st="0" end="0"/>
                                            </p:txEl>
                                          </p:spTgt>
                                        </p:tgtEl>
                                        <p:attrNameLst>
                                          <p:attrName>ppt_y</p:attrName>
                                        </p:attrNameLst>
                                      </p:cBhvr>
                                      <p:tavLst>
                                        <p:tav tm="0">
                                          <p:val>
                                            <p:strVal val="#ppt_y+.1"/>
                                          </p:val>
                                        </p:tav>
                                        <p:tav tm="100000">
                                          <p:val>
                                            <p:strVal val="#ppt_y"/>
                                          </p:val>
                                        </p:tav>
                                      </p:tavLst>
                                    </p:anim>
                                  </p:childTnLst>
                                </p:cTn>
                              </p:par>
                            </p:childTnLst>
                          </p:cTn>
                        </p:par>
                        <p:par>
                          <p:cTn id="47" fill="hold">
                            <p:stCondLst>
                              <p:cond delay="2000"/>
                            </p:stCondLst>
                            <p:childTnLst>
                              <p:par>
                                <p:cTn id="48" presetID="42" presetClass="entr" presetSubtype="0" fill="hold" nodeType="afterEffect">
                                  <p:stCondLst>
                                    <p:cond delay="0"/>
                                  </p:stCondLst>
                                  <p:childTnLst>
                                    <p:set>
                                      <p:cBhvr>
                                        <p:cTn id="49" dur="1" fill="hold">
                                          <p:stCondLst>
                                            <p:cond delay="0"/>
                                          </p:stCondLst>
                                        </p:cTn>
                                        <p:tgtEl>
                                          <p:spTgt spid="28">
                                            <p:txEl>
                                              <p:pRg st="0" end="0"/>
                                            </p:txEl>
                                          </p:spTgt>
                                        </p:tgtEl>
                                        <p:attrNameLst>
                                          <p:attrName>style.visibility</p:attrName>
                                        </p:attrNameLst>
                                      </p:cBhvr>
                                      <p:to>
                                        <p:strVal val="visible"/>
                                      </p:to>
                                    </p:set>
                                    <p:animEffect transition="in" filter="fade">
                                      <p:cBhvr>
                                        <p:cTn id="50" dur="500"/>
                                        <p:tgtEl>
                                          <p:spTgt spid="28">
                                            <p:txEl>
                                              <p:pRg st="0" end="0"/>
                                            </p:txEl>
                                          </p:spTgt>
                                        </p:tgtEl>
                                      </p:cBhvr>
                                    </p:animEffect>
                                    <p:anim calcmode="lin" valueType="num">
                                      <p:cBhvr>
                                        <p:cTn id="51" dur="500" fill="hold"/>
                                        <p:tgtEl>
                                          <p:spTgt spid="28">
                                            <p:txEl>
                                              <p:pRg st="0" end="0"/>
                                            </p:txEl>
                                          </p:spTgt>
                                        </p:tgtEl>
                                        <p:attrNameLst>
                                          <p:attrName>ppt_x</p:attrName>
                                        </p:attrNameLst>
                                      </p:cBhvr>
                                      <p:tavLst>
                                        <p:tav tm="0">
                                          <p:val>
                                            <p:strVal val="#ppt_x"/>
                                          </p:val>
                                        </p:tav>
                                        <p:tav tm="100000">
                                          <p:val>
                                            <p:strVal val="#ppt_x"/>
                                          </p:val>
                                        </p:tav>
                                      </p:tavLst>
                                    </p:anim>
                                    <p:anim calcmode="lin" valueType="num">
                                      <p:cBhvr>
                                        <p:cTn id="52" dur="500" fill="hold"/>
                                        <p:tgtEl>
                                          <p:spTgt spid="28">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20" grpId="0" animBg="1"/>
      <p:bldP spid="21" grpId="0" animBg="1"/>
      <p:bldP spid="22" grpId="0" animBg="1"/>
      <p:bldP spid="24" grpId="0"/>
    </p:bldLst>
  </p:timing>
</p:sld>
</file>

<file path=ppt/tags/tag1.xml><?xml version="1.0" encoding="utf-8"?>
<p:tagLst xmlns:p="http://schemas.openxmlformats.org/presentationml/2006/main">
  <p:tag name="MH" val="20151104112100"/>
  <p:tag name="MH_LIBRARY" val="GRAPHIC"/>
  <p:tag name="MH_TYPE" val="Text"/>
  <p:tag name="MH_ORDER" val="1"/>
</p:tagLst>
</file>

<file path=ppt/tags/tag2.xml><?xml version="1.0" encoding="utf-8"?>
<p:tagLst xmlns:p="http://schemas.openxmlformats.org/presentationml/2006/main">
  <p:tag name="MH" val="20151104112100"/>
  <p:tag name="MH_LIBRARY" val="GRAPHIC"/>
  <p:tag name="MH_TYPE" val="Text"/>
  <p:tag name="MH_ORDER" val="1"/>
</p:tagLst>
</file>

<file path=ppt/tags/tag3.xml><?xml version="1.0" encoding="utf-8"?>
<p:tagLst xmlns:p="http://schemas.openxmlformats.org/presentationml/2006/main">
  <p:tag name="MH" val="20151104112100"/>
  <p:tag name="MH_LIBRARY" val="GRAPHIC"/>
  <p:tag name="MH_TYPE" val="Text"/>
  <p:tag name="MH_ORDER" val="1"/>
</p:tagLst>
</file>

<file path=ppt/tags/tag4.xml><?xml version="1.0" encoding="utf-8"?>
<p:tagLst xmlns:p="http://schemas.openxmlformats.org/presentationml/2006/main">
  <p:tag name="ISPRING_SCORM_RATE_QUIZZES" val="0"/>
  <p:tag name="ISPRING_RESOURCE_PATHS_HASH" val="875d5e6560ba36884527413a53517d17866972f5"/>
  <p:tag name="ISPRING_PRESENTATION_TITLE" val="PowerPoint 演示文稿"/>
</p:tagLst>
</file>

<file path=ppt/theme/theme1.xml><?xml version="1.0" encoding="utf-8"?>
<a:theme xmlns:a="http://schemas.openxmlformats.org/drawingml/2006/main" name="Office 主题​​">
  <a:themeElements>
    <a:clrScheme name="自定义 1">
      <a:dk1>
        <a:sysClr val="windowText" lastClr="000000"/>
      </a:dk1>
      <a:lt1>
        <a:srgbClr val="FFFFFF"/>
      </a:lt1>
      <a:dk2>
        <a:srgbClr val="303030"/>
      </a:dk2>
      <a:lt2>
        <a:srgbClr val="DEDEE0"/>
      </a:lt2>
      <a:accent1>
        <a:srgbClr val="C00000"/>
      </a:accent1>
      <a:accent2>
        <a:srgbClr val="444444"/>
      </a:accent2>
      <a:accent3>
        <a:srgbClr val="C00000"/>
      </a:accent3>
      <a:accent4>
        <a:srgbClr val="A5A5A5"/>
      </a:accent4>
      <a:accent5>
        <a:srgbClr val="0070C0"/>
      </a:accent5>
      <a:accent6>
        <a:srgbClr val="730E00"/>
      </a:accent6>
      <a:hlink>
        <a:srgbClr val="D26900"/>
      </a:hlink>
      <a:folHlink>
        <a:srgbClr val="D89243"/>
      </a:folHlink>
    </a:clrScheme>
    <a:fontScheme name="自定义 1">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3019</Words>
  <Application>WPS 演示</Application>
  <PresentationFormat>自定义</PresentationFormat>
  <Paragraphs>566</Paragraphs>
  <Slides>33</Slides>
  <Notes>34</Notes>
  <HiddenSlides>0</HiddenSlides>
  <MMClips>0</MMClips>
  <ScaleCrop>false</ScaleCrop>
  <HeadingPairs>
    <vt:vector size="6" baseType="variant">
      <vt:variant>
        <vt:lpstr>已用的字体</vt:lpstr>
      </vt:variant>
      <vt:variant>
        <vt:i4>20</vt:i4>
      </vt:variant>
      <vt:variant>
        <vt:lpstr>主题</vt:lpstr>
      </vt:variant>
      <vt:variant>
        <vt:i4>1</vt:i4>
      </vt:variant>
      <vt:variant>
        <vt:lpstr>幻灯片标题</vt:lpstr>
      </vt:variant>
      <vt:variant>
        <vt:i4>33</vt:i4>
      </vt:variant>
    </vt:vector>
  </HeadingPairs>
  <TitlesOfParts>
    <vt:vector size="54" baseType="lpstr">
      <vt:lpstr>Arial</vt:lpstr>
      <vt:lpstr>宋体</vt:lpstr>
      <vt:lpstr>Wingdings</vt:lpstr>
      <vt:lpstr>微软雅黑</vt:lpstr>
      <vt:lpstr>Impact</vt:lpstr>
      <vt:lpstr>Copperplate Gothic Bold</vt:lpstr>
      <vt:lpstr>AMGDT</vt:lpstr>
      <vt:lpstr>Agency FB</vt:lpstr>
      <vt:lpstr>Trebuchet MS</vt:lpstr>
      <vt:lpstr>Arial Unicode MS</vt:lpstr>
      <vt:lpstr>Arial Unicode MS</vt:lpstr>
      <vt:lpstr>Calibri</vt:lpstr>
      <vt:lpstr>华文细黑</vt:lpstr>
      <vt:lpstr>方正超粗黑简体</vt:lpstr>
      <vt:lpstr>黑体</vt:lpstr>
      <vt:lpstr>Arial</vt:lpstr>
      <vt:lpstr>Meiryo</vt:lpstr>
      <vt:lpstr>Yu Gothic UI</vt:lpstr>
      <vt:lpstr>Arial Narrow</vt:lpstr>
      <vt:lpstr>Calibri Light</vt:lpstr>
      <vt:lpstr>Office 主题​​</vt:lpstr>
      <vt:lpstr>PowerPoint 演示文稿</vt:lpstr>
      <vt:lpstr>PowerPoint 演示文稿</vt:lpstr>
      <vt:lpstr>PowerPoint 演示文稿</vt:lpstr>
      <vt:lpstr>PowerPoint 演示文稿</vt:lpstr>
      <vt:lpstr>单击此处添加标题</vt:lpstr>
      <vt:lpstr>单击此处添加标题</vt:lpstr>
      <vt:lpstr>单击此处添加标题</vt:lpstr>
      <vt:lpstr>单击此处添加标题</vt:lpstr>
      <vt:lpstr>单击此处添加标题</vt:lpstr>
      <vt:lpstr>PowerPoint 演示文稿</vt:lpstr>
      <vt:lpstr>单击此处添加标题</vt:lpstr>
      <vt:lpstr>单击此处添加标题</vt:lpstr>
      <vt:lpstr>单击此处添加标题</vt:lpstr>
      <vt:lpstr>单击此处添加标题</vt:lpstr>
      <vt:lpstr>单击此处添加标题</vt:lpstr>
      <vt:lpstr>PowerPoint 演示文稿</vt:lpstr>
      <vt:lpstr>单击此处添加标题</vt:lpstr>
      <vt:lpstr>单击此处添加标题</vt:lpstr>
      <vt:lpstr>单击此处添加标题</vt:lpstr>
      <vt:lpstr>单击此处添加标题</vt:lpstr>
      <vt:lpstr>单击此处添加标题</vt:lpstr>
      <vt:lpstr>PowerPoint 演示文稿</vt:lpstr>
      <vt:lpstr>单击此处添加标题</vt:lpstr>
      <vt:lpstr>单击此处添加标题</vt:lpstr>
      <vt:lpstr>单击此处添加标题</vt:lpstr>
      <vt:lpstr>单击此处添加标题</vt:lpstr>
      <vt:lpstr>添加文字内容（文字可以编辑）</vt:lpstr>
      <vt:lpstr>PowerPoint 演示文稿</vt:lpstr>
      <vt:lpstr>单击此处添加标题</vt:lpstr>
      <vt:lpstr>单击此处添加标题</vt:lpstr>
      <vt:lpstr>单击此处添加标题</vt:lpstr>
      <vt:lpstr>单击此处添加标题</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优品PPT</dc:creator>
  <cp:keywords>http:/www.ypppt.com</cp:keywords>
  <cp:lastModifiedBy>有痣青年</cp:lastModifiedBy>
  <cp:revision>19</cp:revision>
  <dcterms:created xsi:type="dcterms:W3CDTF">2015-10-28T12:59:00Z</dcterms:created>
  <dcterms:modified xsi:type="dcterms:W3CDTF">2025-04-19T10:29:14Z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AF057C2539A644D4A4C69CF5B4DB0DB4_12</vt:lpwstr>
  </property>
  <property fmtid="{D5CDD505-2E9C-101B-9397-08002B2CF9AE}" pid="3" name="KSOProductBuildVer">
    <vt:lpwstr>2052-12.1.0.20784</vt:lpwstr>
  </property>
</Properties>
</file>