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6"/>
  </p:notes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5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 cmpd="sng" algn="ctr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-129765104"/>
        <c:axId val="-129766736"/>
      </c:lineChart>
      <c:catAx>
        <c:axId val="-12976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-129766736"/>
        <c:crosses val="autoZero"/>
        <c:auto val="1"/>
        <c:lblAlgn val="ctr"/>
        <c:lblOffset val="100"/>
        <c:noMultiLvlLbl val="0"/>
      </c:catAx>
      <c:valAx>
        <c:axId val="-12976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-12976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a38b8a74-cc95-4719-88d4-035ae3dc7fea}"/>
      </c:ext>
    </c:extLst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5278C-940B-4C39-9CBC-669F45D4F0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10183-7E5D-4282-9F1A-D4A1D08A6C6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10183-7E5D-4282-9F1A-D4A1D08A6C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23605" y="686099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.xml"/><Relationship Id="rId4" Type="http://schemas.openxmlformats.org/officeDocument/2006/relationships/image" Target="../media/image6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6.xml"/><Relationship Id="rId2" Type="http://schemas.openxmlformats.org/officeDocument/2006/relationships/image" Target="../media/image10.jpeg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3.xml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image" Target="../media/image6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.xml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/>
          <p:cNvSpPr/>
          <p:nvPr/>
        </p:nvSpPr>
        <p:spPr>
          <a:xfrm rot="2684577">
            <a:off x="1698063" y="-917755"/>
            <a:ext cx="8693513" cy="8693513"/>
          </a:xfrm>
          <a:prstGeom prst="roundRect">
            <a:avLst>
              <a:gd name="adj" fmla="val 13360"/>
            </a:avLst>
          </a:prstGeom>
          <a:solidFill>
            <a:schemeClr val="bg1"/>
          </a:solidFill>
          <a:ln>
            <a:noFill/>
          </a:ln>
          <a:effectLst>
            <a:outerShdw blurRad="546100" sx="101000" sy="101000" algn="ctr" rotWithShape="0">
              <a:schemeClr val="tx1">
                <a:lumMod val="65000"/>
                <a:lumOff val="35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/>
          <p:cNvSpPr/>
          <p:nvPr/>
        </p:nvSpPr>
        <p:spPr>
          <a:xfrm rot="2684577">
            <a:off x="2627892" y="-39108"/>
            <a:ext cx="6936217" cy="6936217"/>
          </a:xfrm>
          <a:prstGeom prst="roundRect">
            <a:avLst>
              <a:gd name="adj" fmla="val 13360"/>
            </a:avLst>
          </a:prstGeom>
          <a:solidFill>
            <a:schemeClr val="bg1"/>
          </a:solidFill>
          <a:ln>
            <a:noFill/>
          </a:ln>
          <a:effectLst>
            <a:outerShdw blurRad="546100" sx="101000" sy="101000" algn="ctr" rotWithShape="0">
              <a:schemeClr val="tx1">
                <a:lumMod val="65000"/>
                <a:lumOff val="35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86375" y="899160"/>
            <a:ext cx="169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pc="700" dirty="0" smtClean="0">
                <a:cs typeface="+mn-ea"/>
                <a:sym typeface="+mn-lt"/>
              </a:rPr>
              <a:t>20XX</a:t>
            </a:r>
            <a:endParaRPr lang="zh-CN" altLang="en-US" sz="2800" spc="700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25900" y="18415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spc="700" dirty="0">
                <a:solidFill>
                  <a:schemeClr val="bg1">
                    <a:lumMod val="65000"/>
                  </a:schemeClr>
                </a:solidFill>
                <a:effectLst>
                  <a:outerShdw blurRad="165100" algn="ctr" rotWithShape="0">
                    <a:prstClr val="black">
                      <a:alpha val="24000"/>
                    </a:prstClr>
                  </a:outerShdw>
                </a:effectLst>
                <a:cs typeface="+mn-ea"/>
                <a:sym typeface="+mn-lt"/>
              </a:rPr>
              <a:t>BUSINESS</a:t>
            </a:r>
            <a:endParaRPr lang="zh-CN" altLang="en-US" sz="4000" spc="700" dirty="0">
              <a:solidFill>
                <a:schemeClr val="bg1">
                  <a:lumMod val="65000"/>
                </a:schemeClr>
              </a:solidFill>
              <a:effectLst>
                <a:outerShdw blurRad="165100" algn="ctr" rotWithShape="0">
                  <a:prstClr val="black">
                    <a:alpha val="24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30500" y="2967335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简约风商务汇报</a:t>
            </a:r>
            <a:endParaRPr lang="zh-CN" altLang="en-US" sz="5400" spc="1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83912" y="5242803"/>
            <a:ext cx="1056397" cy="10563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461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0464448" y="933352"/>
            <a:ext cx="563400" cy="563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461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075883" y="4821457"/>
            <a:ext cx="1910443" cy="338554"/>
            <a:chOff x="4054927" y="4937733"/>
            <a:chExt cx="1910443" cy="338554"/>
          </a:xfrm>
        </p:grpSpPr>
        <p:sp>
          <p:nvSpPr>
            <p:cNvPr id="12" name="矩形: 圆角 11"/>
            <p:cNvSpPr/>
            <p:nvPr/>
          </p:nvSpPr>
          <p:spPr>
            <a:xfrm>
              <a:off x="4204607" y="4937733"/>
              <a:ext cx="1611085" cy="338554"/>
            </a:xfrm>
            <a:prstGeom prst="roundRect">
              <a:avLst>
                <a:gd name="adj" fmla="val 30172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054927" y="4953122"/>
              <a:ext cx="19104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cs typeface="+mn-ea"/>
                  <a:sym typeface="+mn-lt"/>
                </a:rPr>
                <a:t>汇报人</a:t>
              </a:r>
              <a:r>
                <a:rPr lang="zh-CN" altLang="en-US" sz="1400" dirty="0" smtClean="0">
                  <a:cs typeface="+mn-ea"/>
                  <a:sym typeface="+mn-lt"/>
                </a:rPr>
                <a:t>：</a:t>
              </a:r>
              <a:r>
                <a:rPr lang="zh-CN" altLang="en-US" sz="1400" dirty="0">
                  <a:cs typeface="+mn-ea"/>
                  <a:sym typeface="+mn-lt"/>
                </a:rPr>
                <a:t>优品</a:t>
              </a:r>
              <a:r>
                <a:rPr lang="en-US" altLang="zh-CN" sz="1400" dirty="0" smtClean="0">
                  <a:cs typeface="+mn-ea"/>
                  <a:sym typeface="+mn-lt"/>
                </a:rPr>
                <a:t>PPT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569695" y="4821457"/>
            <a:ext cx="1694614" cy="338554"/>
            <a:chOff x="6944288" y="4806069"/>
            <a:chExt cx="1694614" cy="338554"/>
          </a:xfrm>
        </p:grpSpPr>
        <p:sp>
          <p:nvSpPr>
            <p:cNvPr id="15" name="矩形: 圆角 14"/>
            <p:cNvSpPr/>
            <p:nvPr/>
          </p:nvSpPr>
          <p:spPr>
            <a:xfrm>
              <a:off x="6986053" y="4806069"/>
              <a:ext cx="1611085" cy="338554"/>
            </a:xfrm>
            <a:prstGeom prst="roundRect">
              <a:avLst>
                <a:gd name="adj" fmla="val 30172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944288" y="4821457"/>
              <a:ext cx="16946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cs typeface="+mn-ea"/>
                  <a:sym typeface="+mn-lt"/>
                </a:rPr>
                <a:t>时间</a:t>
              </a:r>
              <a:r>
                <a:rPr lang="zh-CN" altLang="en-US" sz="1400" dirty="0" smtClean="0"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cs typeface="+mn-ea"/>
                  <a:sym typeface="+mn-lt"/>
                </a:rPr>
                <a:t>XX</a:t>
              </a:r>
              <a:r>
                <a:rPr lang="zh-CN" altLang="en-US" sz="1400" dirty="0" smtClean="0">
                  <a:cs typeface="+mn-ea"/>
                  <a:sym typeface="+mn-lt"/>
                </a:rPr>
                <a:t>年</a:t>
              </a:r>
              <a:r>
                <a:rPr lang="en-US" altLang="zh-CN" sz="1400" dirty="0">
                  <a:cs typeface="+mn-ea"/>
                  <a:sym typeface="+mn-lt"/>
                </a:rPr>
                <a:t>XX</a:t>
              </a:r>
              <a:r>
                <a:rPr lang="zh-CN" altLang="en-US" sz="1400" dirty="0">
                  <a:cs typeface="+mn-ea"/>
                  <a:sym typeface="+mn-lt"/>
                </a:rPr>
                <a:t>月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78">
        <p:random/>
      </p:transition>
    </mc:Choice>
    <mc:Fallback>
      <p:transition spd="slow" advTm="407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175000" y="868853"/>
            <a:ext cx="5841999" cy="1046440"/>
            <a:chOff x="736600" y="1991896"/>
            <a:chExt cx="3515773" cy="1046440"/>
          </a:xfrm>
        </p:grpSpPr>
        <p:sp>
          <p:nvSpPr>
            <p:cNvPr id="6" name="文本框 5"/>
            <p:cNvSpPr txBox="1"/>
            <p:nvPr/>
          </p:nvSpPr>
          <p:spPr>
            <a:xfrm>
              <a:off x="736600" y="1991896"/>
              <a:ext cx="35157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cs typeface="+mn-ea"/>
                  <a:sym typeface="+mn-lt"/>
                </a:rPr>
                <a:t>项目问题总结汇总分析</a:t>
              </a:r>
              <a:endParaRPr lang="zh-CN" altLang="en-US" sz="4000" dirty="0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93749" y="2699782"/>
              <a:ext cx="345862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ANNUAL SUMMARY REPORT OF ENTERPRISE PROJECTS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5029199" y="640253"/>
            <a:ext cx="2133600" cy="228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11" name="图表 10"/>
          <p:cNvGraphicFramePr/>
          <p:nvPr/>
        </p:nvGraphicFramePr>
        <p:xfrm>
          <a:off x="1016000" y="1873552"/>
          <a:ext cx="10160000" cy="2975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3302000" y="5109028"/>
            <a:ext cx="5588001" cy="1175657"/>
            <a:chOff x="3541485" y="5109028"/>
            <a:chExt cx="5588001" cy="1175657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3541485" y="5109028"/>
              <a:ext cx="0" cy="1175657"/>
            </a:xfrm>
            <a:prstGeom prst="line">
              <a:avLst/>
            </a:prstGeom>
            <a:ln>
              <a:solidFill>
                <a:schemeClr val="bg1">
                  <a:lumMod val="65000"/>
                  <a:alpha val="8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335486" y="5109028"/>
              <a:ext cx="0" cy="1175657"/>
            </a:xfrm>
            <a:prstGeom prst="line">
              <a:avLst/>
            </a:prstGeom>
            <a:ln>
              <a:solidFill>
                <a:schemeClr val="bg1">
                  <a:lumMod val="65000"/>
                  <a:alpha val="8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9129486" y="5109028"/>
              <a:ext cx="0" cy="1175657"/>
            </a:xfrm>
            <a:prstGeom prst="line">
              <a:avLst/>
            </a:prstGeom>
            <a:ln>
              <a:solidFill>
                <a:schemeClr val="bg1">
                  <a:lumMod val="65000"/>
                  <a:alpha val="8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1310640" y="5187346"/>
            <a:ext cx="1864360" cy="1019019"/>
            <a:chOff x="1227967" y="5154460"/>
            <a:chExt cx="1864360" cy="1019019"/>
          </a:xfrm>
        </p:grpSpPr>
        <p:sp>
          <p:nvSpPr>
            <p:cNvPr id="17" name="文本框 16"/>
            <p:cNvSpPr txBox="1"/>
            <p:nvPr/>
          </p:nvSpPr>
          <p:spPr>
            <a:xfrm>
              <a:off x="1227967" y="5434815"/>
              <a:ext cx="1864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spc="400" dirty="0">
                  <a:cs typeface="+mn-ea"/>
                  <a:sym typeface="+mn-lt"/>
                </a:rPr>
                <a:t>单击此处添加标题内容，内容要与标题相符。</a:t>
              </a:r>
              <a:endParaRPr lang="zh-CN" altLang="en-US" sz="1400" spc="400" dirty="0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02910" y="5154460"/>
              <a:ext cx="1514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879427" y="5187346"/>
            <a:ext cx="1864360" cy="1019019"/>
            <a:chOff x="1227967" y="5154460"/>
            <a:chExt cx="1864360" cy="1019019"/>
          </a:xfrm>
        </p:grpSpPr>
        <p:sp>
          <p:nvSpPr>
            <p:cNvPr id="21" name="文本框 20"/>
            <p:cNvSpPr txBox="1"/>
            <p:nvPr/>
          </p:nvSpPr>
          <p:spPr>
            <a:xfrm>
              <a:off x="1227967" y="5434815"/>
              <a:ext cx="1864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spc="400" dirty="0">
                  <a:cs typeface="+mn-ea"/>
                  <a:sym typeface="+mn-lt"/>
                </a:rPr>
                <a:t>单击此处添加标题内容，内容要与标题相符。</a:t>
              </a:r>
              <a:endParaRPr lang="zh-CN" altLang="en-US" sz="1400" spc="400" dirty="0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402910" y="5154460"/>
              <a:ext cx="1514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448214" y="5187346"/>
            <a:ext cx="1864360" cy="1019019"/>
            <a:chOff x="1227967" y="5154460"/>
            <a:chExt cx="1864360" cy="1019019"/>
          </a:xfrm>
        </p:grpSpPr>
        <p:sp>
          <p:nvSpPr>
            <p:cNvPr id="24" name="文本框 23"/>
            <p:cNvSpPr txBox="1"/>
            <p:nvPr/>
          </p:nvSpPr>
          <p:spPr>
            <a:xfrm>
              <a:off x="1227967" y="5434815"/>
              <a:ext cx="1864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spc="400" dirty="0">
                  <a:cs typeface="+mn-ea"/>
                  <a:sym typeface="+mn-lt"/>
                </a:rPr>
                <a:t>单击此处添加标题内容，内容要与标题相符。</a:t>
              </a:r>
              <a:endParaRPr lang="zh-CN" altLang="en-US" sz="1400" spc="400" dirty="0"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402910" y="5154460"/>
              <a:ext cx="1514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017000" y="5187346"/>
            <a:ext cx="1864360" cy="1019019"/>
            <a:chOff x="1227967" y="5154460"/>
            <a:chExt cx="1864360" cy="1019019"/>
          </a:xfrm>
        </p:grpSpPr>
        <p:sp>
          <p:nvSpPr>
            <p:cNvPr id="27" name="文本框 26"/>
            <p:cNvSpPr txBox="1"/>
            <p:nvPr/>
          </p:nvSpPr>
          <p:spPr>
            <a:xfrm>
              <a:off x="1227967" y="5434815"/>
              <a:ext cx="1864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spc="400" dirty="0">
                  <a:cs typeface="+mn-ea"/>
                  <a:sym typeface="+mn-lt"/>
                </a:rPr>
                <a:t>单击此处添加标题内容，内容要与标题相符。</a:t>
              </a:r>
              <a:endParaRPr lang="zh-CN" altLang="en-US" sz="1400" spc="400" dirty="0"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402910" y="5154460"/>
              <a:ext cx="1514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310">
        <p:random/>
      </p:transition>
    </mc:Choice>
    <mc:Fallback>
      <p:transition spd="slow" advTm="431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75000" y="868853"/>
            <a:ext cx="5841999" cy="1046440"/>
            <a:chOff x="736600" y="1991896"/>
            <a:chExt cx="3515773" cy="1046440"/>
          </a:xfrm>
        </p:grpSpPr>
        <p:sp>
          <p:nvSpPr>
            <p:cNvPr id="3" name="文本框 2"/>
            <p:cNvSpPr txBox="1"/>
            <p:nvPr/>
          </p:nvSpPr>
          <p:spPr>
            <a:xfrm>
              <a:off x="736600" y="1991896"/>
              <a:ext cx="35157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cs typeface="+mn-ea"/>
                  <a:sym typeface="+mn-lt"/>
                </a:rPr>
                <a:t>项目问题总结汇总分析</a:t>
              </a:r>
              <a:endParaRPr lang="zh-CN" altLang="en-US" sz="4000" dirty="0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3749" y="2699782"/>
              <a:ext cx="345862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ANNUAL SUMMARY REPORT OF ENTERPRISE PROJECTS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5029199" y="640253"/>
            <a:ext cx="2133600" cy="228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65200" y="2522382"/>
            <a:ext cx="3537856" cy="1032833"/>
            <a:chOff x="-445529" y="5140646"/>
            <a:chExt cx="3537856" cy="1032833"/>
          </a:xfrm>
        </p:grpSpPr>
        <p:sp>
          <p:nvSpPr>
            <p:cNvPr id="19" name="文本框 18"/>
            <p:cNvSpPr txBox="1"/>
            <p:nvPr/>
          </p:nvSpPr>
          <p:spPr>
            <a:xfrm>
              <a:off x="-445529" y="5434815"/>
              <a:ext cx="35378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spc="400" dirty="0">
                  <a:cs typeface="+mn-ea"/>
                  <a:sym typeface="+mn-lt"/>
                </a:rPr>
                <a:t>单击此处添加标题内容，内容要与标题相符。单击此处添加标题内容。</a:t>
              </a:r>
              <a:endParaRPr lang="zh-CN" altLang="en-US" sz="1400" spc="400" dirty="0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22291" y="5140646"/>
              <a:ext cx="1514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93700" y="3643613"/>
            <a:ext cx="3537856" cy="1032833"/>
            <a:chOff x="-445529" y="5140646"/>
            <a:chExt cx="3537856" cy="1032833"/>
          </a:xfrm>
        </p:grpSpPr>
        <p:sp>
          <p:nvSpPr>
            <p:cNvPr id="22" name="文本框 21"/>
            <p:cNvSpPr txBox="1"/>
            <p:nvPr/>
          </p:nvSpPr>
          <p:spPr>
            <a:xfrm>
              <a:off x="-445529" y="5434815"/>
              <a:ext cx="35378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spc="400" dirty="0">
                  <a:cs typeface="+mn-ea"/>
                  <a:sym typeface="+mn-lt"/>
                </a:rPr>
                <a:t>单击此处添加标题内容，内容要与标题相符。单击此处添加标题内容。</a:t>
              </a:r>
              <a:endParaRPr lang="zh-CN" altLang="en-US" sz="1400" spc="400" dirty="0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522291" y="5140646"/>
              <a:ext cx="1514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09639" y="4764844"/>
            <a:ext cx="3537856" cy="1032833"/>
            <a:chOff x="-445529" y="5140646"/>
            <a:chExt cx="3537856" cy="1032833"/>
          </a:xfrm>
        </p:grpSpPr>
        <p:sp>
          <p:nvSpPr>
            <p:cNvPr id="25" name="文本框 24"/>
            <p:cNvSpPr txBox="1"/>
            <p:nvPr/>
          </p:nvSpPr>
          <p:spPr>
            <a:xfrm>
              <a:off x="-445529" y="5434815"/>
              <a:ext cx="35378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spc="400" dirty="0">
                  <a:cs typeface="+mn-ea"/>
                  <a:sym typeface="+mn-lt"/>
                </a:rPr>
                <a:t>单击此处添加标题内容，内容要与标题相符。单击此处添加标题内容。</a:t>
              </a:r>
              <a:endParaRPr lang="zh-CN" altLang="en-US" sz="1400" spc="400" dirty="0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522291" y="5140646"/>
              <a:ext cx="1514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688941" y="2522382"/>
            <a:ext cx="3537856" cy="1032833"/>
            <a:chOff x="-445529" y="5140646"/>
            <a:chExt cx="3537856" cy="1032833"/>
          </a:xfrm>
        </p:grpSpPr>
        <p:sp>
          <p:nvSpPr>
            <p:cNvPr id="28" name="文本框 27"/>
            <p:cNvSpPr txBox="1"/>
            <p:nvPr/>
          </p:nvSpPr>
          <p:spPr>
            <a:xfrm>
              <a:off x="-445529" y="5434815"/>
              <a:ext cx="35378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 dirty="0">
                  <a:cs typeface="+mn-ea"/>
                  <a:sym typeface="+mn-lt"/>
                </a:rPr>
                <a:t>单击此处添加标题内容，内容要与标题相符。单击此处添加标题内容。</a:t>
              </a:r>
              <a:endParaRPr lang="zh-CN" altLang="en-US" sz="1400" spc="400" dirty="0"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-445529" y="5140646"/>
              <a:ext cx="1514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260444" y="3643613"/>
            <a:ext cx="3537856" cy="1032833"/>
            <a:chOff x="-445529" y="5140646"/>
            <a:chExt cx="3537856" cy="1032833"/>
          </a:xfrm>
        </p:grpSpPr>
        <p:sp>
          <p:nvSpPr>
            <p:cNvPr id="37" name="文本框 36"/>
            <p:cNvSpPr txBox="1"/>
            <p:nvPr/>
          </p:nvSpPr>
          <p:spPr>
            <a:xfrm>
              <a:off x="-445529" y="5434815"/>
              <a:ext cx="35378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 dirty="0">
                  <a:cs typeface="+mn-ea"/>
                  <a:sym typeface="+mn-lt"/>
                </a:rPr>
                <a:t>单击此处添加标题内容，内容要与标题相符。单击此处添加标题内容。</a:t>
              </a:r>
              <a:endParaRPr lang="zh-CN" altLang="en-US" sz="1400" spc="400" dirty="0"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-445529" y="5140646"/>
              <a:ext cx="1514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688941" y="4764844"/>
            <a:ext cx="3537856" cy="1032833"/>
            <a:chOff x="-445529" y="5140646"/>
            <a:chExt cx="3537856" cy="1032833"/>
          </a:xfrm>
        </p:grpSpPr>
        <p:sp>
          <p:nvSpPr>
            <p:cNvPr id="40" name="文本框 39"/>
            <p:cNvSpPr txBox="1"/>
            <p:nvPr/>
          </p:nvSpPr>
          <p:spPr>
            <a:xfrm>
              <a:off x="-445529" y="5434815"/>
              <a:ext cx="35378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 dirty="0">
                  <a:cs typeface="+mn-ea"/>
                  <a:sym typeface="+mn-lt"/>
                </a:rPr>
                <a:t>单击此处添加标题内容，内容要与标题相符。单击此处添加标题内容。</a:t>
              </a:r>
              <a:endParaRPr lang="zh-CN" altLang="en-US" sz="1400" spc="400" dirty="0"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-445529" y="5140646"/>
              <a:ext cx="1514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361541" y="2775859"/>
            <a:ext cx="3468920" cy="2902857"/>
            <a:chOff x="4361541" y="2775859"/>
            <a:chExt cx="3468920" cy="2902857"/>
          </a:xfrm>
        </p:grpSpPr>
        <p:grpSp>
          <p:nvGrpSpPr>
            <p:cNvPr id="17" name="组合 16"/>
            <p:cNvGrpSpPr/>
            <p:nvPr/>
          </p:nvGrpSpPr>
          <p:grpSpPr>
            <a:xfrm>
              <a:off x="4361541" y="2775859"/>
              <a:ext cx="3468920" cy="2902857"/>
              <a:chOff x="4361541" y="2775859"/>
              <a:chExt cx="3468920" cy="2902857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4644570" y="2775859"/>
                <a:ext cx="2902857" cy="290285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869542" y="2832819"/>
                <a:ext cx="566057" cy="5660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14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361541" y="3899365"/>
                <a:ext cx="566057" cy="5660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14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4869541" y="4965912"/>
                <a:ext cx="566057" cy="5660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14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6756403" y="2832819"/>
                <a:ext cx="566057" cy="5660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14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7264404" y="3902445"/>
                <a:ext cx="566057" cy="5660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14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6756403" y="4965912"/>
                <a:ext cx="566057" cy="5660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14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5303608" y="3899365"/>
              <a:ext cx="1584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问题总结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74">
        <p:random/>
      </p:transition>
    </mc:Choice>
    <mc:Fallback>
      <p:transition spd="slow" advTm="307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505647"/>
            <a:ext cx="5718627" cy="5846706"/>
            <a:chOff x="0" y="251646"/>
            <a:chExt cx="5718627" cy="5846706"/>
          </a:xfrm>
        </p:grpSpPr>
        <p:sp>
          <p:nvSpPr>
            <p:cNvPr id="2" name="矩形 1"/>
            <p:cNvSpPr/>
            <p:nvPr/>
          </p:nvSpPr>
          <p:spPr>
            <a:xfrm>
              <a:off x="0" y="1890485"/>
              <a:ext cx="4064000" cy="256902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1260394" y="251646"/>
              <a:ext cx="4458233" cy="5846706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6095999" y="1334041"/>
            <a:ext cx="4020457" cy="954107"/>
            <a:chOff x="736599" y="2095500"/>
            <a:chExt cx="4020457" cy="954107"/>
          </a:xfrm>
        </p:grpSpPr>
        <p:sp>
          <p:nvSpPr>
            <p:cNvPr id="7" name="文本框 6"/>
            <p:cNvSpPr txBox="1"/>
            <p:nvPr/>
          </p:nvSpPr>
          <p:spPr>
            <a:xfrm>
              <a:off x="736599" y="2095500"/>
              <a:ext cx="4020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项目问题总结汇总分析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36600" y="2618720"/>
              <a:ext cx="326390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cs typeface="+mn-ea"/>
                  <a:sym typeface="+mn-lt"/>
                </a:rPr>
                <a:t>ANNUAL SUMMARY REPORT OF ENTERPRISE PROJECTS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095999" y="2300532"/>
            <a:ext cx="5210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95999" y="3027094"/>
            <a:ext cx="5210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95999" y="3753656"/>
            <a:ext cx="5210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383939" y="4790420"/>
            <a:ext cx="798286" cy="798286"/>
            <a:chOff x="6383939" y="4790420"/>
            <a:chExt cx="798286" cy="798286"/>
          </a:xfrm>
        </p:grpSpPr>
        <p:sp>
          <p:nvSpPr>
            <p:cNvPr id="12" name="椭圆 11"/>
            <p:cNvSpPr/>
            <p:nvPr/>
          </p:nvSpPr>
          <p:spPr>
            <a:xfrm>
              <a:off x="6383939" y="4790420"/>
              <a:ext cx="798286" cy="798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921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6590399" y="4996880"/>
              <a:ext cx="385367" cy="385367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6025844" y="5616626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748132" y="5616626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470420" y="5616626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106227" y="4790420"/>
            <a:ext cx="798286" cy="798286"/>
            <a:chOff x="8106227" y="4790420"/>
            <a:chExt cx="798286" cy="798286"/>
          </a:xfrm>
        </p:grpSpPr>
        <p:sp>
          <p:nvSpPr>
            <p:cNvPr id="13" name="椭圆 12"/>
            <p:cNvSpPr/>
            <p:nvPr/>
          </p:nvSpPr>
          <p:spPr>
            <a:xfrm>
              <a:off x="8106227" y="4790420"/>
              <a:ext cx="798286" cy="798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921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8333908" y="5026202"/>
              <a:ext cx="342924" cy="32672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9828515" y="4790420"/>
            <a:ext cx="798286" cy="798286"/>
            <a:chOff x="9828515" y="4790420"/>
            <a:chExt cx="798286" cy="798286"/>
          </a:xfrm>
        </p:grpSpPr>
        <p:sp>
          <p:nvSpPr>
            <p:cNvPr id="14" name="椭圆 13"/>
            <p:cNvSpPr/>
            <p:nvPr/>
          </p:nvSpPr>
          <p:spPr>
            <a:xfrm>
              <a:off x="9828515" y="4790420"/>
              <a:ext cx="798286" cy="798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921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0034089" y="5027732"/>
              <a:ext cx="387135" cy="325193"/>
            </a:xfrm>
            <a:prstGeom prst="rect">
              <a:avLst/>
            </a:prstGeom>
          </p:spPr>
        </p:pic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298">
        <p:random/>
      </p:transition>
    </mc:Choice>
    <mc:Fallback>
      <p:transition spd="slow" advTm="729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75000" y="868853"/>
            <a:ext cx="5841999" cy="1046440"/>
            <a:chOff x="736600" y="1991896"/>
            <a:chExt cx="3515773" cy="1046440"/>
          </a:xfrm>
        </p:grpSpPr>
        <p:sp>
          <p:nvSpPr>
            <p:cNvPr id="3" name="文本框 2"/>
            <p:cNvSpPr txBox="1"/>
            <p:nvPr/>
          </p:nvSpPr>
          <p:spPr>
            <a:xfrm>
              <a:off x="736600" y="1991896"/>
              <a:ext cx="35157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cs typeface="+mn-ea"/>
                  <a:sym typeface="+mn-lt"/>
                </a:rPr>
                <a:t>项目问题总结汇总分析</a:t>
              </a:r>
              <a:endParaRPr lang="zh-CN" altLang="en-US" sz="4000" dirty="0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3749" y="2699782"/>
              <a:ext cx="345862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ANNUAL SUMMARY REPORT OF ENTERPRISE PROJECTS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5029199" y="640253"/>
            <a:ext cx="2133600" cy="228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621972" y="2775543"/>
            <a:ext cx="1571701" cy="1553028"/>
            <a:chOff x="1621972" y="2775543"/>
            <a:chExt cx="1571701" cy="1553028"/>
          </a:xfrm>
        </p:grpSpPr>
        <p:sp>
          <p:nvSpPr>
            <p:cNvPr id="6" name="椭圆 5"/>
            <p:cNvSpPr/>
            <p:nvPr/>
          </p:nvSpPr>
          <p:spPr>
            <a:xfrm>
              <a:off x="1621972" y="2775543"/>
              <a:ext cx="1553028" cy="15530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652337" y="2883553"/>
              <a:ext cx="541336" cy="461665"/>
              <a:chOff x="2652337" y="2883553"/>
              <a:chExt cx="541336" cy="461665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2671011" y="2895858"/>
                <a:ext cx="503988" cy="26469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652337" y="2883553"/>
                <a:ext cx="541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LOGO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4086981" y="2775543"/>
            <a:ext cx="1571701" cy="1553028"/>
            <a:chOff x="4086981" y="2775543"/>
            <a:chExt cx="1571701" cy="1553028"/>
          </a:xfrm>
        </p:grpSpPr>
        <p:sp>
          <p:nvSpPr>
            <p:cNvPr id="7" name="椭圆 6"/>
            <p:cNvSpPr/>
            <p:nvPr/>
          </p:nvSpPr>
          <p:spPr>
            <a:xfrm>
              <a:off x="4086981" y="2775543"/>
              <a:ext cx="1553028" cy="15530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117346" y="2895858"/>
              <a:ext cx="541336" cy="461665"/>
              <a:chOff x="5117346" y="2895858"/>
              <a:chExt cx="541336" cy="461665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5136020" y="2895858"/>
                <a:ext cx="503988" cy="26469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5117346" y="2895858"/>
                <a:ext cx="541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LOGO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6551990" y="2775543"/>
            <a:ext cx="1571702" cy="1553028"/>
            <a:chOff x="6551990" y="2775543"/>
            <a:chExt cx="1571702" cy="1553028"/>
          </a:xfrm>
        </p:grpSpPr>
        <p:sp>
          <p:nvSpPr>
            <p:cNvPr id="8" name="椭圆 7"/>
            <p:cNvSpPr/>
            <p:nvPr/>
          </p:nvSpPr>
          <p:spPr>
            <a:xfrm>
              <a:off x="6551990" y="2775543"/>
              <a:ext cx="1553028" cy="15530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7582356" y="2895857"/>
              <a:ext cx="541336" cy="461665"/>
              <a:chOff x="7582356" y="2895857"/>
              <a:chExt cx="541336" cy="461665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7601030" y="2895858"/>
                <a:ext cx="503988" cy="26469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7582356" y="2895857"/>
                <a:ext cx="541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LOGO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9017000" y="2775543"/>
            <a:ext cx="1571702" cy="1553028"/>
            <a:chOff x="9017000" y="2775543"/>
            <a:chExt cx="1571702" cy="1553028"/>
          </a:xfrm>
        </p:grpSpPr>
        <p:sp>
          <p:nvSpPr>
            <p:cNvPr id="9" name="椭圆 8"/>
            <p:cNvSpPr/>
            <p:nvPr/>
          </p:nvSpPr>
          <p:spPr>
            <a:xfrm>
              <a:off x="9017000" y="2775543"/>
              <a:ext cx="1553028" cy="15530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0047366" y="2895857"/>
              <a:ext cx="541336" cy="461665"/>
              <a:chOff x="10047366" y="2895857"/>
              <a:chExt cx="541336" cy="461665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0066040" y="2902009"/>
                <a:ext cx="503988" cy="26469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0047366" y="2895857"/>
                <a:ext cx="541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LOGO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1466306" y="4616366"/>
            <a:ext cx="1864360" cy="1019019"/>
            <a:chOff x="1227967" y="5154460"/>
            <a:chExt cx="1864360" cy="1019019"/>
          </a:xfrm>
        </p:grpSpPr>
        <p:sp>
          <p:nvSpPr>
            <p:cNvPr id="23" name="文本框 22"/>
            <p:cNvSpPr txBox="1"/>
            <p:nvPr/>
          </p:nvSpPr>
          <p:spPr>
            <a:xfrm>
              <a:off x="1227967" y="5434815"/>
              <a:ext cx="1864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spc="400" dirty="0">
                  <a:cs typeface="+mn-ea"/>
                  <a:sym typeface="+mn-lt"/>
                </a:rPr>
                <a:t>单击此处添加标题内容，内容要与标题相符。</a:t>
              </a:r>
              <a:endParaRPr lang="zh-CN" altLang="en-US" sz="1400" spc="400" dirty="0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402910" y="5154460"/>
              <a:ext cx="1514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931315" y="4616366"/>
            <a:ext cx="1864360" cy="1019019"/>
            <a:chOff x="1227967" y="5154460"/>
            <a:chExt cx="1864360" cy="1019019"/>
          </a:xfrm>
        </p:grpSpPr>
        <p:sp>
          <p:nvSpPr>
            <p:cNvPr id="26" name="文本框 25"/>
            <p:cNvSpPr txBox="1"/>
            <p:nvPr/>
          </p:nvSpPr>
          <p:spPr>
            <a:xfrm>
              <a:off x="1227967" y="5434815"/>
              <a:ext cx="1864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spc="400" dirty="0">
                  <a:cs typeface="+mn-ea"/>
                  <a:sym typeface="+mn-lt"/>
                </a:rPr>
                <a:t>单击此处添加标题内容，内容要与标题相符。</a:t>
              </a:r>
              <a:endParaRPr lang="zh-CN" altLang="en-US" sz="1400" spc="400" dirty="0"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402910" y="5154460"/>
              <a:ext cx="1514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396324" y="4616366"/>
            <a:ext cx="1864360" cy="1019019"/>
            <a:chOff x="1227967" y="5154460"/>
            <a:chExt cx="1864360" cy="1019019"/>
          </a:xfrm>
        </p:grpSpPr>
        <p:sp>
          <p:nvSpPr>
            <p:cNvPr id="29" name="文本框 28"/>
            <p:cNvSpPr txBox="1"/>
            <p:nvPr/>
          </p:nvSpPr>
          <p:spPr>
            <a:xfrm>
              <a:off x="1227967" y="5434815"/>
              <a:ext cx="1864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spc="400" dirty="0">
                  <a:cs typeface="+mn-ea"/>
                  <a:sym typeface="+mn-lt"/>
                </a:rPr>
                <a:t>单击此处添加标题内容，内容要与标题相符。</a:t>
              </a:r>
              <a:endParaRPr lang="zh-CN" altLang="en-US" sz="1400" spc="400" dirty="0"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402910" y="5154460"/>
              <a:ext cx="1514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861334" y="4616366"/>
            <a:ext cx="1864360" cy="1019019"/>
            <a:chOff x="1227967" y="5154460"/>
            <a:chExt cx="1864360" cy="1019019"/>
          </a:xfrm>
        </p:grpSpPr>
        <p:sp>
          <p:nvSpPr>
            <p:cNvPr id="32" name="文本框 31"/>
            <p:cNvSpPr txBox="1"/>
            <p:nvPr/>
          </p:nvSpPr>
          <p:spPr>
            <a:xfrm>
              <a:off x="1227967" y="5434815"/>
              <a:ext cx="1864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spc="400" dirty="0">
                  <a:cs typeface="+mn-ea"/>
                  <a:sym typeface="+mn-lt"/>
                </a:rPr>
                <a:t>单击此处添加标题内容，内容要与标题相符。</a:t>
              </a:r>
              <a:endParaRPr lang="zh-CN" altLang="en-US" sz="1400" spc="400" dirty="0"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402910" y="5154460"/>
              <a:ext cx="1514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椭圆 37"/>
          <p:cNvSpPr/>
          <p:nvPr/>
        </p:nvSpPr>
        <p:spPr>
          <a:xfrm>
            <a:off x="264813" y="5775275"/>
            <a:ext cx="709746" cy="70974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461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0550752" y="-661189"/>
            <a:ext cx="2133600" cy="213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461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409">
        <p:random/>
      </p:transition>
    </mc:Choice>
    <mc:Fallback>
      <p:transition spd="slow" advTm="740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407812" y="4912603"/>
            <a:ext cx="1056397" cy="10563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461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9727792" y="1136552"/>
            <a:ext cx="563400" cy="563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461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-397892" y="-623833"/>
            <a:ext cx="1629792" cy="16297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461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919450" y="5253200"/>
            <a:ext cx="449100" cy="4491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461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048000" y="1443260"/>
            <a:ext cx="6096000" cy="3971481"/>
            <a:chOff x="3048000" y="1443260"/>
            <a:chExt cx="6096000" cy="3971481"/>
          </a:xfrm>
        </p:grpSpPr>
        <p:grpSp>
          <p:nvGrpSpPr>
            <p:cNvPr id="21" name="组合 20"/>
            <p:cNvGrpSpPr/>
            <p:nvPr/>
          </p:nvGrpSpPr>
          <p:grpSpPr>
            <a:xfrm>
              <a:off x="3048000" y="1443260"/>
              <a:ext cx="6096000" cy="3971481"/>
              <a:chOff x="3048000" y="1443260"/>
              <a:chExt cx="6096000" cy="3971481"/>
            </a:xfrm>
          </p:grpSpPr>
          <p:sp>
            <p:nvSpPr>
              <p:cNvPr id="23" name="矩形: 圆角 1"/>
              <p:cNvSpPr/>
              <p:nvPr/>
            </p:nvSpPr>
            <p:spPr>
              <a:xfrm rot="2684577">
                <a:off x="4110260" y="1443260"/>
                <a:ext cx="3971481" cy="3971481"/>
              </a:xfrm>
              <a:prstGeom prst="roundRect">
                <a:avLst>
                  <a:gd name="adj" fmla="val 1336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46100" sx="101000" sy="101000" algn="ctr" rotWithShape="0">
                  <a:schemeClr val="tx1">
                    <a:lumMod val="65000"/>
                    <a:lumOff val="35000"/>
                    <a:alpha val="1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文本框 5"/>
              <p:cNvSpPr txBox="1"/>
              <p:nvPr/>
            </p:nvSpPr>
            <p:spPr>
              <a:xfrm>
                <a:off x="3048000" y="3370650"/>
                <a:ext cx="6096000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问题解决方案</a:t>
                </a:r>
                <a:endParaRPr kumimoji="0" lang="en-US" altLang="zh-CN" sz="32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总结案例</a:t>
                </a:r>
                <a:endParaRPr kumimoji="0" lang="zh-CN" altLang="en-US" sz="32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文本框 8"/>
              <p:cNvSpPr txBox="1"/>
              <p:nvPr/>
            </p:nvSpPr>
            <p:spPr>
              <a:xfrm>
                <a:off x="4000500" y="4536226"/>
                <a:ext cx="4191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ANNUAL SUMMARY REPORT OF ENTERPRISE PROJECTS</a:t>
                </a: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514478" y="1859795"/>
              <a:ext cx="1163044" cy="1262450"/>
            </a:xfrm>
            <a:prstGeom prst="rect">
              <a:avLst/>
            </a:prstGeom>
          </p:spPr>
        </p:pic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6">
        <p:random/>
      </p:transition>
    </mc:Choice>
    <mc:Fallback>
      <p:transition spd="slow" advTm="150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75000" y="868853"/>
            <a:ext cx="5841999" cy="1046440"/>
            <a:chOff x="736600" y="1991896"/>
            <a:chExt cx="3515773" cy="1046440"/>
          </a:xfrm>
        </p:grpSpPr>
        <p:sp>
          <p:nvSpPr>
            <p:cNvPr id="3" name="文本框 2"/>
            <p:cNvSpPr txBox="1"/>
            <p:nvPr/>
          </p:nvSpPr>
          <p:spPr>
            <a:xfrm>
              <a:off x="736600" y="1991896"/>
              <a:ext cx="35157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cs typeface="+mn-ea"/>
                  <a:sym typeface="+mn-lt"/>
                </a:rPr>
                <a:t>问题解决方案总结案例</a:t>
              </a:r>
              <a:endParaRPr lang="zh-CN" altLang="en-US" sz="4000" dirty="0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3749" y="2699782"/>
              <a:ext cx="345862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ANNUAL SUMMARY REPORT OF ENTERPRISE PROJECTS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5029199" y="640253"/>
            <a:ext cx="2133600" cy="228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1052286" y="2703286"/>
            <a:ext cx="10087428" cy="3131457"/>
          </a:xfrm>
          <a:prstGeom prst="roundRect">
            <a:avLst>
              <a:gd name="adj" fmla="val 9599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872342" y="2225972"/>
            <a:ext cx="1088572" cy="972457"/>
            <a:chOff x="1872342" y="2225972"/>
            <a:chExt cx="1088572" cy="972457"/>
          </a:xfrm>
        </p:grpSpPr>
        <p:sp>
          <p:nvSpPr>
            <p:cNvPr id="7" name="泪滴形 6"/>
            <p:cNvSpPr/>
            <p:nvPr/>
          </p:nvSpPr>
          <p:spPr>
            <a:xfrm rot="8121580">
              <a:off x="1934659" y="2225972"/>
              <a:ext cx="972457" cy="972457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977723" y="2263397"/>
              <a:ext cx="879777" cy="8797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872342" y="2358257"/>
              <a:ext cx="10885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714156" y="2225972"/>
            <a:ext cx="1088572" cy="972457"/>
            <a:chOff x="3714156" y="2225972"/>
            <a:chExt cx="1088572" cy="972457"/>
          </a:xfrm>
        </p:grpSpPr>
        <p:sp>
          <p:nvSpPr>
            <p:cNvPr id="8" name="泪滴形 7"/>
            <p:cNvSpPr/>
            <p:nvPr/>
          </p:nvSpPr>
          <p:spPr>
            <a:xfrm rot="8121580">
              <a:off x="3772215" y="2225972"/>
              <a:ext cx="972457" cy="972457"/>
            </a:xfrm>
            <a:prstGeom prst="teardrop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818554" y="2263397"/>
              <a:ext cx="879777" cy="8797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714156" y="2358257"/>
              <a:ext cx="10885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551714" y="2225972"/>
            <a:ext cx="1088572" cy="972457"/>
            <a:chOff x="5551714" y="2225972"/>
            <a:chExt cx="1088572" cy="972457"/>
          </a:xfrm>
        </p:grpSpPr>
        <p:sp>
          <p:nvSpPr>
            <p:cNvPr id="11" name="泪滴形 10"/>
            <p:cNvSpPr/>
            <p:nvPr/>
          </p:nvSpPr>
          <p:spPr>
            <a:xfrm rot="8121580">
              <a:off x="5609771" y="2225972"/>
              <a:ext cx="972457" cy="972457"/>
            </a:xfrm>
            <a:prstGeom prst="teardrop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5656110" y="2272675"/>
              <a:ext cx="879777" cy="8797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551714" y="2358257"/>
              <a:ext cx="10885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389268" y="2225972"/>
            <a:ext cx="1088572" cy="972457"/>
            <a:chOff x="7389268" y="2225972"/>
            <a:chExt cx="1088572" cy="972457"/>
          </a:xfrm>
        </p:grpSpPr>
        <p:sp>
          <p:nvSpPr>
            <p:cNvPr id="10" name="泪滴形 9"/>
            <p:cNvSpPr/>
            <p:nvPr/>
          </p:nvSpPr>
          <p:spPr>
            <a:xfrm rot="8121580">
              <a:off x="7447327" y="2225972"/>
              <a:ext cx="972457" cy="972457"/>
            </a:xfrm>
            <a:prstGeom prst="teardrop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7493666" y="2272675"/>
              <a:ext cx="879777" cy="8797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389268" y="2358257"/>
              <a:ext cx="10885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231086" y="2225972"/>
            <a:ext cx="1088572" cy="972457"/>
            <a:chOff x="9231086" y="2225972"/>
            <a:chExt cx="1088572" cy="972457"/>
          </a:xfrm>
        </p:grpSpPr>
        <p:sp>
          <p:nvSpPr>
            <p:cNvPr id="9" name="泪滴形 8"/>
            <p:cNvSpPr/>
            <p:nvPr/>
          </p:nvSpPr>
          <p:spPr>
            <a:xfrm rot="8121580">
              <a:off x="9284884" y="2225972"/>
              <a:ext cx="972457" cy="972457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9331223" y="2272675"/>
              <a:ext cx="879777" cy="8797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231086" y="2358257"/>
              <a:ext cx="10885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593967" y="5583307"/>
            <a:ext cx="3004062" cy="713101"/>
            <a:chOff x="4593967" y="5583307"/>
            <a:chExt cx="3004062" cy="713101"/>
          </a:xfrm>
        </p:grpSpPr>
        <p:sp>
          <p:nvSpPr>
            <p:cNvPr id="27" name="矩形 26"/>
            <p:cNvSpPr/>
            <p:nvPr/>
          </p:nvSpPr>
          <p:spPr>
            <a:xfrm>
              <a:off x="4593967" y="5583307"/>
              <a:ext cx="3004062" cy="502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686298" y="5650077"/>
              <a:ext cx="28194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cs typeface="+mn-ea"/>
                  <a:sym typeface="+mn-lt"/>
                </a:rPr>
                <a:t>ANNUAL SUMMARY REPORT 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1" name="等腰三角形 30"/>
          <p:cNvSpPr/>
          <p:nvPr/>
        </p:nvSpPr>
        <p:spPr>
          <a:xfrm rot="5400000">
            <a:off x="1741489" y="2658989"/>
            <a:ext cx="189905" cy="88591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等腰三角形 31"/>
          <p:cNvSpPr/>
          <p:nvPr/>
        </p:nvSpPr>
        <p:spPr>
          <a:xfrm rot="5400000">
            <a:off x="3545408" y="2654953"/>
            <a:ext cx="189905" cy="88591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等腰三角形 32"/>
          <p:cNvSpPr/>
          <p:nvPr/>
        </p:nvSpPr>
        <p:spPr>
          <a:xfrm rot="5400000">
            <a:off x="5382966" y="2654953"/>
            <a:ext cx="189905" cy="88591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等腰三角形 33"/>
          <p:cNvSpPr/>
          <p:nvPr/>
        </p:nvSpPr>
        <p:spPr>
          <a:xfrm rot="5400000">
            <a:off x="7247311" y="2654953"/>
            <a:ext cx="189905" cy="88591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等腰三角形 34"/>
          <p:cNvSpPr/>
          <p:nvPr/>
        </p:nvSpPr>
        <p:spPr>
          <a:xfrm rot="5400000">
            <a:off x="9027475" y="2654953"/>
            <a:ext cx="189905" cy="88591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6" name="等腰三角形 35"/>
          <p:cNvSpPr/>
          <p:nvPr/>
        </p:nvSpPr>
        <p:spPr>
          <a:xfrm rot="16200000">
            <a:off x="7838601" y="5784597"/>
            <a:ext cx="189905" cy="88591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405602" y="3876254"/>
            <a:ext cx="1864360" cy="1019019"/>
            <a:chOff x="1227967" y="5154460"/>
            <a:chExt cx="1864360" cy="1019019"/>
          </a:xfrm>
        </p:grpSpPr>
        <p:sp>
          <p:nvSpPr>
            <p:cNvPr id="38" name="文本框 37"/>
            <p:cNvSpPr txBox="1"/>
            <p:nvPr/>
          </p:nvSpPr>
          <p:spPr>
            <a:xfrm>
              <a:off x="1227967" y="5434815"/>
              <a:ext cx="1864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spc="400" dirty="0">
                  <a:cs typeface="+mn-ea"/>
                  <a:sym typeface="+mn-lt"/>
                </a:rPr>
                <a:t>单击此处添加标题内容，内容要与标题相符。</a:t>
              </a:r>
              <a:endParaRPr lang="zh-CN" altLang="en-US" sz="1400" spc="400" dirty="0"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402910" y="5154460"/>
              <a:ext cx="1514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122442" y="3876254"/>
            <a:ext cx="1864360" cy="1019019"/>
            <a:chOff x="1227967" y="5154460"/>
            <a:chExt cx="1864360" cy="1019019"/>
          </a:xfrm>
        </p:grpSpPr>
        <p:sp>
          <p:nvSpPr>
            <p:cNvPr id="41" name="文本框 40"/>
            <p:cNvSpPr txBox="1"/>
            <p:nvPr/>
          </p:nvSpPr>
          <p:spPr>
            <a:xfrm>
              <a:off x="1227967" y="5434815"/>
              <a:ext cx="1864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spc="400" dirty="0">
                  <a:cs typeface="+mn-ea"/>
                  <a:sym typeface="+mn-lt"/>
                </a:rPr>
                <a:t>单击此处添加标题内容，内容要与标题相符。</a:t>
              </a:r>
              <a:endParaRPr lang="zh-CN" altLang="en-US" sz="1400" spc="400" dirty="0"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402910" y="5154460"/>
              <a:ext cx="1514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264022" y="3876254"/>
            <a:ext cx="1864360" cy="1019019"/>
            <a:chOff x="1227967" y="5154460"/>
            <a:chExt cx="1864360" cy="1019019"/>
          </a:xfrm>
        </p:grpSpPr>
        <p:sp>
          <p:nvSpPr>
            <p:cNvPr id="44" name="文本框 43"/>
            <p:cNvSpPr txBox="1"/>
            <p:nvPr/>
          </p:nvSpPr>
          <p:spPr>
            <a:xfrm>
              <a:off x="1227967" y="5434815"/>
              <a:ext cx="1864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spc="400" dirty="0">
                  <a:cs typeface="+mn-ea"/>
                  <a:sym typeface="+mn-lt"/>
                </a:rPr>
                <a:t>单击此处添加标题内容，内容要与标题相符。</a:t>
              </a:r>
              <a:endParaRPr lang="zh-CN" altLang="en-US" sz="1400" spc="400" dirty="0"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402910" y="5154460"/>
              <a:ext cx="1514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980862" y="3876254"/>
            <a:ext cx="1864360" cy="1019019"/>
            <a:chOff x="1227967" y="5154460"/>
            <a:chExt cx="1864360" cy="1019019"/>
          </a:xfrm>
        </p:grpSpPr>
        <p:sp>
          <p:nvSpPr>
            <p:cNvPr id="47" name="文本框 46"/>
            <p:cNvSpPr txBox="1"/>
            <p:nvPr/>
          </p:nvSpPr>
          <p:spPr>
            <a:xfrm>
              <a:off x="1227967" y="5434815"/>
              <a:ext cx="1864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spc="400" dirty="0">
                  <a:cs typeface="+mn-ea"/>
                  <a:sym typeface="+mn-lt"/>
                </a:rPr>
                <a:t>单击此处添加标题内容，内容要与标题相符。</a:t>
              </a:r>
              <a:endParaRPr lang="zh-CN" altLang="en-US" sz="1400" spc="400" dirty="0"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402910" y="5154460"/>
              <a:ext cx="1514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839281" y="3876254"/>
            <a:ext cx="1864360" cy="1019019"/>
            <a:chOff x="1227967" y="5154460"/>
            <a:chExt cx="1864360" cy="1019019"/>
          </a:xfrm>
        </p:grpSpPr>
        <p:sp>
          <p:nvSpPr>
            <p:cNvPr id="50" name="文本框 49"/>
            <p:cNvSpPr txBox="1"/>
            <p:nvPr/>
          </p:nvSpPr>
          <p:spPr>
            <a:xfrm>
              <a:off x="1227967" y="5434815"/>
              <a:ext cx="1864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spc="400" dirty="0">
                  <a:cs typeface="+mn-ea"/>
                  <a:sym typeface="+mn-lt"/>
                </a:rPr>
                <a:t>单击此处添加标题内容，内容要与标题相符。</a:t>
              </a:r>
              <a:endParaRPr lang="zh-CN" altLang="en-US" sz="1400" spc="400" dirty="0"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402910" y="5154460"/>
              <a:ext cx="1514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666">
        <p:random/>
      </p:transition>
    </mc:Choice>
    <mc:Fallback>
      <p:transition spd="slow" advTm="866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93295" y="1327986"/>
            <a:ext cx="5602705" cy="4202028"/>
          </a:xfrm>
          <a:prstGeom prst="roundRect">
            <a:avLst>
              <a:gd name="adj" fmla="val 26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215900"/>
          </a:effectLst>
        </p:spPr>
      </p:pic>
      <p:grpSp>
        <p:nvGrpSpPr>
          <p:cNvPr id="20" name="组合 19"/>
          <p:cNvGrpSpPr/>
          <p:nvPr/>
        </p:nvGrpSpPr>
        <p:grpSpPr>
          <a:xfrm>
            <a:off x="842329" y="191879"/>
            <a:ext cx="1475355" cy="637556"/>
            <a:chOff x="842329" y="191879"/>
            <a:chExt cx="1475355" cy="637556"/>
          </a:xfrm>
        </p:grpSpPr>
        <p:sp>
          <p:nvSpPr>
            <p:cNvPr id="4" name="椭圆 3"/>
            <p:cNvSpPr/>
            <p:nvPr/>
          </p:nvSpPr>
          <p:spPr>
            <a:xfrm>
              <a:off x="842329" y="191879"/>
              <a:ext cx="637556" cy="6375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461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54368" y="279824"/>
              <a:ext cx="12633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spc="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</a:t>
              </a:r>
              <a:endParaRPr lang="zh-CN" altLang="en-US" sz="2400" b="1" spc="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2156460" y="510657"/>
            <a:ext cx="8763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032760" y="325990"/>
            <a:ext cx="2819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cs typeface="+mn-ea"/>
                <a:sym typeface="+mn-lt"/>
              </a:rPr>
              <a:t>ANNUAL SUMMARY REPORT 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810760" y="2387600"/>
            <a:ext cx="2082800" cy="2082800"/>
            <a:chOff x="4810760" y="2387600"/>
            <a:chExt cx="2082800" cy="2082800"/>
          </a:xfrm>
        </p:grpSpPr>
        <p:sp>
          <p:nvSpPr>
            <p:cNvPr id="9" name="椭圆 8"/>
            <p:cNvSpPr/>
            <p:nvPr/>
          </p:nvSpPr>
          <p:spPr>
            <a:xfrm>
              <a:off x="4810760" y="2387600"/>
              <a:ext cx="2082800" cy="2082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683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54038" y="2930878"/>
              <a:ext cx="996244" cy="996244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6981371" y="1842041"/>
            <a:ext cx="4020457" cy="954107"/>
            <a:chOff x="736599" y="2095500"/>
            <a:chExt cx="4020457" cy="954107"/>
          </a:xfrm>
        </p:grpSpPr>
        <p:sp>
          <p:nvSpPr>
            <p:cNvPr id="14" name="文本框 13"/>
            <p:cNvSpPr txBox="1"/>
            <p:nvPr/>
          </p:nvSpPr>
          <p:spPr>
            <a:xfrm>
              <a:off x="736599" y="2095500"/>
              <a:ext cx="4020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问题解决方案总结案例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36600" y="2618720"/>
              <a:ext cx="326390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cs typeface="+mn-ea"/>
                  <a:sym typeface="+mn-lt"/>
                </a:rPr>
                <a:t>ANNUAL SUMMARY REPORT OF ENTERPRISE PROJECTS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6981371" y="2829437"/>
            <a:ext cx="471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81371" y="3555223"/>
            <a:ext cx="471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81371" y="5006794"/>
            <a:ext cx="471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81371" y="4281009"/>
            <a:ext cx="471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776">
        <p:random/>
      </p:transition>
    </mc:Choice>
    <mc:Fallback>
      <p:transition spd="slow" advTm="477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 rot="2684577">
            <a:off x="2612611" y="-54390"/>
            <a:ext cx="6966777" cy="6966777"/>
          </a:xfrm>
          <a:prstGeom prst="roundRect">
            <a:avLst>
              <a:gd name="adj" fmla="val 13360"/>
            </a:avLst>
          </a:prstGeom>
          <a:solidFill>
            <a:schemeClr val="bg1"/>
          </a:solidFill>
          <a:ln>
            <a:noFill/>
          </a:ln>
          <a:effectLst>
            <a:outerShdw blurRad="546100" sx="101000" sy="101000" algn="ctr" rotWithShape="0">
              <a:schemeClr val="tx1">
                <a:lumMod val="65000"/>
                <a:lumOff val="35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96950" y="322341"/>
            <a:ext cx="3467100" cy="6213318"/>
            <a:chOff x="1644650" y="228600"/>
            <a:chExt cx="3467100" cy="6213318"/>
          </a:xfrm>
          <a:effectLst>
            <a:outerShdw blurRad="292100" sx="102000" sy="102000" algn="ctr" rotWithShape="0">
              <a:prstClr val="black">
                <a:alpha val="24000"/>
              </a:prstClr>
            </a:outerShdw>
          </a:effectLst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 cstate="screen"/>
            <a:srcRect l="13120" r="7627" b="66481"/>
            <a:stretch>
              <a:fillRect/>
            </a:stretch>
          </p:blipFill>
          <p:spPr>
            <a:xfrm>
              <a:off x="1644650" y="228600"/>
              <a:ext cx="3467100" cy="6213318"/>
            </a:xfrm>
            <a:prstGeom prst="rect">
              <a:avLst/>
            </a:prstGeom>
          </p:spPr>
        </p:pic>
        <p:sp>
          <p:nvSpPr>
            <p:cNvPr id="7" name="矩形: 圆角 6"/>
            <p:cNvSpPr/>
            <p:nvPr/>
          </p:nvSpPr>
          <p:spPr>
            <a:xfrm>
              <a:off x="2066924" y="819149"/>
              <a:ext cx="2419350" cy="5219701"/>
            </a:xfrm>
            <a:prstGeom prst="roundRect">
              <a:avLst>
                <a:gd name="adj" fmla="val 11864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2619375" y="776288"/>
              <a:ext cx="1314449" cy="238125"/>
            </a:xfrm>
            <a:prstGeom prst="roundRect">
              <a:avLst>
                <a:gd name="adj" fmla="val 36543"/>
              </a:avLst>
            </a:prstGeom>
            <a:solidFill>
              <a:srgbClr val="15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18870" y="1552555"/>
            <a:ext cx="4020457" cy="954107"/>
            <a:chOff x="736599" y="2095500"/>
            <a:chExt cx="4020457" cy="954107"/>
          </a:xfrm>
        </p:grpSpPr>
        <p:sp>
          <p:nvSpPr>
            <p:cNvPr id="10" name="文本框 9"/>
            <p:cNvSpPr txBox="1"/>
            <p:nvPr/>
          </p:nvSpPr>
          <p:spPr>
            <a:xfrm>
              <a:off x="736599" y="2095500"/>
              <a:ext cx="4020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问题解决方案总结案例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36600" y="2618720"/>
              <a:ext cx="326390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cs typeface="+mn-ea"/>
                  <a:sym typeface="+mn-lt"/>
                </a:rPr>
                <a:t>ANNUAL SUMMARY REPORT OF ENTERPRISE PROJECTS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636893" y="2511937"/>
            <a:ext cx="471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36893" y="3328232"/>
            <a:ext cx="471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36893" y="4144527"/>
            <a:ext cx="471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36893" y="4960823"/>
            <a:ext cx="471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285">
        <p:random/>
      </p:transition>
    </mc:Choice>
    <mc:Fallback>
      <p:transition spd="slow" advTm="328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589935" y="0"/>
            <a:ext cx="5250426" cy="685800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636161" y="1398901"/>
            <a:ext cx="4020457" cy="954107"/>
            <a:chOff x="736599" y="2095500"/>
            <a:chExt cx="4020457" cy="954107"/>
          </a:xfrm>
        </p:grpSpPr>
        <p:sp>
          <p:nvSpPr>
            <p:cNvPr id="5" name="文本框 4"/>
            <p:cNvSpPr txBox="1"/>
            <p:nvPr/>
          </p:nvSpPr>
          <p:spPr>
            <a:xfrm>
              <a:off x="736599" y="2095500"/>
              <a:ext cx="4020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问题解决方案总结案例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36600" y="2618720"/>
              <a:ext cx="326390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cs typeface="+mn-ea"/>
                  <a:sym typeface="+mn-lt"/>
                </a:rPr>
                <a:t>ANNUAL SUMMARY REPORT OF ENTERPRISE PROJECTS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636161" y="2445341"/>
            <a:ext cx="471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36161" y="3275521"/>
            <a:ext cx="471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36161" y="4105701"/>
            <a:ext cx="471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36161" y="4935880"/>
            <a:ext cx="471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248442" y="-1334424"/>
            <a:ext cx="2210105" cy="22101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461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86">
        <p:random/>
      </p:transition>
    </mc:Choice>
    <mc:Fallback>
      <p:transition spd="slow" advTm="308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407812" y="4912603"/>
            <a:ext cx="1056397" cy="10563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461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9727792" y="1136552"/>
            <a:ext cx="563400" cy="563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461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-397892" y="-623833"/>
            <a:ext cx="1629792" cy="16297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461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919450" y="5253200"/>
            <a:ext cx="449100" cy="4491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461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048000" y="1443260"/>
            <a:ext cx="6096000" cy="3971481"/>
            <a:chOff x="3048000" y="1443260"/>
            <a:chExt cx="6096000" cy="3971481"/>
          </a:xfrm>
        </p:grpSpPr>
        <p:grpSp>
          <p:nvGrpSpPr>
            <p:cNvPr id="21" name="组合 20"/>
            <p:cNvGrpSpPr/>
            <p:nvPr/>
          </p:nvGrpSpPr>
          <p:grpSpPr>
            <a:xfrm>
              <a:off x="3048000" y="1443260"/>
              <a:ext cx="6096000" cy="3971481"/>
              <a:chOff x="3048000" y="1443260"/>
              <a:chExt cx="6096000" cy="3971481"/>
            </a:xfrm>
          </p:grpSpPr>
          <p:sp>
            <p:nvSpPr>
              <p:cNvPr id="23" name="矩形: 圆角 1"/>
              <p:cNvSpPr/>
              <p:nvPr/>
            </p:nvSpPr>
            <p:spPr>
              <a:xfrm rot="2684577">
                <a:off x="4110260" y="1443260"/>
                <a:ext cx="3971481" cy="3971481"/>
              </a:xfrm>
              <a:prstGeom prst="roundRect">
                <a:avLst>
                  <a:gd name="adj" fmla="val 1336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46100" sx="101000" sy="101000" algn="ctr" rotWithShape="0">
                  <a:schemeClr val="tx1">
                    <a:lumMod val="65000"/>
                    <a:lumOff val="35000"/>
                    <a:alpha val="1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文本框 5"/>
              <p:cNvSpPr txBox="1"/>
              <p:nvPr/>
            </p:nvSpPr>
            <p:spPr>
              <a:xfrm>
                <a:off x="3048000" y="3370650"/>
                <a:ext cx="6096000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未来年度规划</a:t>
                </a:r>
                <a:endParaRPr kumimoji="0" lang="en-US" altLang="zh-CN" sz="32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及其分析</a:t>
                </a:r>
                <a:endParaRPr kumimoji="0" lang="zh-CN" altLang="en-US" sz="32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文本框 8"/>
              <p:cNvSpPr txBox="1"/>
              <p:nvPr/>
            </p:nvSpPr>
            <p:spPr>
              <a:xfrm>
                <a:off x="4000500" y="4536226"/>
                <a:ext cx="4191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ANNUAL SUMMARY REPORT OF ENTERPRISE PROJECTS</a:t>
                </a: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79155" y="1898484"/>
              <a:ext cx="1433689" cy="1264356"/>
            </a:xfrm>
            <a:prstGeom prst="rect">
              <a:avLst/>
            </a:prstGeom>
          </p:spPr>
        </p:pic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95">
        <p:random/>
      </p:transition>
    </mc:Choice>
    <mc:Fallback>
      <p:transition spd="slow" advTm="159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 rot="5400000">
            <a:off x="-800101" y="2705724"/>
            <a:ext cx="94542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spc="5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CONTENTES</a:t>
            </a:r>
            <a:endParaRPr lang="zh-CN" altLang="en-US" sz="8800" spc="5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36228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dist="38100" algn="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43138" y="1143000"/>
            <a:ext cx="73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</a:t>
            </a:r>
            <a:endParaRPr lang="zh-CN" altLang="en-US" sz="8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43138" y="3711307"/>
            <a:ext cx="73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录</a:t>
            </a:r>
            <a:endParaRPr lang="zh-CN" altLang="en-US" sz="8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631542" y="718513"/>
            <a:ext cx="928915" cy="781050"/>
            <a:chOff x="5631542" y="718513"/>
            <a:chExt cx="928915" cy="781050"/>
          </a:xfrm>
        </p:grpSpPr>
        <p:sp>
          <p:nvSpPr>
            <p:cNvPr id="6" name="椭圆 5"/>
            <p:cNvSpPr/>
            <p:nvPr/>
          </p:nvSpPr>
          <p:spPr>
            <a:xfrm>
              <a:off x="5705474" y="718513"/>
              <a:ext cx="781050" cy="781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sx="101000" sy="101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631542" y="847428"/>
              <a:ext cx="9289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cs typeface="+mn-ea"/>
                  <a:sym typeface="+mn-lt"/>
                </a:rPr>
                <a:t>01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631542" y="2265155"/>
            <a:ext cx="928915" cy="781050"/>
            <a:chOff x="5631542" y="2265155"/>
            <a:chExt cx="928915" cy="781050"/>
          </a:xfrm>
        </p:grpSpPr>
        <p:sp>
          <p:nvSpPr>
            <p:cNvPr id="7" name="椭圆 6"/>
            <p:cNvSpPr/>
            <p:nvPr/>
          </p:nvSpPr>
          <p:spPr>
            <a:xfrm>
              <a:off x="5705474" y="2265155"/>
              <a:ext cx="781050" cy="781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sx="101000" sy="101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631542" y="2394070"/>
              <a:ext cx="9289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cs typeface="+mn-ea"/>
                  <a:sym typeface="+mn-lt"/>
                </a:rPr>
                <a:t>02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631542" y="3811797"/>
            <a:ext cx="928915" cy="781050"/>
            <a:chOff x="5631542" y="3811797"/>
            <a:chExt cx="928915" cy="781050"/>
          </a:xfrm>
        </p:grpSpPr>
        <p:sp>
          <p:nvSpPr>
            <p:cNvPr id="8" name="椭圆 7"/>
            <p:cNvSpPr/>
            <p:nvPr/>
          </p:nvSpPr>
          <p:spPr>
            <a:xfrm>
              <a:off x="5705474" y="3811797"/>
              <a:ext cx="781050" cy="781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sx="101000" sy="101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631542" y="3940712"/>
              <a:ext cx="9289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cs typeface="+mn-ea"/>
                  <a:sym typeface="+mn-lt"/>
                </a:rPr>
                <a:t>03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631541" y="5358438"/>
            <a:ext cx="928915" cy="781050"/>
            <a:chOff x="5631541" y="5358438"/>
            <a:chExt cx="928915" cy="781050"/>
          </a:xfrm>
        </p:grpSpPr>
        <p:sp>
          <p:nvSpPr>
            <p:cNvPr id="9" name="椭圆 8"/>
            <p:cNvSpPr/>
            <p:nvPr/>
          </p:nvSpPr>
          <p:spPr>
            <a:xfrm>
              <a:off x="5705473" y="5358438"/>
              <a:ext cx="781050" cy="781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sx="101000" sy="101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631541" y="5487353"/>
              <a:ext cx="9289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cs typeface="+mn-ea"/>
                  <a:sym typeface="+mn-lt"/>
                </a:rPr>
                <a:t>04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634389" y="761237"/>
            <a:ext cx="4191000" cy="852190"/>
            <a:chOff x="6725021" y="718513"/>
            <a:chExt cx="4191000" cy="852190"/>
          </a:xfrm>
        </p:grpSpPr>
        <p:sp>
          <p:nvSpPr>
            <p:cNvPr id="18" name="文本框 17"/>
            <p:cNvSpPr txBox="1"/>
            <p:nvPr/>
          </p:nvSpPr>
          <p:spPr>
            <a:xfrm>
              <a:off x="6725021" y="718513"/>
              <a:ext cx="38464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300" dirty="0">
                  <a:cs typeface="+mn-ea"/>
                  <a:sym typeface="+mn-lt"/>
                </a:rPr>
                <a:t>企业项目年度总结汇报</a:t>
              </a:r>
              <a:endParaRPr lang="zh-CN" altLang="en-US" sz="2400" spc="300" dirty="0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25021" y="1109038"/>
              <a:ext cx="419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cs typeface="+mn-ea"/>
                  <a:sym typeface="+mn-lt"/>
                </a:rPr>
                <a:t>ANNUAL SUMMARY REPORT OF ENTERPRISE PROJECTS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634389" y="2323267"/>
            <a:ext cx="4191000" cy="667524"/>
            <a:chOff x="6725021" y="718513"/>
            <a:chExt cx="4191000" cy="667524"/>
          </a:xfrm>
        </p:grpSpPr>
        <p:sp>
          <p:nvSpPr>
            <p:cNvPr id="22" name="文本框 21"/>
            <p:cNvSpPr txBox="1"/>
            <p:nvPr/>
          </p:nvSpPr>
          <p:spPr>
            <a:xfrm>
              <a:off x="6725021" y="718513"/>
              <a:ext cx="38464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300" dirty="0">
                  <a:cs typeface="+mn-ea"/>
                  <a:sym typeface="+mn-lt"/>
                </a:rPr>
                <a:t>项目问题总结汇总分析</a:t>
              </a:r>
              <a:endParaRPr lang="zh-CN" altLang="en-US" sz="2400" spc="300" dirty="0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725021" y="1109038"/>
              <a:ext cx="419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cs typeface="+mn-ea"/>
                  <a:sym typeface="+mn-lt"/>
                </a:rPr>
                <a:t>SUMMARY AND ANALYSIS OF PROJECT PROBLEMS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634389" y="3868560"/>
            <a:ext cx="4191000" cy="667524"/>
            <a:chOff x="6725021" y="718513"/>
            <a:chExt cx="4191000" cy="667524"/>
          </a:xfrm>
        </p:grpSpPr>
        <p:sp>
          <p:nvSpPr>
            <p:cNvPr id="25" name="文本框 24"/>
            <p:cNvSpPr txBox="1"/>
            <p:nvPr/>
          </p:nvSpPr>
          <p:spPr>
            <a:xfrm>
              <a:off x="6725021" y="718513"/>
              <a:ext cx="38464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300" dirty="0">
                  <a:cs typeface="+mn-ea"/>
                  <a:sym typeface="+mn-lt"/>
                </a:rPr>
                <a:t>问题解决方案总结案例</a:t>
              </a:r>
              <a:endParaRPr lang="zh-CN" altLang="en-US" sz="2400" spc="300" dirty="0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725021" y="1109038"/>
              <a:ext cx="419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cs typeface="+mn-ea"/>
                  <a:sym typeface="+mn-lt"/>
                </a:rPr>
                <a:t>PROBLEM SOLUTION SUMMARY CASE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634389" y="5412206"/>
            <a:ext cx="4191000" cy="667524"/>
            <a:chOff x="6725021" y="718513"/>
            <a:chExt cx="4191000" cy="667524"/>
          </a:xfrm>
        </p:grpSpPr>
        <p:sp>
          <p:nvSpPr>
            <p:cNvPr id="28" name="文本框 27"/>
            <p:cNvSpPr txBox="1"/>
            <p:nvPr/>
          </p:nvSpPr>
          <p:spPr>
            <a:xfrm>
              <a:off x="6725021" y="718513"/>
              <a:ext cx="38464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300" dirty="0">
                  <a:cs typeface="+mn-ea"/>
                  <a:sym typeface="+mn-lt"/>
                </a:rPr>
                <a:t>未来年度规划及其分析</a:t>
              </a:r>
              <a:endParaRPr lang="zh-CN" altLang="en-US" sz="2400" spc="300" dirty="0"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725021" y="1109038"/>
              <a:ext cx="419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cs typeface="+mn-ea"/>
                  <a:sym typeface="+mn-lt"/>
                </a:rPr>
                <a:t>FUTURE ANNUAL PLANNING AND ANALYSIS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426">
        <p:random/>
      </p:transition>
    </mc:Choice>
    <mc:Fallback>
      <p:transition spd="slow" advTm="642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75000" y="868853"/>
            <a:ext cx="5841999" cy="1046440"/>
            <a:chOff x="736600" y="1991896"/>
            <a:chExt cx="3515773" cy="1046440"/>
          </a:xfrm>
        </p:grpSpPr>
        <p:sp>
          <p:nvSpPr>
            <p:cNvPr id="3" name="文本框 2"/>
            <p:cNvSpPr txBox="1"/>
            <p:nvPr/>
          </p:nvSpPr>
          <p:spPr>
            <a:xfrm>
              <a:off x="736600" y="1991896"/>
              <a:ext cx="35157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cs typeface="+mn-ea"/>
                  <a:sym typeface="+mn-lt"/>
                </a:rPr>
                <a:t>未来年度规划及其分析</a:t>
              </a:r>
              <a:endParaRPr lang="zh-CN" altLang="en-US" sz="4000" dirty="0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3749" y="2699782"/>
              <a:ext cx="345862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ANNUAL SUMMARY REPORT OF ENTERPRISE PROJECTS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5029199" y="640253"/>
            <a:ext cx="2133600" cy="228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" y="2423696"/>
            <a:ext cx="12192000" cy="32268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086227" y="2880584"/>
            <a:ext cx="0" cy="22288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05774" y="2880584"/>
            <a:ext cx="0" cy="22288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1123483" y="2871104"/>
            <a:ext cx="2238673" cy="2088802"/>
            <a:chOff x="1123483" y="2871104"/>
            <a:chExt cx="2238673" cy="2088802"/>
          </a:xfrm>
        </p:grpSpPr>
        <p:grpSp>
          <p:nvGrpSpPr>
            <p:cNvPr id="11" name="组合 10"/>
            <p:cNvGrpSpPr/>
            <p:nvPr/>
          </p:nvGrpSpPr>
          <p:grpSpPr>
            <a:xfrm>
              <a:off x="1123483" y="3851910"/>
              <a:ext cx="2238673" cy="1107996"/>
              <a:chOff x="1040810" y="5154460"/>
              <a:chExt cx="2238673" cy="1107996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1040810" y="5523792"/>
                <a:ext cx="223867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spc="400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单击此处添加标题内容，内容要与标题相符。</a:t>
                </a:r>
                <a:endParaRPr lang="zh-CN" altLang="en-US" sz="1400" spc="4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402910" y="5154460"/>
                <a:ext cx="1514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添加标题</a:t>
                </a:r>
                <a:endParaRPr lang="zh-CN" altLang="en-US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1797649" y="2871104"/>
              <a:ext cx="890337" cy="723899"/>
              <a:chOff x="1797649" y="2680604"/>
              <a:chExt cx="890337" cy="723899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1880869" y="2680604"/>
                <a:ext cx="723899" cy="7238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797649" y="2780943"/>
                <a:ext cx="8903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cs typeface="+mn-ea"/>
                    <a:sym typeface="+mn-lt"/>
                  </a:rPr>
                  <a:t>01</a:t>
                </a:r>
                <a:endParaRPr lang="zh-CN" altLang="en-US" sz="28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4976664" y="2871104"/>
            <a:ext cx="2238673" cy="2088802"/>
            <a:chOff x="4976664" y="2871104"/>
            <a:chExt cx="2238673" cy="2088802"/>
          </a:xfrm>
        </p:grpSpPr>
        <p:grpSp>
          <p:nvGrpSpPr>
            <p:cNvPr id="15" name="组合 14"/>
            <p:cNvGrpSpPr/>
            <p:nvPr/>
          </p:nvGrpSpPr>
          <p:grpSpPr>
            <a:xfrm>
              <a:off x="4976664" y="3851910"/>
              <a:ext cx="2238673" cy="1107996"/>
              <a:chOff x="1040810" y="5154460"/>
              <a:chExt cx="2238673" cy="1107996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1040810" y="5523792"/>
                <a:ext cx="223867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spc="400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单击此处添加标题内容，内容要与标题相符。</a:t>
                </a:r>
                <a:endParaRPr lang="zh-CN" altLang="en-US" sz="1400" spc="4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402910" y="5154460"/>
                <a:ext cx="1514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添加标题</a:t>
                </a:r>
                <a:endParaRPr lang="zh-CN" altLang="en-US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5650832" y="2871104"/>
              <a:ext cx="890337" cy="723899"/>
              <a:chOff x="5650832" y="2680604"/>
              <a:chExt cx="890337" cy="723899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5734051" y="2680604"/>
                <a:ext cx="723899" cy="7238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5650832" y="2780943"/>
                <a:ext cx="8903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cs typeface="+mn-ea"/>
                    <a:sym typeface="+mn-lt"/>
                  </a:rPr>
                  <a:t>02</a:t>
                </a:r>
                <a:endParaRPr lang="zh-CN" altLang="en-US" sz="28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8829844" y="2871104"/>
            <a:ext cx="2238673" cy="2088802"/>
            <a:chOff x="8829844" y="2871104"/>
            <a:chExt cx="2238673" cy="2088802"/>
          </a:xfrm>
        </p:grpSpPr>
        <p:grpSp>
          <p:nvGrpSpPr>
            <p:cNvPr id="18" name="组合 17"/>
            <p:cNvGrpSpPr/>
            <p:nvPr/>
          </p:nvGrpSpPr>
          <p:grpSpPr>
            <a:xfrm>
              <a:off x="8829844" y="3851910"/>
              <a:ext cx="2238673" cy="1107996"/>
              <a:chOff x="1040810" y="5154460"/>
              <a:chExt cx="2238673" cy="1107996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1040810" y="5523792"/>
                <a:ext cx="223867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spc="400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单击此处添加标题内容，内容要与标题相符。</a:t>
                </a:r>
                <a:endParaRPr lang="zh-CN" altLang="en-US" sz="1400" spc="4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402910" y="5154460"/>
                <a:ext cx="1514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添加标题</a:t>
                </a:r>
                <a:endParaRPr lang="zh-CN" altLang="en-US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9504010" y="2871104"/>
              <a:ext cx="890337" cy="723899"/>
              <a:chOff x="9504010" y="2680604"/>
              <a:chExt cx="890337" cy="723899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9587230" y="2680604"/>
                <a:ext cx="723899" cy="7238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9504010" y="2780943"/>
                <a:ext cx="8903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cs typeface="+mn-ea"/>
                    <a:sym typeface="+mn-lt"/>
                  </a:rPr>
                  <a:t>03</a:t>
                </a:r>
                <a:endParaRPr lang="zh-CN" altLang="en-US" sz="2800" dirty="0"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896">
        <p:random/>
      </p:transition>
    </mc:Choice>
    <mc:Fallback>
      <p:transition spd="slow" advTm="389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rot="1470297">
            <a:off x="2252025" y="-2044061"/>
            <a:ext cx="1648132" cy="109461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 b="-491"/>
          <a:stretch>
            <a:fillRect/>
          </a:stretch>
        </p:blipFill>
        <p:spPr>
          <a:xfrm>
            <a:off x="1356852" y="0"/>
            <a:ext cx="4011562" cy="1064375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6096000" y="1634875"/>
            <a:ext cx="4020457" cy="954107"/>
            <a:chOff x="736599" y="2095500"/>
            <a:chExt cx="4020457" cy="954107"/>
          </a:xfrm>
        </p:grpSpPr>
        <p:sp>
          <p:nvSpPr>
            <p:cNvPr id="10" name="文本框 9"/>
            <p:cNvSpPr txBox="1"/>
            <p:nvPr/>
          </p:nvSpPr>
          <p:spPr>
            <a:xfrm>
              <a:off x="736599" y="2095500"/>
              <a:ext cx="4020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未来年度规划及其分析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36600" y="2618720"/>
              <a:ext cx="326390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cs typeface="+mn-ea"/>
                  <a:sym typeface="+mn-lt"/>
                </a:rPr>
                <a:t>ANNUAL SUMMARY REPORT OF ENTERPRISE PROJECTS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096000" y="2681315"/>
            <a:ext cx="471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96000" y="3511495"/>
            <a:ext cx="471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96000" y="4341675"/>
            <a:ext cx="471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96000" y="5171854"/>
            <a:ext cx="471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70">
        <p:random/>
      </p:transition>
    </mc:Choice>
    <mc:Fallback>
      <p:transition spd="slow" advTm="307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75000" y="868853"/>
            <a:ext cx="5841999" cy="1046440"/>
            <a:chOff x="736600" y="1991896"/>
            <a:chExt cx="3515773" cy="1046440"/>
          </a:xfrm>
        </p:grpSpPr>
        <p:sp>
          <p:nvSpPr>
            <p:cNvPr id="3" name="文本框 2"/>
            <p:cNvSpPr txBox="1"/>
            <p:nvPr/>
          </p:nvSpPr>
          <p:spPr>
            <a:xfrm>
              <a:off x="736600" y="1991896"/>
              <a:ext cx="35157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未来年度规划及其分析</a:t>
              </a:r>
              <a:endParaRPr lang="zh-CN" altLang="en-US" sz="4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3749" y="2699782"/>
              <a:ext cx="345862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ANNUAL SUMMARY REPORT OF ENTERPRISE PROJECTS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5029199" y="640253"/>
            <a:ext cx="2133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rot="780479">
            <a:off x="-2380679" y="2255837"/>
            <a:ext cx="6609779" cy="50495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029199" y="2796186"/>
            <a:ext cx="471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15287" y="3762300"/>
            <a:ext cx="471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72243" y="4728414"/>
            <a:ext cx="471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658330" y="5694527"/>
            <a:ext cx="471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481">
        <p:random/>
      </p:transition>
    </mc:Choice>
    <mc:Fallback>
      <p:transition spd="slow" advTm="348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0" y="0"/>
              <a:ext cx="10288029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0"/>
                  </a:schemeClr>
                </a:gs>
                <a:gs pos="37149">
                  <a:srgbClr val="0D0D0D">
                    <a:alpha val="61000"/>
                  </a:srgbClr>
                </a:gs>
                <a:gs pos="61000">
                  <a:schemeClr val="tx1">
                    <a:lumMod val="95000"/>
                    <a:lumOff val="5000"/>
                    <a:alpha val="72000"/>
                  </a:schemeClr>
                </a:gs>
                <a:gs pos="8300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286362" y="1620360"/>
            <a:ext cx="4020457" cy="954107"/>
            <a:chOff x="736599" y="2095500"/>
            <a:chExt cx="4020457" cy="954107"/>
          </a:xfrm>
        </p:grpSpPr>
        <p:sp>
          <p:nvSpPr>
            <p:cNvPr id="6" name="文本框 5"/>
            <p:cNvSpPr txBox="1"/>
            <p:nvPr/>
          </p:nvSpPr>
          <p:spPr>
            <a:xfrm>
              <a:off x="736599" y="2095500"/>
              <a:ext cx="4020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未来年度规划及其分析</a:t>
              </a:r>
              <a:endParaRPr lang="zh-CN" altLang="en-US" sz="28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36600" y="2618720"/>
              <a:ext cx="326390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1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ANNUAL SUMMARY REPORT OF ENTERPRISE PROJECTS</a:t>
              </a:r>
              <a:endParaRPr lang="zh-CN" altLang="en-US" sz="11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6589485" y="2666800"/>
            <a:ext cx="471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spc="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89485" y="3496980"/>
            <a:ext cx="471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spc="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89485" y="4327160"/>
            <a:ext cx="471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spc="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89485" y="5157339"/>
            <a:ext cx="471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spc="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62">
        <p:random/>
      </p:transition>
    </mc:Choice>
    <mc:Fallback>
      <p:transition spd="slow" advTm="156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/>
          <p:cNvSpPr/>
          <p:nvPr/>
        </p:nvSpPr>
        <p:spPr>
          <a:xfrm rot="2684577">
            <a:off x="1698063" y="-917755"/>
            <a:ext cx="8693513" cy="8693513"/>
          </a:xfrm>
          <a:prstGeom prst="roundRect">
            <a:avLst>
              <a:gd name="adj" fmla="val 13360"/>
            </a:avLst>
          </a:prstGeom>
          <a:solidFill>
            <a:schemeClr val="bg1"/>
          </a:solidFill>
          <a:ln>
            <a:noFill/>
          </a:ln>
          <a:effectLst>
            <a:outerShdw blurRad="546100" sx="101000" sy="101000" algn="ctr" rotWithShape="0">
              <a:schemeClr val="tx1">
                <a:lumMod val="65000"/>
                <a:lumOff val="35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: 圆角 3"/>
          <p:cNvSpPr/>
          <p:nvPr/>
        </p:nvSpPr>
        <p:spPr>
          <a:xfrm rot="2684577">
            <a:off x="2627892" y="-39108"/>
            <a:ext cx="6936217" cy="6936217"/>
          </a:xfrm>
          <a:prstGeom prst="roundRect">
            <a:avLst>
              <a:gd name="adj" fmla="val 13360"/>
            </a:avLst>
          </a:prstGeom>
          <a:solidFill>
            <a:schemeClr val="bg1"/>
          </a:solidFill>
          <a:ln>
            <a:noFill/>
          </a:ln>
          <a:effectLst>
            <a:outerShdw blurRad="546100" sx="101000" sy="101000" algn="ctr" rotWithShape="0">
              <a:schemeClr val="tx1">
                <a:lumMod val="65000"/>
                <a:lumOff val="35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86375" y="899160"/>
            <a:ext cx="169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7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20XX</a:t>
            </a:r>
            <a:endParaRPr kumimoji="0" lang="zh-CN" altLang="en-US" sz="2800" b="0" i="0" u="none" strike="noStrike" kern="1200" cap="none" spc="7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25900" y="18415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70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>
                  <a:outerShdw blurRad="165100" algn="ctr" rotWithShape="0">
                    <a:prstClr val="black">
                      <a:alpha val="24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BUSINESS</a:t>
            </a:r>
            <a:endParaRPr kumimoji="0" lang="zh-CN" altLang="en-US" sz="4000" b="0" i="0" u="none" strike="noStrike" kern="1200" cap="none" spc="70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>
                <a:outerShdw blurRad="165100" algn="ctr" rotWithShape="0">
                  <a:prstClr val="black">
                    <a:alpha val="24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30500" y="2967335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spc="1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谢谢观看</a:t>
            </a:r>
            <a:endParaRPr kumimoji="0" lang="zh-CN" altLang="en-US" sz="5400" b="0" i="0" u="none" strike="noStrike" kern="1200" cap="none" spc="10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83912" y="5242803"/>
            <a:ext cx="1056397" cy="10563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461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0464448" y="933352"/>
            <a:ext cx="563400" cy="563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461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075883" y="4821457"/>
            <a:ext cx="1910443" cy="338554"/>
            <a:chOff x="4054927" y="4937733"/>
            <a:chExt cx="1910443" cy="338554"/>
          </a:xfrm>
        </p:grpSpPr>
        <p:sp>
          <p:nvSpPr>
            <p:cNvPr id="12" name="矩形: 圆角 11"/>
            <p:cNvSpPr/>
            <p:nvPr/>
          </p:nvSpPr>
          <p:spPr>
            <a:xfrm>
              <a:off x="4204607" y="4937733"/>
              <a:ext cx="1611085" cy="338554"/>
            </a:xfrm>
            <a:prstGeom prst="roundRect">
              <a:avLst>
                <a:gd name="adj" fmla="val 30172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054927" y="4953122"/>
              <a:ext cx="19104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汇报人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：</a:t>
              </a:r>
              <a:r>
                <a:rPr lang="zh-CN" altLang="en-US" sz="1400" dirty="0">
                  <a:solidFill>
                    <a:prstClr val="black"/>
                  </a:solidFill>
                  <a:cs typeface="+mn-ea"/>
                  <a:sym typeface="+mn-lt"/>
                </a:rPr>
                <a:t>优品</a:t>
              </a:r>
              <a:r>
                <a:rPr kumimoji="0" lang="en-US" altLang="zh-C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PPT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569695" y="4821457"/>
            <a:ext cx="1694614" cy="338554"/>
            <a:chOff x="6944288" y="4806069"/>
            <a:chExt cx="1694614" cy="338554"/>
          </a:xfrm>
        </p:grpSpPr>
        <p:sp>
          <p:nvSpPr>
            <p:cNvPr id="15" name="矩形: 圆角 14"/>
            <p:cNvSpPr/>
            <p:nvPr/>
          </p:nvSpPr>
          <p:spPr>
            <a:xfrm>
              <a:off x="6986053" y="4806069"/>
              <a:ext cx="1611085" cy="338554"/>
            </a:xfrm>
            <a:prstGeom prst="roundRect">
              <a:avLst>
                <a:gd name="adj" fmla="val 30172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944288" y="4821457"/>
              <a:ext cx="16946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时间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prstClr val="black"/>
                  </a:solidFill>
                  <a:cs typeface="+mn-ea"/>
                  <a:sym typeface="+mn-lt"/>
                </a:rPr>
                <a:t>XX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年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XX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月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880">
        <p:random/>
      </p:transition>
    </mc:Choice>
    <mc:Fallback>
      <p:transition spd="slow" advTm="388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407812" y="4912603"/>
            <a:ext cx="1056397" cy="10563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461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9727792" y="1136552"/>
            <a:ext cx="563400" cy="563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461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-397892" y="-623833"/>
            <a:ext cx="1629792" cy="16297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461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919450" y="5253200"/>
            <a:ext cx="449100" cy="4491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461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048000" y="1443260"/>
            <a:ext cx="6096000" cy="3971481"/>
            <a:chOff x="3048000" y="1443260"/>
            <a:chExt cx="6096000" cy="3971481"/>
          </a:xfrm>
        </p:grpSpPr>
        <p:sp>
          <p:nvSpPr>
            <p:cNvPr id="14" name="矩形: 圆角 1"/>
            <p:cNvSpPr/>
            <p:nvPr/>
          </p:nvSpPr>
          <p:spPr>
            <a:xfrm rot="2684577">
              <a:off x="4110260" y="1443260"/>
              <a:ext cx="3971481" cy="3971481"/>
            </a:xfrm>
            <a:prstGeom prst="roundRect">
              <a:avLst>
                <a:gd name="adj" fmla="val 13360"/>
              </a:avLst>
            </a:prstGeom>
            <a:solidFill>
              <a:schemeClr val="bg1"/>
            </a:solidFill>
            <a:ln>
              <a:noFill/>
            </a:ln>
            <a:effectLst>
              <a:outerShdw blurRad="546100" sx="101000" sy="101000" algn="ctr" rotWithShape="0">
                <a:schemeClr val="tx1">
                  <a:lumMod val="65000"/>
                  <a:lumOff val="35000"/>
                  <a:alpha val="1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5"/>
            <p:cNvSpPr txBox="1"/>
            <p:nvPr/>
          </p:nvSpPr>
          <p:spPr>
            <a:xfrm>
              <a:off x="3048000" y="3370650"/>
              <a:ext cx="609600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spc="300" dirty="0">
                  <a:cs typeface="+mn-ea"/>
                  <a:sym typeface="+mn-lt"/>
                </a:rPr>
                <a:t>企业项目年度</a:t>
              </a:r>
              <a:endParaRPr lang="en-US" altLang="zh-CN" sz="3200" spc="300" dirty="0">
                <a:cs typeface="+mn-ea"/>
                <a:sym typeface="+mn-lt"/>
              </a:endParaRPr>
            </a:p>
            <a:p>
              <a:pPr algn="ctr"/>
              <a:r>
                <a:rPr lang="zh-CN" altLang="en-US" sz="3200" spc="300" dirty="0">
                  <a:cs typeface="+mn-ea"/>
                  <a:sym typeface="+mn-lt"/>
                </a:rPr>
                <a:t>总结汇报</a:t>
              </a:r>
              <a:endParaRPr lang="zh-CN" altLang="en-US" sz="3200" spc="300" dirty="0">
                <a:cs typeface="+mn-ea"/>
                <a:sym typeface="+mn-l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414786" y="2075527"/>
              <a:ext cx="1362428" cy="1144439"/>
            </a:xfrm>
            <a:prstGeom prst="rect">
              <a:avLst/>
            </a:prstGeom>
          </p:spPr>
        </p:pic>
        <p:sp>
          <p:nvSpPr>
            <p:cNvPr id="17" name="文本框 8"/>
            <p:cNvSpPr txBox="1"/>
            <p:nvPr/>
          </p:nvSpPr>
          <p:spPr>
            <a:xfrm>
              <a:off x="4000500" y="4536226"/>
              <a:ext cx="4191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cs typeface="+mn-ea"/>
                  <a:sym typeface="+mn-lt"/>
                </a:rPr>
                <a:t>ANNUAL SUMMARY REPORT OF ENTERPRISE PROJECTS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819922" y="745724"/>
            <a:ext cx="286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</a:rPr>
              <a:t>https://www.ypppt.com/</a:t>
            </a:r>
            <a:endParaRPr lang="zh-CN" altLang="en-US" dirty="0">
              <a:solidFill>
                <a:srgbClr val="FFFFFF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94">
        <p:random/>
      </p:transition>
    </mc:Choice>
    <mc:Fallback>
      <p:transition spd="slow" advTm="159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575300" y="1222514"/>
            <a:ext cx="6616700" cy="441297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74700" y="2197100"/>
            <a:ext cx="3378200" cy="954107"/>
            <a:chOff x="736600" y="2095500"/>
            <a:chExt cx="3378200" cy="954107"/>
          </a:xfrm>
        </p:grpSpPr>
        <p:sp>
          <p:nvSpPr>
            <p:cNvPr id="4" name="文本框 3"/>
            <p:cNvSpPr txBox="1"/>
            <p:nvPr/>
          </p:nvSpPr>
          <p:spPr>
            <a:xfrm>
              <a:off x="736600" y="2095500"/>
              <a:ext cx="337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企业年度项目总结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36600" y="2618720"/>
              <a:ext cx="326390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cs typeface="+mn-ea"/>
                  <a:sym typeface="+mn-lt"/>
                </a:rPr>
                <a:t>ANNUAL SUMMARY REPORT OF ENTERPRISE PROJECTS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74700" y="3243540"/>
            <a:ext cx="403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4700" y="4136092"/>
            <a:ext cx="403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096000" y="2490460"/>
            <a:ext cx="2616200" cy="1877080"/>
            <a:chOff x="6096000" y="2490460"/>
            <a:chExt cx="2616200" cy="1877080"/>
          </a:xfrm>
        </p:grpSpPr>
        <p:sp>
          <p:nvSpPr>
            <p:cNvPr id="11" name="矩形: 圆角 10"/>
            <p:cNvSpPr/>
            <p:nvPr/>
          </p:nvSpPr>
          <p:spPr>
            <a:xfrm>
              <a:off x="6096000" y="2490460"/>
              <a:ext cx="2616200" cy="18770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610350" y="2951152"/>
              <a:ext cx="1587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67.5%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473825" y="3582401"/>
              <a:ext cx="186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添加标题内容</a:t>
              </a:r>
              <a:endParaRPr lang="zh-CN" altLang="en-US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144000" y="2490460"/>
            <a:ext cx="2616200" cy="1877080"/>
            <a:chOff x="9144000" y="2490460"/>
            <a:chExt cx="2616200" cy="1877080"/>
          </a:xfrm>
        </p:grpSpPr>
        <p:sp>
          <p:nvSpPr>
            <p:cNvPr id="12" name="矩形: 圆角 11"/>
            <p:cNvSpPr/>
            <p:nvPr/>
          </p:nvSpPr>
          <p:spPr>
            <a:xfrm>
              <a:off x="9144000" y="2490460"/>
              <a:ext cx="2616200" cy="18770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658350" y="2951152"/>
              <a:ext cx="1587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12.4%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521825" y="3582401"/>
              <a:ext cx="186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添加标题内容</a:t>
              </a:r>
              <a:endParaRPr lang="zh-CN" altLang="en-US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24">
        <p:random/>
      </p:transition>
    </mc:Choice>
    <mc:Fallback>
      <p:transition spd="slow" advTm="402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29200" y="857250"/>
            <a:ext cx="2133600" cy="228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75001" y="1217196"/>
            <a:ext cx="5841999" cy="1046440"/>
            <a:chOff x="736600" y="1991896"/>
            <a:chExt cx="3515773" cy="1046440"/>
          </a:xfrm>
        </p:grpSpPr>
        <p:sp>
          <p:nvSpPr>
            <p:cNvPr id="4" name="文本框 3"/>
            <p:cNvSpPr txBox="1"/>
            <p:nvPr/>
          </p:nvSpPr>
          <p:spPr>
            <a:xfrm>
              <a:off x="736600" y="1991896"/>
              <a:ext cx="35157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cs typeface="+mn-ea"/>
                  <a:sym typeface="+mn-lt"/>
                </a:rPr>
                <a:t>企业年度项目总结</a:t>
              </a:r>
              <a:endParaRPr lang="zh-CN" altLang="en-US" sz="4000" dirty="0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93749" y="2699782"/>
              <a:ext cx="345862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ANNUAL SUMMARY REPORT OF ENTERPRISE PROJECTS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14399" y="2705750"/>
            <a:ext cx="3497668" cy="1485062"/>
            <a:chOff x="914399" y="2705750"/>
            <a:chExt cx="3497668" cy="1485062"/>
          </a:xfrm>
        </p:grpSpPr>
        <p:sp>
          <p:nvSpPr>
            <p:cNvPr id="48" name="文本框 47"/>
            <p:cNvSpPr txBox="1"/>
            <p:nvPr/>
          </p:nvSpPr>
          <p:spPr>
            <a:xfrm>
              <a:off x="2897592" y="2705750"/>
              <a:ext cx="15144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chemeClr val="bg1"/>
                  </a:solidFill>
                  <a:effectLst>
                    <a:outerShdw blurRad="165100" algn="ctr" rotWithShape="0">
                      <a:prstClr val="black">
                        <a:alpha val="24000"/>
                      </a:prstClr>
                    </a:outerShdw>
                  </a:effectLst>
                  <a:cs typeface="+mn-ea"/>
                  <a:sym typeface="+mn-lt"/>
                </a:rPr>
                <a:t>1</a:t>
              </a:r>
              <a:endParaRPr lang="zh-CN" altLang="en-US" sz="6000" dirty="0">
                <a:solidFill>
                  <a:schemeClr val="bg1"/>
                </a:solidFill>
                <a:effectLst>
                  <a:outerShdw blurRad="165100" algn="ctr" rotWithShape="0">
                    <a:prstClr val="black">
                      <a:alpha val="24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914399" y="3167743"/>
              <a:ext cx="754743" cy="754743"/>
              <a:chOff x="914399" y="3167743"/>
              <a:chExt cx="754743" cy="754743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914399" y="3167743"/>
                <a:ext cx="754743" cy="754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14300" algn="c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1" cstate="screen"/>
              <a:stretch>
                <a:fillRect/>
              </a:stretch>
            </p:blipFill>
            <p:spPr>
              <a:xfrm>
                <a:off x="1124584" y="3380520"/>
                <a:ext cx="334372" cy="329188"/>
              </a:xfrm>
              <a:prstGeom prst="rect">
                <a:avLst/>
              </a:prstGeom>
            </p:spPr>
          </p:pic>
        </p:grpSp>
        <p:grpSp>
          <p:nvGrpSpPr>
            <p:cNvPr id="32" name="组合 31"/>
            <p:cNvGrpSpPr/>
            <p:nvPr/>
          </p:nvGrpSpPr>
          <p:grpSpPr>
            <a:xfrm>
              <a:off x="1763686" y="3171793"/>
              <a:ext cx="2604912" cy="1019019"/>
              <a:chOff x="1669141" y="3167743"/>
              <a:chExt cx="2604912" cy="1019019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1669141" y="3448098"/>
                <a:ext cx="260491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spc="400" dirty="0">
                    <a:cs typeface="+mn-ea"/>
                    <a:sym typeface="+mn-lt"/>
                  </a:rPr>
                  <a:t>单击此处添加标题内容，内容要与标题相符。</a:t>
                </a:r>
                <a:endParaRPr lang="zh-CN" altLang="en-US" sz="1400" spc="400" dirty="0">
                  <a:cs typeface="+mn-ea"/>
                  <a:sym typeface="+mn-lt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669141" y="3167743"/>
                <a:ext cx="1514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添加标题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4463142" y="2705750"/>
            <a:ext cx="3548742" cy="1485062"/>
            <a:chOff x="4463142" y="2705750"/>
            <a:chExt cx="3548742" cy="1485062"/>
          </a:xfrm>
        </p:grpSpPr>
        <p:sp>
          <p:nvSpPr>
            <p:cNvPr id="49" name="文本框 48"/>
            <p:cNvSpPr txBox="1"/>
            <p:nvPr/>
          </p:nvSpPr>
          <p:spPr>
            <a:xfrm>
              <a:off x="6497409" y="2705750"/>
              <a:ext cx="15144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chemeClr val="bg1"/>
                  </a:solidFill>
                  <a:effectLst>
                    <a:outerShdw blurRad="165100" algn="ctr" rotWithShape="0">
                      <a:prstClr val="black">
                        <a:alpha val="24000"/>
                      </a:prstClr>
                    </a:outerShdw>
                  </a:effectLst>
                  <a:cs typeface="+mn-ea"/>
                  <a:sym typeface="+mn-lt"/>
                </a:rPr>
                <a:t>2</a:t>
              </a:r>
              <a:endParaRPr lang="zh-CN" altLang="en-US" sz="6000" dirty="0">
                <a:solidFill>
                  <a:schemeClr val="bg1"/>
                </a:solidFill>
                <a:effectLst>
                  <a:outerShdw blurRad="165100" algn="ctr" rotWithShape="0">
                    <a:prstClr val="black">
                      <a:alpha val="24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463142" y="3167743"/>
              <a:ext cx="754743" cy="754743"/>
              <a:chOff x="4463142" y="3167743"/>
              <a:chExt cx="754743" cy="754743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4463142" y="3167743"/>
                <a:ext cx="754743" cy="754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14300" algn="c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4652231" y="3378391"/>
                <a:ext cx="376565" cy="333447"/>
              </a:xfrm>
              <a:prstGeom prst="rect">
                <a:avLst/>
              </a:prstGeom>
            </p:spPr>
          </p:pic>
        </p:grpSp>
        <p:grpSp>
          <p:nvGrpSpPr>
            <p:cNvPr id="33" name="组合 32"/>
            <p:cNvGrpSpPr/>
            <p:nvPr/>
          </p:nvGrpSpPr>
          <p:grpSpPr>
            <a:xfrm>
              <a:off x="5306437" y="3171793"/>
              <a:ext cx="2604912" cy="1019019"/>
              <a:chOff x="1669141" y="3167743"/>
              <a:chExt cx="2604912" cy="1019019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1669141" y="3448098"/>
                <a:ext cx="260491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spc="400" dirty="0">
                    <a:cs typeface="+mn-ea"/>
                    <a:sym typeface="+mn-lt"/>
                  </a:rPr>
                  <a:t>单击此处添加标题内容，内容要与标题相符。</a:t>
                </a:r>
                <a:endParaRPr lang="zh-CN" altLang="en-US" sz="1400" spc="400" dirty="0">
                  <a:cs typeface="+mn-ea"/>
                  <a:sym typeface="+mn-lt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669141" y="3167743"/>
                <a:ext cx="1514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添加标题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8011885" y="2705750"/>
            <a:ext cx="3635112" cy="1485062"/>
            <a:chOff x="8011885" y="2705750"/>
            <a:chExt cx="3635112" cy="1485062"/>
          </a:xfrm>
        </p:grpSpPr>
        <p:sp>
          <p:nvSpPr>
            <p:cNvPr id="50" name="文本框 49"/>
            <p:cNvSpPr txBox="1"/>
            <p:nvPr/>
          </p:nvSpPr>
          <p:spPr>
            <a:xfrm>
              <a:off x="10132522" y="2705750"/>
              <a:ext cx="15144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chemeClr val="bg1"/>
                  </a:solidFill>
                  <a:effectLst>
                    <a:outerShdw blurRad="165100" algn="ctr" rotWithShape="0">
                      <a:prstClr val="black">
                        <a:alpha val="24000"/>
                      </a:prstClr>
                    </a:outerShdw>
                  </a:effectLst>
                  <a:cs typeface="+mn-ea"/>
                  <a:sym typeface="+mn-lt"/>
                </a:rPr>
                <a:t>3</a:t>
              </a:r>
              <a:endParaRPr lang="zh-CN" altLang="en-US" sz="6000" dirty="0">
                <a:solidFill>
                  <a:schemeClr val="bg1"/>
                </a:solidFill>
                <a:effectLst>
                  <a:outerShdw blurRad="165100" algn="ctr" rotWithShape="0">
                    <a:prstClr val="black">
                      <a:alpha val="24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8011885" y="3167743"/>
              <a:ext cx="754743" cy="754743"/>
              <a:chOff x="8011885" y="3167743"/>
              <a:chExt cx="754743" cy="754743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8011885" y="3167743"/>
                <a:ext cx="754743" cy="754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14300" algn="c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8212957" y="3368815"/>
                <a:ext cx="352598" cy="352598"/>
              </a:xfrm>
              <a:prstGeom prst="rect">
                <a:avLst/>
              </a:prstGeom>
            </p:spPr>
          </p:pic>
        </p:grpSp>
        <p:grpSp>
          <p:nvGrpSpPr>
            <p:cNvPr id="36" name="组合 35"/>
            <p:cNvGrpSpPr/>
            <p:nvPr/>
          </p:nvGrpSpPr>
          <p:grpSpPr>
            <a:xfrm>
              <a:off x="8868778" y="3171793"/>
              <a:ext cx="2604912" cy="1019019"/>
              <a:chOff x="1669141" y="3167743"/>
              <a:chExt cx="2604912" cy="1019019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669141" y="3448098"/>
                <a:ext cx="260491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spc="400" dirty="0">
                    <a:cs typeface="+mn-ea"/>
                    <a:sym typeface="+mn-lt"/>
                  </a:rPr>
                  <a:t>单击此处添加标题内容，内容要与标题相符。</a:t>
                </a:r>
                <a:endParaRPr lang="zh-CN" altLang="en-US" sz="1400" spc="400" dirty="0">
                  <a:cs typeface="+mn-ea"/>
                  <a:sym typeface="+mn-lt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1669141" y="3167743"/>
                <a:ext cx="1514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添加标题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8011885" y="4625141"/>
            <a:ext cx="3595250" cy="1430335"/>
            <a:chOff x="8011885" y="4625141"/>
            <a:chExt cx="3595250" cy="1430335"/>
          </a:xfrm>
        </p:grpSpPr>
        <p:sp>
          <p:nvSpPr>
            <p:cNvPr id="53" name="文本框 52"/>
            <p:cNvSpPr txBox="1"/>
            <p:nvPr/>
          </p:nvSpPr>
          <p:spPr>
            <a:xfrm>
              <a:off x="10092660" y="4625141"/>
              <a:ext cx="15144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chemeClr val="bg1"/>
                  </a:solidFill>
                  <a:effectLst>
                    <a:outerShdw blurRad="165100" algn="ctr" rotWithShape="0">
                      <a:prstClr val="black">
                        <a:alpha val="24000"/>
                      </a:prstClr>
                    </a:outerShdw>
                  </a:effectLst>
                  <a:cs typeface="+mn-ea"/>
                  <a:sym typeface="+mn-lt"/>
                </a:rPr>
                <a:t>6</a:t>
              </a:r>
              <a:endParaRPr lang="zh-CN" altLang="en-US" sz="6000" dirty="0">
                <a:solidFill>
                  <a:schemeClr val="bg1"/>
                </a:solidFill>
                <a:effectLst>
                  <a:outerShdw blurRad="165100" algn="ctr" rotWithShape="0">
                    <a:prstClr val="black">
                      <a:alpha val="24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8011885" y="5036457"/>
              <a:ext cx="754743" cy="754743"/>
              <a:chOff x="8011885" y="5036457"/>
              <a:chExt cx="754743" cy="754743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8011885" y="5036457"/>
                <a:ext cx="754743" cy="754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14300" algn="c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8226978" y="5277515"/>
                <a:ext cx="324556" cy="272627"/>
              </a:xfrm>
              <a:prstGeom prst="rect">
                <a:avLst/>
              </a:prstGeom>
            </p:spPr>
          </p:pic>
        </p:grpSp>
        <p:grpSp>
          <p:nvGrpSpPr>
            <p:cNvPr id="39" name="组合 38"/>
            <p:cNvGrpSpPr/>
            <p:nvPr/>
          </p:nvGrpSpPr>
          <p:grpSpPr>
            <a:xfrm>
              <a:off x="8868778" y="5036457"/>
              <a:ext cx="2604912" cy="1019019"/>
              <a:chOff x="1669141" y="3167743"/>
              <a:chExt cx="2604912" cy="1019019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1669141" y="3448098"/>
                <a:ext cx="260491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spc="400" dirty="0">
                    <a:cs typeface="+mn-ea"/>
                    <a:sym typeface="+mn-lt"/>
                  </a:rPr>
                  <a:t>单击此处添加标题内容，内容要与标题相符。</a:t>
                </a:r>
                <a:endParaRPr lang="zh-CN" altLang="en-US" sz="1400" spc="400" dirty="0">
                  <a:cs typeface="+mn-ea"/>
                  <a:sym typeface="+mn-lt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1669141" y="3167743"/>
                <a:ext cx="1514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添加标题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4463142" y="4629964"/>
            <a:ext cx="3597324" cy="1376680"/>
            <a:chOff x="4463142" y="4629964"/>
            <a:chExt cx="3597324" cy="1376680"/>
          </a:xfrm>
        </p:grpSpPr>
        <p:sp>
          <p:nvSpPr>
            <p:cNvPr id="52" name="文本框 51"/>
            <p:cNvSpPr txBox="1"/>
            <p:nvPr/>
          </p:nvSpPr>
          <p:spPr>
            <a:xfrm>
              <a:off x="6545991" y="4629964"/>
              <a:ext cx="15144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chemeClr val="bg1"/>
                  </a:solidFill>
                  <a:effectLst>
                    <a:outerShdw blurRad="165100" algn="ctr" rotWithShape="0">
                      <a:prstClr val="black">
                        <a:alpha val="24000"/>
                      </a:prstClr>
                    </a:outerShdw>
                  </a:effectLst>
                  <a:cs typeface="+mn-ea"/>
                  <a:sym typeface="+mn-lt"/>
                </a:rPr>
                <a:t>5</a:t>
              </a:r>
              <a:endParaRPr lang="zh-CN" altLang="en-US" sz="6000" dirty="0">
                <a:solidFill>
                  <a:schemeClr val="bg1"/>
                </a:solidFill>
                <a:effectLst>
                  <a:outerShdw blurRad="165100" algn="ctr" rotWithShape="0">
                    <a:prstClr val="black">
                      <a:alpha val="24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463142" y="5036457"/>
              <a:ext cx="754743" cy="754743"/>
              <a:chOff x="4463142" y="5036457"/>
              <a:chExt cx="754743" cy="754743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4463142" y="5036457"/>
                <a:ext cx="754743" cy="754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14300" algn="c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4678222" y="5257732"/>
                <a:ext cx="324582" cy="312193"/>
              </a:xfrm>
              <a:prstGeom prst="rect">
                <a:avLst/>
              </a:prstGeom>
            </p:spPr>
          </p:pic>
        </p:grpSp>
        <p:grpSp>
          <p:nvGrpSpPr>
            <p:cNvPr id="42" name="组合 41"/>
            <p:cNvGrpSpPr/>
            <p:nvPr/>
          </p:nvGrpSpPr>
          <p:grpSpPr>
            <a:xfrm>
              <a:off x="5306437" y="4987625"/>
              <a:ext cx="2604912" cy="1019019"/>
              <a:chOff x="1669141" y="3167743"/>
              <a:chExt cx="2604912" cy="1019019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1669141" y="3448098"/>
                <a:ext cx="260491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spc="400" dirty="0">
                    <a:cs typeface="+mn-ea"/>
                    <a:sym typeface="+mn-lt"/>
                  </a:rPr>
                  <a:t>单击此处添加标题内容，内容要与标题相符。</a:t>
                </a:r>
                <a:endParaRPr lang="zh-CN" altLang="en-US" sz="1400" spc="400" dirty="0">
                  <a:cs typeface="+mn-ea"/>
                  <a:sym typeface="+mn-lt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1669141" y="3167743"/>
                <a:ext cx="1514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添加标题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914399" y="4625141"/>
            <a:ext cx="3506923" cy="1430335"/>
            <a:chOff x="914399" y="4625141"/>
            <a:chExt cx="3506923" cy="1430335"/>
          </a:xfrm>
        </p:grpSpPr>
        <p:sp>
          <p:nvSpPr>
            <p:cNvPr id="51" name="文本框 50"/>
            <p:cNvSpPr txBox="1"/>
            <p:nvPr/>
          </p:nvSpPr>
          <p:spPr>
            <a:xfrm>
              <a:off x="2906847" y="4625141"/>
              <a:ext cx="15144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chemeClr val="bg1"/>
                  </a:solidFill>
                  <a:effectLst>
                    <a:outerShdw blurRad="165100" algn="ctr" rotWithShape="0">
                      <a:prstClr val="black">
                        <a:alpha val="24000"/>
                      </a:prstClr>
                    </a:outerShdw>
                  </a:effectLst>
                  <a:cs typeface="+mn-ea"/>
                  <a:sym typeface="+mn-lt"/>
                </a:rPr>
                <a:t>4</a:t>
              </a:r>
              <a:endParaRPr lang="zh-CN" altLang="en-US" sz="6000" dirty="0">
                <a:solidFill>
                  <a:schemeClr val="bg1"/>
                </a:solidFill>
                <a:effectLst>
                  <a:outerShdw blurRad="165100" algn="ctr" rotWithShape="0">
                    <a:prstClr val="black">
                      <a:alpha val="24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914399" y="5036457"/>
              <a:ext cx="754743" cy="754743"/>
              <a:chOff x="914399" y="5036457"/>
              <a:chExt cx="754743" cy="754743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914399" y="5036457"/>
                <a:ext cx="754743" cy="754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14300" algn="c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1136833" y="5245648"/>
                <a:ext cx="309875" cy="336360"/>
              </a:xfrm>
              <a:prstGeom prst="rect">
                <a:avLst/>
              </a:prstGeom>
            </p:spPr>
          </p:pic>
        </p:grpSp>
        <p:grpSp>
          <p:nvGrpSpPr>
            <p:cNvPr id="45" name="组合 44"/>
            <p:cNvGrpSpPr/>
            <p:nvPr/>
          </p:nvGrpSpPr>
          <p:grpSpPr>
            <a:xfrm>
              <a:off x="1763686" y="5036457"/>
              <a:ext cx="2604912" cy="1019019"/>
              <a:chOff x="1669141" y="3167743"/>
              <a:chExt cx="2604912" cy="1019019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1669141" y="3448098"/>
                <a:ext cx="260491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spc="400" dirty="0">
                    <a:cs typeface="+mn-ea"/>
                    <a:sym typeface="+mn-lt"/>
                  </a:rPr>
                  <a:t>单击此处添加标题内容，内容要与标题相符。</a:t>
                </a:r>
                <a:endParaRPr lang="zh-CN" altLang="en-US" sz="1400" spc="400" dirty="0">
                  <a:cs typeface="+mn-ea"/>
                  <a:sym typeface="+mn-lt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1669141" y="3167743"/>
                <a:ext cx="1514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添加标题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414">
        <p:random/>
      </p:transition>
    </mc:Choice>
    <mc:Fallback>
      <p:transition spd="slow" advTm="341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776514" y="1785257"/>
            <a:ext cx="10638972" cy="3904343"/>
            <a:chOff x="776514" y="1785257"/>
            <a:chExt cx="10638972" cy="3904343"/>
          </a:xfrm>
        </p:grpSpPr>
        <p:sp>
          <p:nvSpPr>
            <p:cNvPr id="2" name="矩形: 圆角 1"/>
            <p:cNvSpPr/>
            <p:nvPr/>
          </p:nvSpPr>
          <p:spPr>
            <a:xfrm>
              <a:off x="776515" y="1785257"/>
              <a:ext cx="10638971" cy="3904343"/>
            </a:xfrm>
            <a:prstGeom prst="roundRect">
              <a:avLst>
                <a:gd name="adj" fmla="val 4028"/>
              </a:avLst>
            </a:prstGeom>
            <a:solidFill>
              <a:schemeClr val="bg1"/>
            </a:solidFill>
            <a:ln>
              <a:noFill/>
            </a:ln>
            <a:effectLst>
              <a:outerShdw blurRad="3683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: 圆角 2"/>
            <p:cNvSpPr/>
            <p:nvPr/>
          </p:nvSpPr>
          <p:spPr>
            <a:xfrm>
              <a:off x="776514" y="2191657"/>
              <a:ext cx="159657" cy="309154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: 圆角 3"/>
            <p:cNvSpPr/>
            <p:nvPr/>
          </p:nvSpPr>
          <p:spPr>
            <a:xfrm>
              <a:off x="8338456" y="1785257"/>
              <a:ext cx="3077029" cy="3875314"/>
            </a:xfrm>
            <a:prstGeom prst="roundRect">
              <a:avLst>
                <a:gd name="adj" fmla="val 4403"/>
              </a:avLst>
            </a:prstGeom>
            <a:blipFill dpi="0" rotWithShape="1">
              <a:blip r:embed="rId1"/>
              <a:srcRect/>
              <a:tile tx="-131445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529438" y="2385786"/>
            <a:ext cx="3378200" cy="954107"/>
            <a:chOff x="736600" y="2095500"/>
            <a:chExt cx="3378200" cy="954107"/>
          </a:xfrm>
        </p:grpSpPr>
        <p:sp>
          <p:nvSpPr>
            <p:cNvPr id="8" name="文本框 7"/>
            <p:cNvSpPr txBox="1"/>
            <p:nvPr/>
          </p:nvSpPr>
          <p:spPr>
            <a:xfrm>
              <a:off x="736600" y="2095500"/>
              <a:ext cx="337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企业年度项目总结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36600" y="2618720"/>
              <a:ext cx="326390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cs typeface="+mn-ea"/>
                  <a:sym typeface="+mn-lt"/>
                </a:rPr>
                <a:t>ANNUAL SUMMARY REPORT OF ENTERPRISE PROJECTS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29438" y="3432226"/>
            <a:ext cx="403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29438" y="4324778"/>
            <a:ext cx="403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89595" y="2560283"/>
            <a:ext cx="470102" cy="4701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77940" y="3566507"/>
            <a:ext cx="493413" cy="47010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21193" y="4572730"/>
            <a:ext cx="406906" cy="341801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48">
        <p:random/>
      </p:transition>
    </mc:Choice>
    <mc:Fallback>
      <p:transition spd="slow" advTm="204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123544" y="-94343"/>
            <a:ext cx="0" cy="79538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6966858" y="-94343"/>
            <a:ext cx="0" cy="79538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8810172" y="-94343"/>
            <a:ext cx="0" cy="79538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0653486" y="-94343"/>
            <a:ext cx="0" cy="79538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/>
          <p:cNvGrpSpPr/>
          <p:nvPr/>
        </p:nvGrpSpPr>
        <p:grpSpPr>
          <a:xfrm>
            <a:off x="5123544" y="729598"/>
            <a:ext cx="1843255" cy="4049874"/>
            <a:chOff x="5123544" y="729598"/>
            <a:chExt cx="1843255" cy="4049874"/>
          </a:xfrm>
        </p:grpSpPr>
        <p:sp>
          <p:nvSpPr>
            <p:cNvPr id="10" name="矩形 9"/>
            <p:cNvSpPr/>
            <p:nvPr/>
          </p:nvSpPr>
          <p:spPr>
            <a:xfrm>
              <a:off x="5123544" y="1378857"/>
              <a:ext cx="1843255" cy="2583543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225143" y="900339"/>
              <a:ext cx="1465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 dirty="0">
                  <a:cs typeface="+mn-ea"/>
                  <a:sym typeface="+mn-lt"/>
                </a:rPr>
                <a:t>添加标题</a:t>
              </a:r>
              <a:endParaRPr lang="zh-CN" altLang="en-US" sz="1400" spc="400" dirty="0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249374" y="729598"/>
              <a:ext cx="11347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894151" y="4133141"/>
              <a:ext cx="422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01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966741" y="1913598"/>
            <a:ext cx="1843372" cy="3810017"/>
            <a:chOff x="6966741" y="1913598"/>
            <a:chExt cx="1843372" cy="3810017"/>
          </a:xfrm>
        </p:grpSpPr>
        <p:sp>
          <p:nvSpPr>
            <p:cNvPr id="11" name="矩形 10"/>
            <p:cNvSpPr/>
            <p:nvPr/>
          </p:nvSpPr>
          <p:spPr>
            <a:xfrm>
              <a:off x="6966741" y="2590799"/>
              <a:ext cx="1843372" cy="2583543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21771" y="2103081"/>
              <a:ext cx="1465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 dirty="0">
                  <a:cs typeface="+mn-ea"/>
                  <a:sym typeface="+mn-lt"/>
                </a:rPr>
                <a:t>添加标题</a:t>
              </a:r>
              <a:endParaRPr lang="zh-CN" altLang="en-US" sz="1400" spc="400" dirty="0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121645" y="1913598"/>
              <a:ext cx="11347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09364" y="5354283"/>
              <a:ext cx="490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02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832851" y="1208116"/>
            <a:ext cx="1820515" cy="3817062"/>
            <a:chOff x="8832851" y="1208116"/>
            <a:chExt cx="1820515" cy="3817062"/>
          </a:xfrm>
        </p:grpSpPr>
        <p:sp>
          <p:nvSpPr>
            <p:cNvPr id="12" name="矩形 11"/>
            <p:cNvSpPr/>
            <p:nvPr/>
          </p:nvSpPr>
          <p:spPr>
            <a:xfrm>
              <a:off x="8832851" y="1923141"/>
              <a:ext cx="1820515" cy="2583543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998734" y="1378857"/>
              <a:ext cx="1465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400" dirty="0">
                  <a:cs typeface="+mn-ea"/>
                  <a:sym typeface="+mn-lt"/>
                </a:rPr>
                <a:t>添加标题</a:t>
              </a:r>
              <a:endParaRPr lang="zh-CN" altLang="en-US" sz="1400" spc="400" dirty="0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022545" y="1208116"/>
              <a:ext cx="11347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486327" y="4655846"/>
              <a:ext cx="490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03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38594" y="1374989"/>
            <a:ext cx="3378200" cy="954107"/>
            <a:chOff x="736600" y="2095500"/>
            <a:chExt cx="3378200" cy="954107"/>
          </a:xfrm>
        </p:grpSpPr>
        <p:sp>
          <p:nvSpPr>
            <p:cNvPr id="29" name="文本框 28"/>
            <p:cNvSpPr txBox="1"/>
            <p:nvPr/>
          </p:nvSpPr>
          <p:spPr>
            <a:xfrm>
              <a:off x="736600" y="2095500"/>
              <a:ext cx="337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企业年度项目总结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36600" y="2618720"/>
              <a:ext cx="326390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cs typeface="+mn-ea"/>
                  <a:sym typeface="+mn-lt"/>
                </a:rPr>
                <a:t>ANNUAL SUMMARY REPORT OF ENTERPRISE PROJECTS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738594" y="2421429"/>
            <a:ext cx="403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38594" y="3313981"/>
            <a:ext cx="403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cs typeface="+mn-ea"/>
              <a:sym typeface="+mn-lt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538513" y="4655846"/>
            <a:ext cx="2463975" cy="119354"/>
            <a:chOff x="1538513" y="4655846"/>
            <a:chExt cx="2463975" cy="119354"/>
          </a:xfrm>
        </p:grpSpPr>
        <p:sp>
          <p:nvSpPr>
            <p:cNvPr id="33" name="矩形 32"/>
            <p:cNvSpPr/>
            <p:nvPr/>
          </p:nvSpPr>
          <p:spPr>
            <a:xfrm>
              <a:off x="1538513" y="4655846"/>
              <a:ext cx="1611084" cy="1193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149597" y="4655846"/>
              <a:ext cx="852891" cy="1193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538513" y="5025178"/>
            <a:ext cx="2463965" cy="119354"/>
            <a:chOff x="1538513" y="5025178"/>
            <a:chExt cx="2463965" cy="119354"/>
          </a:xfrm>
        </p:grpSpPr>
        <p:sp>
          <p:nvSpPr>
            <p:cNvPr id="35" name="矩形 34"/>
            <p:cNvSpPr/>
            <p:nvPr/>
          </p:nvSpPr>
          <p:spPr>
            <a:xfrm>
              <a:off x="1538513" y="5025178"/>
              <a:ext cx="1033230" cy="1193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564047" y="5025178"/>
              <a:ext cx="1438431" cy="1193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714099" y="4596619"/>
            <a:ext cx="8302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spc="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1050" spc="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14099" y="4957897"/>
            <a:ext cx="8302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spc="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1050" spc="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14099" y="5328834"/>
            <a:ext cx="8302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spc="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1050" spc="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538513" y="5394510"/>
            <a:ext cx="2463961" cy="119354"/>
            <a:chOff x="1538513" y="5394510"/>
            <a:chExt cx="2463961" cy="119354"/>
          </a:xfrm>
        </p:grpSpPr>
        <p:sp>
          <p:nvSpPr>
            <p:cNvPr id="38" name="矩形 37"/>
            <p:cNvSpPr/>
            <p:nvPr/>
          </p:nvSpPr>
          <p:spPr>
            <a:xfrm>
              <a:off x="1538513" y="5394510"/>
              <a:ext cx="1415753" cy="1193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954266" y="5394510"/>
              <a:ext cx="1048208" cy="1193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3998486" y="4573536"/>
            <a:ext cx="650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cs typeface="+mn-ea"/>
                <a:sym typeface="+mn-lt"/>
              </a:rPr>
              <a:t>75%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998486" y="4944386"/>
            <a:ext cx="650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cs typeface="+mn-ea"/>
                <a:sym typeface="+mn-lt"/>
              </a:rPr>
              <a:t>56%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998486" y="5315236"/>
            <a:ext cx="650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cs typeface="+mn-ea"/>
                <a:sym typeface="+mn-lt"/>
              </a:rPr>
              <a:t>32%</a:t>
            </a:r>
            <a:endParaRPr lang="zh-CN" altLang="en-US" sz="1200" dirty="0">
              <a:cs typeface="+mn-ea"/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262">
        <p:random/>
      </p:transition>
    </mc:Choice>
    <mc:Fallback>
      <p:transition spd="slow" advTm="926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40" grpId="0"/>
      <p:bldP spid="41" grpId="0"/>
      <p:bldP spid="42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540500"/>
            <a:ext cx="12192000" cy="317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117600" y="241299"/>
            <a:ext cx="3276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39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“</a:t>
            </a:r>
            <a:endParaRPr lang="zh-CN" altLang="en-US" sz="239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40073" y="2335527"/>
            <a:ext cx="3378200" cy="954107"/>
            <a:chOff x="736600" y="2095500"/>
            <a:chExt cx="3378200" cy="954107"/>
          </a:xfrm>
        </p:grpSpPr>
        <p:sp>
          <p:nvSpPr>
            <p:cNvPr id="5" name="文本框 4"/>
            <p:cNvSpPr txBox="1"/>
            <p:nvPr/>
          </p:nvSpPr>
          <p:spPr>
            <a:xfrm>
              <a:off x="736600" y="2095500"/>
              <a:ext cx="337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企业年度项目总结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36600" y="2618720"/>
              <a:ext cx="326390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cs typeface="+mn-ea"/>
                  <a:sym typeface="+mn-lt"/>
                </a:rPr>
                <a:t>ANNUAL SUMMARY REPORT OF ENTERPRISE PROJECTS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740073" y="3302018"/>
            <a:ext cx="4468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40073" y="4028580"/>
            <a:ext cx="4468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662267" y="2111652"/>
            <a:ext cx="3276600" cy="3276600"/>
            <a:chOff x="7371982" y="2130236"/>
            <a:chExt cx="3276600" cy="3276600"/>
          </a:xfrm>
        </p:grpSpPr>
        <p:sp>
          <p:nvSpPr>
            <p:cNvPr id="9" name="椭圆 8"/>
            <p:cNvSpPr/>
            <p:nvPr/>
          </p:nvSpPr>
          <p:spPr>
            <a:xfrm>
              <a:off x="7371982" y="2130236"/>
              <a:ext cx="3276600" cy="3276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19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293438" y="3051692"/>
              <a:ext cx="1433689" cy="1433689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1740073" y="4755142"/>
            <a:ext cx="4468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400" dirty="0">
                <a:cs typeface="+mn-ea"/>
                <a:sym typeface="+mn-lt"/>
              </a:rPr>
              <a:t>单击此处添加标题内容，内容要与标题相符，主要注意字体大小及文本匹配程度。</a:t>
            </a:r>
            <a:endParaRPr lang="zh-CN" altLang="en-US" sz="1400" spc="400" dirty="0"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142">
        <p:random/>
      </p:transition>
    </mc:Choice>
    <mc:Fallback>
      <p:transition spd="slow" advTm="414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407812" y="4912603"/>
            <a:ext cx="1056397" cy="10563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461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9727792" y="1136552"/>
            <a:ext cx="563400" cy="563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461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-397892" y="-623833"/>
            <a:ext cx="1629792" cy="16297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461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919450" y="5253200"/>
            <a:ext cx="449100" cy="4491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461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048000" y="1443260"/>
            <a:ext cx="6096000" cy="3971481"/>
            <a:chOff x="3048000" y="1443260"/>
            <a:chExt cx="6096000" cy="3971481"/>
          </a:xfrm>
        </p:grpSpPr>
        <p:grpSp>
          <p:nvGrpSpPr>
            <p:cNvPr id="15" name="组合 14"/>
            <p:cNvGrpSpPr/>
            <p:nvPr/>
          </p:nvGrpSpPr>
          <p:grpSpPr>
            <a:xfrm>
              <a:off x="3048000" y="1443260"/>
              <a:ext cx="6096000" cy="3971481"/>
              <a:chOff x="3048000" y="1443260"/>
              <a:chExt cx="6096000" cy="3971481"/>
            </a:xfrm>
          </p:grpSpPr>
          <p:sp>
            <p:nvSpPr>
              <p:cNvPr id="17" name="矩形: 圆角 1"/>
              <p:cNvSpPr/>
              <p:nvPr/>
            </p:nvSpPr>
            <p:spPr>
              <a:xfrm rot="2684577">
                <a:off x="4110260" y="1443260"/>
                <a:ext cx="3971481" cy="3971481"/>
              </a:xfrm>
              <a:prstGeom prst="roundRect">
                <a:avLst>
                  <a:gd name="adj" fmla="val 1336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46100" sx="101000" sy="101000" algn="ctr" rotWithShape="0">
                  <a:schemeClr val="tx1">
                    <a:lumMod val="65000"/>
                    <a:lumOff val="35000"/>
                    <a:alpha val="1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文本框 5"/>
              <p:cNvSpPr txBox="1"/>
              <p:nvPr/>
            </p:nvSpPr>
            <p:spPr>
              <a:xfrm>
                <a:off x="3048000" y="3370650"/>
                <a:ext cx="6096000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项目问题总结</a:t>
                </a:r>
                <a:endParaRPr kumimoji="0" lang="en-US" altLang="zh-CN" sz="32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汇总分析</a:t>
                </a:r>
                <a:endParaRPr kumimoji="0" lang="zh-CN" altLang="en-US" sz="32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文本框 8"/>
              <p:cNvSpPr txBox="1"/>
              <p:nvPr/>
            </p:nvSpPr>
            <p:spPr>
              <a:xfrm>
                <a:off x="4000500" y="4536226"/>
                <a:ext cx="4191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ANNUAL SUMMARY REPORT OF ENTERPRISE PROJECTS</a:t>
                </a: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79155" y="1848473"/>
              <a:ext cx="1433689" cy="1433689"/>
            </a:xfrm>
            <a:prstGeom prst="rect">
              <a:avLst/>
            </a:prstGeom>
          </p:spPr>
        </p:pic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708">
        <p:random/>
      </p:transition>
    </mc:Choice>
    <mc:Fallback>
      <p:transition spd="slow" advTm="170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2" grpId="0" animBg="1"/>
    </p:bldLst>
  </p:timing>
</p:sld>
</file>

<file path=ppt/tags/tag1.xml><?xml version="1.0" encoding="utf-8"?>
<p:tagLst xmlns:p="http://schemas.openxmlformats.org/presentationml/2006/main">
  <p:tag name="TIMING" val="|0.1|0.6|0.5|0.9"/>
</p:tagLst>
</file>

<file path=ppt/tags/tag10.xml><?xml version="1.0" encoding="utf-8"?>
<p:tagLst xmlns:p="http://schemas.openxmlformats.org/presentationml/2006/main">
  <p:tag name="TIMING" val="|0.5|0.6|0.5|0.7|0.6"/>
</p:tagLst>
</file>

<file path=ppt/tags/tag11.xml><?xml version="1.0" encoding="utf-8"?>
<p:tagLst xmlns:p="http://schemas.openxmlformats.org/presentationml/2006/main">
  <p:tag name="TIMING" val="|0.5|0.5|0.6|0.6"/>
</p:tagLst>
</file>

<file path=ppt/tags/tag12.xml><?xml version="1.0" encoding="utf-8"?>
<p:tagLst xmlns:p="http://schemas.openxmlformats.org/presentationml/2006/main">
  <p:tag name="TIMING" val="|0.5|0.5|0.6|0.7|0.6|0.6|0.5|0.6|0.5"/>
</p:tagLst>
</file>

<file path=ppt/tags/tag13.xml><?xml version="1.0" encoding="utf-8"?>
<p:tagLst xmlns:p="http://schemas.openxmlformats.org/presentationml/2006/main">
  <p:tag name="TIMING" val="|0|0.6|0.5|0.7|0.5|0.5|0.5|0.8|0.7|0.7"/>
</p:tagLst>
</file>

<file path=ppt/tags/tag14.xml><?xml version="1.0" encoding="utf-8"?>
<p:tagLst xmlns:p="http://schemas.openxmlformats.org/presentationml/2006/main">
  <p:tag name="TIMING" val="|0|0.6"/>
</p:tagLst>
</file>

<file path=ppt/tags/tag15.xml><?xml version="1.0" encoding="utf-8"?>
<p:tagLst xmlns:p="http://schemas.openxmlformats.org/presentationml/2006/main">
  <p:tag name="TIMING" val="|0.8|0.6|0.7|2.3|1.3|1.3"/>
</p:tagLst>
</file>

<file path=ppt/tags/tag16.xml><?xml version="1.0" encoding="utf-8"?>
<p:tagLst xmlns:p="http://schemas.openxmlformats.org/presentationml/2006/main">
  <p:tag name="TIMING" val="|0.4|0.7|0.5|0.5|0.5|0.6|0.6"/>
</p:tagLst>
</file>

<file path=ppt/tags/tag17.xml><?xml version="1.0" encoding="utf-8"?>
<p:tagLst xmlns:p="http://schemas.openxmlformats.org/presentationml/2006/main">
  <p:tag name="TIMING" val="|0|0.7|0.5|0.7|0.6"/>
</p:tagLst>
</file>

<file path=ppt/tags/tag18.xml><?xml version="1.0" encoding="utf-8"?>
<p:tagLst xmlns:p="http://schemas.openxmlformats.org/presentationml/2006/main">
  <p:tag name="TIMING" val="|0.5|0.5|0.6|0.6"/>
</p:tagLst>
</file>

<file path=ppt/tags/tag19.xml><?xml version="1.0" encoding="utf-8"?>
<p:tagLst xmlns:p="http://schemas.openxmlformats.org/presentationml/2006/main">
  <p:tag name="TIMING" val="|0.1|0.6"/>
</p:tagLst>
</file>

<file path=ppt/tags/tag2.xml><?xml version="1.0" encoding="utf-8"?>
<p:tagLst xmlns:p="http://schemas.openxmlformats.org/presentationml/2006/main">
  <p:tag name="TIMING" val="|0.6|0.6|0.6|0.7|0.4|0.5|0.5|0.5|0.5|0.4"/>
</p:tagLst>
</file>

<file path=ppt/tags/tag20.xml><?xml version="1.0" encoding="utf-8"?>
<p:tagLst xmlns:p="http://schemas.openxmlformats.org/presentationml/2006/main">
  <p:tag name="TIMING" val="|0.8|0.5|0.6|0.3|0.5"/>
</p:tagLst>
</file>

<file path=ppt/tags/tag21.xml><?xml version="1.0" encoding="utf-8"?>
<p:tagLst xmlns:p="http://schemas.openxmlformats.org/presentationml/2006/main">
  <p:tag name="TIMING" val="|0.1|0.6|0.8|0.5"/>
</p:tagLst>
</file>

<file path=ppt/tags/tag22.xml><?xml version="1.0" encoding="utf-8"?>
<p:tagLst xmlns:p="http://schemas.openxmlformats.org/presentationml/2006/main">
  <p:tag name="TIMING" val="|0.6|0.5|0.5|0.8"/>
</p:tagLst>
</file>

<file path=ppt/tags/tag23.xml><?xml version="1.0" encoding="utf-8"?>
<p:tagLst xmlns:p="http://schemas.openxmlformats.org/presentationml/2006/main">
  <p:tag name="TIMING" val="|0.4|0.5"/>
</p:tagLst>
</file>

<file path=ppt/tags/tag24.xml><?xml version="1.0" encoding="utf-8"?>
<p:tagLst xmlns:p="http://schemas.openxmlformats.org/presentationml/2006/main">
  <p:tag name="TIMING" val="|0.4|0.5|1.1|0.4"/>
</p:tagLst>
</file>

<file path=ppt/tags/tag3.xml><?xml version="1.0" encoding="utf-8"?>
<p:tagLst xmlns:p="http://schemas.openxmlformats.org/presentationml/2006/main">
  <p:tag name="TIMING" val="|0.5|0.4"/>
</p:tagLst>
</file>

<file path=ppt/tags/tag4.xml><?xml version="1.0" encoding="utf-8"?>
<p:tagLst xmlns:p="http://schemas.openxmlformats.org/presentationml/2006/main">
  <p:tag name="TIMING" val="|0.5|0.5|0.6|0.5|0.4"/>
</p:tagLst>
</file>

<file path=ppt/tags/tag5.xml><?xml version="1.0" encoding="utf-8"?>
<p:tagLst xmlns:p="http://schemas.openxmlformats.org/presentationml/2006/main">
  <p:tag name="TIMING" val="|0.3|0.4|0.4|0.8"/>
</p:tagLst>
</file>

<file path=ppt/tags/tag6.xml><?xml version="1.0" encoding="utf-8"?>
<p:tagLst xmlns:p="http://schemas.openxmlformats.org/presentationml/2006/main">
  <p:tag name="TIMING" val="|0|0.6|0.5"/>
</p:tagLst>
</file>

<file path=ppt/tags/tag7.xml><?xml version="1.0" encoding="utf-8"?>
<p:tagLst xmlns:p="http://schemas.openxmlformats.org/presentationml/2006/main">
  <p:tag name="TIMING" val="|0.5|0.8|1|0.8|0.7|0.6|0.7|0.7|0.5|0.6|0.6|0.6"/>
</p:tagLst>
</file>

<file path=ppt/tags/tag8.xml><?xml version="1.0" encoding="utf-8"?>
<p:tagLst xmlns:p="http://schemas.openxmlformats.org/presentationml/2006/main">
  <p:tag name="TIMING" val="|0.6|0.6|0.7|0.6"/>
</p:tagLst>
</file>

<file path=ppt/tags/tag9.xml><?xml version="1.0" encoding="utf-8"?>
<p:tagLst xmlns:p="http://schemas.openxmlformats.org/presentationml/2006/main">
  <p:tag name="TIMING" val="|0.4|0.5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jj2gxoh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3644</Words>
  <Application>WPS 演示</Application>
  <PresentationFormat>宽屏</PresentationFormat>
  <Paragraphs>414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Arial Unicode MS</vt:lpstr>
      <vt:lpstr>Calibri</vt:lpstr>
      <vt:lpstr>Meiryo</vt:lpstr>
      <vt:lpstr>Yu Gothic UI</vt:lpstr>
      <vt:lpstr>Arial Narrow</vt:lpstr>
      <vt:lpstr>Calibri Light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/>
  <dc:subject>https://www.ypppt.com/</dc:subject>
  <cp:lastModifiedBy>有痣青年</cp:lastModifiedBy>
  <cp:revision>154</cp:revision>
  <dcterms:created xsi:type="dcterms:W3CDTF">2020-11-05T09:34:00Z</dcterms:created>
  <dcterms:modified xsi:type="dcterms:W3CDTF">2025-04-19T09:02:40Z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CB0F4D06BD564A558F3F179E943E07E5_12</vt:lpwstr>
  </property>
  <property fmtid="{D5CDD505-2E9C-101B-9397-08002B2CF9AE}" pid="3" name="KSOProductBuildVer">
    <vt:lpwstr>2052-12.1.0.20784</vt:lpwstr>
  </property>
</Properties>
</file>