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21.svg" ContentType="image/svg+xml"/>
  <Override PartName="/ppt/media/image23.svg" ContentType="image/svg+xml"/>
  <Override PartName="/ppt/media/image2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60" r:id="rId7"/>
    <p:sldId id="261" r:id="rId8"/>
    <p:sldId id="262" r:id="rId9"/>
    <p:sldId id="263" r:id="rId10"/>
    <p:sldId id="271" r:id="rId11"/>
    <p:sldId id="264" r:id="rId12"/>
    <p:sldId id="265" r:id="rId13"/>
    <p:sldId id="266" r:id="rId14"/>
    <p:sldId id="267" r:id="rId15"/>
    <p:sldId id="272" r:id="rId16"/>
    <p:sldId id="268" r:id="rId17"/>
    <p:sldId id="259" r:id="rId18"/>
    <p:sldId id="269" r:id="rId19"/>
    <p:sldId id="270" r:id="rId20"/>
    <p:sldId id="273" r:id="rId21"/>
    <p:sldId id="274" r:id="rId22"/>
    <p:sldId id="275" r:id="rId23"/>
    <p:sldId id="278" r:id="rId24"/>
    <p:sldId id="276" r:id="rId25"/>
    <p:sldId id="277" r:id="rId26"/>
    <p:sldId id="279" r:id="rId27"/>
    <p:sldId id="280"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19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93" autoAdjust="0"/>
    <p:restoredTop sz="94660"/>
  </p:normalViewPr>
  <p:slideViewPr>
    <p:cSldViewPr snapToGrid="0">
      <p:cViewPr varScale="1">
        <p:scale>
          <a:sx n="88" d="100"/>
          <a:sy n="88"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2F214-2E4B-4B5A-9774-694028D64E8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DFDAE-03EA-44B6-94EF-7312A671F56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DFDAE-03EA-44B6-94EF-7312A671F56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9FFCFB8-5EDF-41B0-A969-A870D986FA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D254E2-49A5-4C72-A0E8-9B509D84CA04}" type="slidenum">
              <a:rPr lang="zh-CN" altLang="en-US" smtClean="0"/>
            </a:fld>
            <a:endParaRPr lang="zh-CN" alt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9FFCFB8-5EDF-41B0-A969-A870D986FA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D254E2-49A5-4C72-A0E8-9B509D84CA04}" type="slidenum">
              <a:rPr lang="zh-CN" altLang="en-US" smtClean="0"/>
            </a:fld>
            <a:endParaRPr lang="zh-CN" alt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9FFCFB8-5EDF-41B0-A969-A870D986FA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D254E2-49A5-4C72-A0E8-9B509D84CA04}" type="slidenum">
              <a:rPr lang="zh-CN" altLang="en-US" smtClean="0"/>
            </a:fld>
            <a:endParaRPr lang="zh-CN" alt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9FFCFB8-5EDF-41B0-A969-A870D986FA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D254E2-49A5-4C72-A0E8-9B509D84CA04}" type="slidenum">
              <a:rPr lang="zh-CN" altLang="en-US" smtClean="0"/>
            </a:fld>
            <a:endParaRPr lang="zh-CN" alt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09FFCFB8-5EDF-41B0-A969-A870D986FA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D254E2-49A5-4C72-A0E8-9B509D84CA04}" type="slidenum">
              <a:rPr lang="zh-CN" altLang="en-US" smtClean="0"/>
            </a:fld>
            <a:endParaRPr lang="zh-CN" alt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9FFCFB8-5EDF-41B0-A969-A870D986FAC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D254E2-49A5-4C72-A0E8-9B509D84CA04}" type="slidenum">
              <a:rPr lang="zh-CN" altLang="en-US" smtClean="0"/>
            </a:fld>
            <a:endParaRPr lang="zh-CN" alt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9FFCFB8-5EDF-41B0-A969-A870D986FAC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AD254E2-49A5-4C72-A0E8-9B509D84CA04}" type="slidenum">
              <a:rPr lang="zh-CN" altLang="en-US" smtClean="0"/>
            </a:fld>
            <a:endParaRPr lang="zh-CN" alt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9FFCFB8-5EDF-41B0-A969-A870D986FAC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AD254E2-49A5-4C72-A0E8-9B509D84CA04}" type="slidenum">
              <a:rPr lang="zh-CN" altLang="en-US" smtClean="0"/>
            </a:fld>
            <a:endParaRPr lang="zh-CN" alt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9FFCFB8-5EDF-41B0-A969-A870D986FAC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AD254E2-49A5-4C72-A0E8-9B509D84CA04}" type="slidenum">
              <a:rPr lang="zh-CN" altLang="en-US" smtClean="0"/>
            </a:fld>
            <a:endParaRPr lang="zh-CN" alt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9FFCFB8-5EDF-41B0-A969-A870D986FAC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D254E2-49A5-4C72-A0E8-9B509D84CA04}" type="slidenum">
              <a:rPr lang="zh-CN" altLang="en-US" smtClean="0"/>
            </a:fld>
            <a:endParaRPr lang="zh-CN" alt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9FFCFB8-5EDF-41B0-A969-A870D986FAC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D254E2-49A5-4C72-A0E8-9B509D84CA04}" type="slidenum">
              <a:rPr lang="zh-CN" altLang="en-US" smtClean="0"/>
            </a:fld>
            <a:endParaRPr lang="zh-CN" alt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FCFB8-5EDF-41B0-A969-A870D986FAC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254E2-49A5-4C72-A0E8-9B509D84CA0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22.xml"/><Relationship Id="rId8" Type="http://schemas.openxmlformats.org/officeDocument/2006/relationships/slideLayout" Target="../slideLayouts/slideLayout1.xml"/><Relationship Id="rId7" Type="http://schemas.openxmlformats.org/officeDocument/2006/relationships/image" Target="../media/image25.svg"/><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image" Target="../media/image19.jpe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xml"/><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9700" y="0"/>
            <a:ext cx="4292600" cy="6858000"/>
          </a:xfrm>
          <a:prstGeom prst="rect">
            <a:avLst/>
          </a:prstGeom>
          <a:solidFill>
            <a:srgbClr val="99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a:off x="694989" y="557005"/>
            <a:ext cx="10788352" cy="5825652"/>
            <a:chOff x="329228" y="322943"/>
            <a:chExt cx="11504029" cy="6212114"/>
          </a:xfrm>
          <a:effectLst>
            <a:outerShdw blurRad="482600" sx="104000" sy="104000" algn="ctr" rotWithShape="0">
              <a:prstClr val="black">
                <a:alpha val="7000"/>
              </a:prstClr>
            </a:outerShdw>
          </a:effectLst>
        </p:grpSpPr>
        <p:sp>
          <p:nvSpPr>
            <p:cNvPr id="6" name="矩形 5"/>
            <p:cNvSpPr/>
            <p:nvPr/>
          </p:nvSpPr>
          <p:spPr>
            <a:xfrm>
              <a:off x="329228" y="322943"/>
              <a:ext cx="11499915" cy="6212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33342" y="322943"/>
              <a:ext cx="11499915" cy="6212114"/>
            </a:xfrm>
            <a:prstGeom prst="rect">
              <a:avLst/>
            </a:prstGeom>
            <a:blipFill dpi="0" rotWithShape="1">
              <a:blip r:embed="rId1">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1" name="矩形 10"/>
          <p:cNvSpPr/>
          <p:nvPr/>
        </p:nvSpPr>
        <p:spPr>
          <a:xfrm>
            <a:off x="2982406" y="2368028"/>
            <a:ext cx="6211958" cy="769441"/>
          </a:xfrm>
          <a:prstGeom prst="rect">
            <a:avLst/>
          </a:prstGeom>
        </p:spPr>
        <p:txBody>
          <a:bodyPr wrap="none">
            <a:spAutoFit/>
          </a:bodyPr>
          <a:lstStyle/>
          <a:p>
            <a:pPr algn="ctr"/>
            <a:r>
              <a:rPr lang="zh-CN" altLang="en-US" sz="4400" b="1" spc="300" dirty="0">
                <a:solidFill>
                  <a:srgbClr val="99191E"/>
                </a:solidFill>
                <a:cs typeface="+mn-ea"/>
                <a:sym typeface="+mn-lt"/>
              </a:rPr>
              <a:t>活动策划</a:t>
            </a:r>
            <a:r>
              <a:rPr lang="zh-CN" altLang="en-US" sz="4400" b="1" spc="300" dirty="0">
                <a:solidFill>
                  <a:schemeClr val="tx1">
                    <a:lumMod val="65000"/>
                    <a:lumOff val="35000"/>
                  </a:schemeClr>
                </a:solidFill>
                <a:cs typeface="+mn-ea"/>
                <a:sym typeface="+mn-lt"/>
              </a:rPr>
              <a:t>执行方案汇报</a:t>
            </a:r>
            <a:endParaRPr lang="zh-CN" altLang="en-US" sz="4400" b="1" dirty="0">
              <a:solidFill>
                <a:schemeClr val="tx1">
                  <a:lumMod val="65000"/>
                  <a:lumOff val="35000"/>
                </a:schemeClr>
              </a:solidFill>
              <a:cs typeface="+mn-ea"/>
              <a:sym typeface="+mn-lt"/>
            </a:endParaRPr>
          </a:p>
        </p:txBody>
      </p:sp>
      <p:sp>
        <p:nvSpPr>
          <p:cNvPr id="12" name="矩形 11"/>
          <p:cNvSpPr/>
          <p:nvPr/>
        </p:nvSpPr>
        <p:spPr>
          <a:xfrm>
            <a:off x="1762548" y="3311297"/>
            <a:ext cx="8666904" cy="754566"/>
          </a:xfrm>
          <a:prstGeom prst="rect">
            <a:avLst/>
          </a:prstGeom>
        </p:spPr>
        <p:txBody>
          <a:bodyPr wrap="square">
            <a:spAutoFit/>
          </a:bodyPr>
          <a:lstStyle/>
          <a:p>
            <a:pPr algn="ctr">
              <a:lnSpc>
                <a:spcPct val="150000"/>
              </a:lnSpc>
              <a:buClr>
                <a:srgbClr val="E7E6E6">
                  <a:lumMod val="10000"/>
                </a:srgbClr>
              </a:buClr>
            </a:pPr>
            <a:r>
              <a:rPr lang="en-US" altLang="zh-CN" sz="1000" dirty="0">
                <a:solidFill>
                  <a:schemeClr val="tx1">
                    <a:lumMod val="65000"/>
                    <a:lumOff val="35000"/>
                  </a:schemeClr>
                </a:solidFill>
                <a:cs typeface="+mn-ea"/>
                <a:sym typeface="+mn-lt"/>
              </a:rPr>
              <a:t>By faith I mean a vision of good one cherishes and the enthusiasm that pushes one to seek its fulfillment regardless of obstacles. By faith I By faith I mean a vision of good one cherishes and the enthusiasm that pushes one to seek its fulfillment regardless of obstacles. By faith I</a:t>
            </a:r>
            <a:endParaRPr lang="en-US" altLang="zh-CN" sz="1000" dirty="0">
              <a:solidFill>
                <a:schemeClr val="tx1">
                  <a:lumMod val="65000"/>
                  <a:lumOff val="35000"/>
                </a:schemeClr>
              </a:solidFill>
              <a:cs typeface="+mn-ea"/>
              <a:sym typeface="+mn-lt"/>
            </a:endParaRPr>
          </a:p>
          <a:p>
            <a:pPr algn="ctr">
              <a:lnSpc>
                <a:spcPct val="150000"/>
              </a:lnSpc>
              <a:buClr>
                <a:srgbClr val="E7E6E6">
                  <a:lumMod val="10000"/>
                </a:srgbClr>
              </a:buClr>
            </a:pPr>
            <a:endParaRPr lang="en-US" altLang="zh-CN" sz="1000" dirty="0">
              <a:solidFill>
                <a:schemeClr val="tx1">
                  <a:lumMod val="65000"/>
                  <a:lumOff val="35000"/>
                </a:schemeClr>
              </a:solidFill>
              <a:cs typeface="+mn-ea"/>
              <a:sym typeface="+mn-lt"/>
            </a:endParaRPr>
          </a:p>
        </p:txBody>
      </p:sp>
      <p:sp>
        <p:nvSpPr>
          <p:cNvPr id="13" name="TextBox 60"/>
          <p:cNvSpPr txBox="1"/>
          <p:nvPr/>
        </p:nvSpPr>
        <p:spPr>
          <a:xfrm>
            <a:off x="5093052" y="2078987"/>
            <a:ext cx="1990655" cy="230832"/>
          </a:xfrm>
          <a:prstGeom prst="rect">
            <a:avLst/>
          </a:prstGeom>
          <a:noFill/>
        </p:spPr>
        <p:txBody>
          <a:bodyPr wrap="none" rtlCol="0">
            <a:spAutoFit/>
          </a:bodyPr>
          <a:lstStyle/>
          <a:p>
            <a:pPr algn="ctr" defTabSz="914400"/>
            <a:r>
              <a:rPr lang="en-US" sz="900" b="1" spc="150" dirty="0">
                <a:solidFill>
                  <a:schemeClr val="tx1">
                    <a:lumMod val="65000"/>
                    <a:lumOff val="35000"/>
                  </a:schemeClr>
                </a:solidFill>
                <a:cs typeface="+mn-ea"/>
                <a:sym typeface="+mn-lt"/>
              </a:rPr>
              <a:t>WRITE A TITLE IN THIS SECTION</a:t>
            </a:r>
            <a:endParaRPr lang="en-US" sz="1000" b="1" spc="150" dirty="0">
              <a:solidFill>
                <a:schemeClr val="tx1">
                  <a:lumMod val="65000"/>
                  <a:lumOff val="35000"/>
                </a:schemeClr>
              </a:solidFill>
              <a:cs typeface="+mn-ea"/>
              <a:sym typeface="+mn-lt"/>
            </a:endParaRPr>
          </a:p>
        </p:txBody>
      </p:sp>
      <p:sp>
        <p:nvSpPr>
          <p:cNvPr id="14" name="文本框 13"/>
          <p:cNvSpPr txBox="1"/>
          <p:nvPr/>
        </p:nvSpPr>
        <p:spPr>
          <a:xfrm>
            <a:off x="4521200" y="4185627"/>
            <a:ext cx="3149600" cy="337185"/>
          </a:xfrm>
          <a:prstGeom prst="rect">
            <a:avLst/>
          </a:prstGeom>
          <a:solidFill>
            <a:srgbClr val="99191E"/>
          </a:solidFill>
        </p:spPr>
        <p:txBody>
          <a:bodyPr wrap="square" rtlCol="0">
            <a:spAutoFit/>
          </a:bodyPr>
          <a:lstStyle/>
          <a:p>
            <a:pPr algn="ctr"/>
            <a:r>
              <a:rPr lang="zh-CN" altLang="en-US" sz="1600" b="1" dirty="0">
                <a:solidFill>
                  <a:schemeClr val="bg1"/>
                </a:solidFill>
                <a:cs typeface="+mn-ea"/>
                <a:sym typeface="+mn-lt"/>
              </a:rPr>
              <a:t>设计师</a:t>
            </a:r>
            <a:r>
              <a:rPr lang="zh-CN" altLang="en-US" sz="1600" b="1" dirty="0" smtClean="0">
                <a:solidFill>
                  <a:schemeClr val="bg1"/>
                </a:solidFill>
                <a:cs typeface="+mn-ea"/>
                <a:sym typeface="+mn-lt"/>
              </a:rPr>
              <a:t>：</a:t>
            </a:r>
            <a:r>
              <a:rPr lang="en-US" altLang="zh-CN" sz="1600" b="1" dirty="0" smtClean="0">
                <a:solidFill>
                  <a:schemeClr val="bg1"/>
                </a:solidFill>
                <a:cs typeface="+mn-ea"/>
                <a:sym typeface="+mn-lt"/>
              </a:rPr>
              <a:t>PPT</a:t>
            </a:r>
            <a:r>
              <a:rPr lang="zh-CN" altLang="en-US" sz="1600" b="1" dirty="0" smtClean="0">
                <a:solidFill>
                  <a:schemeClr val="bg1"/>
                </a:solidFill>
                <a:cs typeface="+mn-ea"/>
                <a:sym typeface="+mn-lt"/>
              </a:rPr>
              <a:t>      </a:t>
            </a:r>
            <a:r>
              <a:rPr lang="zh-CN" altLang="en-US" sz="1600" b="1" dirty="0">
                <a:solidFill>
                  <a:schemeClr val="bg1"/>
                </a:solidFill>
                <a:cs typeface="+mn-ea"/>
                <a:sym typeface="+mn-lt"/>
              </a:rPr>
              <a:t>部门：招商部</a:t>
            </a:r>
            <a:endParaRPr lang="zh-CN" altLang="en-US" sz="1600" b="1" dirty="0">
              <a:solidFill>
                <a:schemeClr val="bg1"/>
              </a:solidFill>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childTnLst>
                          </p:cTn>
                        </p:par>
                        <p:par>
                          <p:cTn id="12" fill="hold">
                            <p:stCondLst>
                              <p:cond delay="1000"/>
                            </p:stCondLst>
                            <p:childTnLst>
                              <p:par>
                                <p:cTn id="13" presetID="50" presetClass="entr" presetSubtype="0" decel="100000" fill="hold" grpId="0" nodeType="after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strVal val="#ppt_w+.3"/>
                                          </p:val>
                                        </p:tav>
                                        <p:tav tm="100000">
                                          <p:val>
                                            <p:strVal val="#ppt_w"/>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animEffect transition="in" filter="fade">
                                      <p:cBhvr>
                                        <p:cTn id="17" dur="1000"/>
                                        <p:tgtEl>
                                          <p:spTgt spid="11"/>
                                        </p:tgtEl>
                                      </p:cBhvr>
                                    </p:animEffect>
                                  </p:childTnLst>
                                </p:cTn>
                              </p:par>
                            </p:childTnLst>
                          </p:cTn>
                        </p:par>
                        <p:par>
                          <p:cTn id="18" fill="hold">
                            <p:stCondLst>
                              <p:cond delay="2900"/>
                            </p:stCondLst>
                            <p:childTnLst>
                              <p:par>
                                <p:cTn id="19" presetID="1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ppt_y</p:attrName>
                                        </p:attrNameLst>
                                      </p:cBhvr>
                                      <p:tavLst>
                                        <p:tav tm="0">
                                          <p:val>
                                            <p:strVal val="#ppt_y+#ppt_h*1.125000"/>
                                          </p:val>
                                        </p:tav>
                                        <p:tav tm="100000">
                                          <p:val>
                                            <p:strVal val="#ppt_y"/>
                                          </p:val>
                                        </p:tav>
                                      </p:tavLst>
                                    </p:anim>
                                    <p:animEffect transition="in" filter="wipe(up)">
                                      <p:cBhvr>
                                        <p:cTn id="22" dur="500"/>
                                        <p:tgtEl>
                                          <p:spTgt spid="13"/>
                                        </p:tgtEl>
                                      </p:cBhvr>
                                    </p:animEffect>
                                  </p:childTnLst>
                                </p:cTn>
                              </p:par>
                            </p:childTnLst>
                          </p:cTn>
                        </p:par>
                        <p:par>
                          <p:cTn id="23" fill="hold">
                            <p:stCondLst>
                              <p:cond delay="340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par>
                          <p:cTn id="27" fill="hold">
                            <p:stCondLst>
                              <p:cond delay="3900"/>
                            </p:stCondLst>
                            <p:childTnLst>
                              <p:par>
                                <p:cTn id="28" presetID="53" presetClass="entr" presetSubtype="16"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p:bldP spid="1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9700" y="0"/>
            <a:ext cx="4292600" cy="6858000"/>
          </a:xfrm>
          <a:prstGeom prst="rect">
            <a:avLst/>
          </a:prstGeom>
          <a:solidFill>
            <a:srgbClr val="99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 name="矩形 5"/>
          <p:cNvSpPr/>
          <p:nvPr/>
        </p:nvSpPr>
        <p:spPr>
          <a:xfrm>
            <a:off x="259080" y="321532"/>
            <a:ext cx="11656312" cy="6296598"/>
          </a:xfrm>
          <a:prstGeom prst="rect">
            <a:avLst/>
          </a:prstGeom>
          <a:solidFill>
            <a:schemeClr val="bg1"/>
          </a:solidFill>
          <a:ln>
            <a:noFill/>
          </a:ln>
          <a:effectLst>
            <a:outerShdw blurRad="558800" sx="103000" sy="103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23" name="TextBox 38"/>
          <p:cNvSpPr txBox="1"/>
          <p:nvPr/>
        </p:nvSpPr>
        <p:spPr>
          <a:xfrm>
            <a:off x="1991385" y="1441093"/>
            <a:ext cx="623889" cy="1246495"/>
          </a:xfrm>
          <a:prstGeom prst="rect">
            <a:avLst/>
          </a:prstGeom>
          <a:noFill/>
        </p:spPr>
        <p:txBody>
          <a:bodyPr wrap="none" rtlCol="0">
            <a:spAutoFit/>
          </a:bodyPr>
          <a:lstStyle/>
          <a:p>
            <a:pPr algn="ctr" defTabSz="914400"/>
            <a:r>
              <a:rPr lang="en-US" sz="7500" b="1" dirty="0">
                <a:solidFill>
                  <a:srgbClr val="99191E"/>
                </a:solidFill>
                <a:ea typeface="Montserrat" charset="0"/>
                <a:cs typeface="Montserrat" charset="0"/>
              </a:rPr>
              <a:t>S</a:t>
            </a:r>
            <a:endParaRPr lang="en-US" sz="7500" b="1" dirty="0">
              <a:solidFill>
                <a:srgbClr val="99191E"/>
              </a:solidFill>
              <a:ea typeface="Montserrat" charset="0"/>
              <a:cs typeface="Montserrat" charset="0"/>
            </a:endParaRPr>
          </a:p>
        </p:txBody>
      </p:sp>
      <p:sp>
        <p:nvSpPr>
          <p:cNvPr id="24" name="TextBox 41"/>
          <p:cNvSpPr txBox="1"/>
          <p:nvPr/>
        </p:nvSpPr>
        <p:spPr>
          <a:xfrm>
            <a:off x="7068945" y="1441093"/>
            <a:ext cx="643125" cy="1246495"/>
          </a:xfrm>
          <a:prstGeom prst="rect">
            <a:avLst/>
          </a:prstGeom>
          <a:noFill/>
        </p:spPr>
        <p:txBody>
          <a:bodyPr wrap="none" rtlCol="0">
            <a:spAutoFit/>
          </a:bodyPr>
          <a:lstStyle/>
          <a:p>
            <a:pPr algn="ctr" defTabSz="914400"/>
            <a:r>
              <a:rPr lang="en-US" sz="7500" b="1" dirty="0">
                <a:solidFill>
                  <a:srgbClr val="99191E"/>
                </a:solidFill>
                <a:ea typeface="Montserrat" charset="0"/>
                <a:cs typeface="Montserrat" charset="0"/>
              </a:rPr>
              <a:t>O</a:t>
            </a:r>
            <a:endParaRPr lang="en-US" sz="7500" b="1" dirty="0">
              <a:solidFill>
                <a:srgbClr val="99191E"/>
              </a:solidFill>
              <a:ea typeface="Montserrat" charset="0"/>
              <a:cs typeface="Montserrat" charset="0"/>
            </a:endParaRPr>
          </a:p>
        </p:txBody>
      </p:sp>
      <p:sp>
        <p:nvSpPr>
          <p:cNvPr id="25" name="TextBox 42"/>
          <p:cNvSpPr txBox="1"/>
          <p:nvPr/>
        </p:nvSpPr>
        <p:spPr>
          <a:xfrm>
            <a:off x="9652970" y="1441093"/>
            <a:ext cx="559769" cy="1246495"/>
          </a:xfrm>
          <a:prstGeom prst="rect">
            <a:avLst/>
          </a:prstGeom>
          <a:noFill/>
        </p:spPr>
        <p:txBody>
          <a:bodyPr wrap="none" rtlCol="0">
            <a:spAutoFit/>
          </a:bodyPr>
          <a:lstStyle/>
          <a:p>
            <a:pPr algn="ctr" defTabSz="914400"/>
            <a:r>
              <a:rPr lang="en-US" sz="7500" b="1" dirty="0">
                <a:solidFill>
                  <a:srgbClr val="99191E"/>
                </a:solidFill>
                <a:ea typeface="Montserrat" charset="0"/>
                <a:cs typeface="Montserrat" charset="0"/>
              </a:rPr>
              <a:t>T</a:t>
            </a:r>
            <a:endParaRPr lang="en-US" sz="7500" b="1" dirty="0">
              <a:solidFill>
                <a:srgbClr val="99191E"/>
              </a:solidFill>
              <a:ea typeface="Montserrat" charset="0"/>
              <a:cs typeface="Montserrat" charset="0"/>
            </a:endParaRPr>
          </a:p>
        </p:txBody>
      </p:sp>
      <p:sp>
        <p:nvSpPr>
          <p:cNvPr id="26" name="TextBox 43"/>
          <p:cNvSpPr txBox="1"/>
          <p:nvPr/>
        </p:nvSpPr>
        <p:spPr>
          <a:xfrm>
            <a:off x="4452005" y="1441093"/>
            <a:ext cx="788999" cy="1246495"/>
          </a:xfrm>
          <a:prstGeom prst="rect">
            <a:avLst/>
          </a:prstGeom>
          <a:noFill/>
        </p:spPr>
        <p:txBody>
          <a:bodyPr wrap="none" rtlCol="0">
            <a:spAutoFit/>
          </a:bodyPr>
          <a:lstStyle/>
          <a:p>
            <a:pPr algn="ctr" defTabSz="914400"/>
            <a:r>
              <a:rPr lang="en-US" sz="7500" b="1" dirty="0">
                <a:solidFill>
                  <a:srgbClr val="99191E"/>
                </a:solidFill>
                <a:ea typeface="Montserrat" charset="0"/>
                <a:cs typeface="Montserrat" charset="0"/>
              </a:rPr>
              <a:t>W</a:t>
            </a:r>
            <a:endParaRPr lang="en-US" sz="7500" b="1" dirty="0">
              <a:solidFill>
                <a:srgbClr val="99191E"/>
              </a:solidFill>
              <a:ea typeface="Montserrat" charset="0"/>
              <a:cs typeface="Montserrat" charset="0"/>
            </a:endParaRPr>
          </a:p>
        </p:txBody>
      </p:sp>
      <p:grpSp>
        <p:nvGrpSpPr>
          <p:cNvPr id="27" name="组合 26"/>
          <p:cNvGrpSpPr/>
          <p:nvPr/>
        </p:nvGrpSpPr>
        <p:grpSpPr>
          <a:xfrm>
            <a:off x="3736221" y="2926187"/>
            <a:ext cx="2220568" cy="507831"/>
            <a:chOff x="3720981" y="3177647"/>
            <a:chExt cx="2220568" cy="507831"/>
          </a:xfrm>
        </p:grpSpPr>
        <p:sp>
          <p:nvSpPr>
            <p:cNvPr id="28" name="TextBox 26"/>
            <p:cNvSpPr txBox="1"/>
            <p:nvPr/>
          </p:nvSpPr>
          <p:spPr>
            <a:xfrm>
              <a:off x="3720981" y="3177647"/>
              <a:ext cx="2220568" cy="507831"/>
            </a:xfrm>
            <a:prstGeom prst="rect">
              <a:avLst/>
            </a:prstGeom>
            <a:noFill/>
            <a:ln w="28575" cmpd="sng">
              <a:solidFill>
                <a:sysClr val="windowText" lastClr="000000">
                  <a:lumMod val="65000"/>
                  <a:lumOff val="35000"/>
                </a:sysClr>
              </a:solidFill>
            </a:ln>
          </p:spPr>
          <p:txBody>
            <a:bodyPr wrap="square" lIns="121920" tIns="60960" rIns="121920" bIns="60960" rtlCol="0" anchor="b" anchorCtr="0">
              <a:spAutoFit/>
            </a:bodyPr>
            <a:lstStyle/>
            <a:p>
              <a:pPr marL="0" marR="0" lvl="0" indent="0" algn="ctr" defTabSz="914400" eaLnBrk="1" fontAlgn="auto" latinLnBrk="0" hangingPunct="1">
                <a:lnSpc>
                  <a:spcPts val="3040"/>
                </a:lnSpc>
                <a:spcBef>
                  <a:spcPts val="0"/>
                </a:spcBef>
                <a:spcAft>
                  <a:spcPts val="0"/>
                </a:spcAft>
                <a:buClrTx/>
                <a:buSzTx/>
                <a:buFontTx/>
                <a:buNone/>
                <a:defRPr/>
              </a:pPr>
              <a:endParaRPr kumimoji="0" lang="en-US" sz="1400" b="0" i="0" u="none" strike="noStrike" kern="0" cap="none" spc="0" normalizeH="0" baseline="0" noProof="0" dirty="0">
                <a:ln>
                  <a:noFill/>
                </a:ln>
                <a:solidFill>
                  <a:srgbClr val="FFFFFF"/>
                </a:solidFill>
                <a:effectLst/>
                <a:uLnTx/>
                <a:uFillTx/>
                <a:ea typeface="Lato Light" panose="020F0502020204030203" pitchFamily="34" charset="0"/>
                <a:cs typeface="Lato Light" panose="020F0502020204030203" pitchFamily="34" charset="0"/>
              </a:endParaRPr>
            </a:p>
          </p:txBody>
        </p:sp>
        <p:sp>
          <p:nvSpPr>
            <p:cNvPr id="29" name="TextBox 44"/>
            <p:cNvSpPr txBox="1"/>
            <p:nvPr/>
          </p:nvSpPr>
          <p:spPr>
            <a:xfrm>
              <a:off x="4341388" y="3308956"/>
              <a:ext cx="979755" cy="284693"/>
            </a:xfrm>
            <a:prstGeom prst="rect">
              <a:avLst/>
            </a:prstGeom>
            <a:noFill/>
          </p:spPr>
          <p:txBody>
            <a:bodyPr wrap="non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50" b="0" i="0" u="none" strike="noStrike" kern="0" cap="none" spc="300" normalizeH="0" baseline="0" noProof="0" dirty="0">
                  <a:ln>
                    <a:noFill/>
                  </a:ln>
                  <a:solidFill>
                    <a:srgbClr val="000000"/>
                  </a:solidFill>
                  <a:effectLst/>
                  <a:uLnTx/>
                  <a:uFillTx/>
                  <a:ea typeface="Montserrat Semi Bold" charset="0"/>
                  <a:cs typeface="Montserrat Semi Bold" charset="0"/>
                </a:rPr>
                <a:t>活动劣势</a:t>
              </a:r>
              <a:endParaRPr kumimoji="0" lang="en-US" sz="1250" b="0" i="0" u="none" strike="noStrike" kern="0" cap="none" spc="300" normalizeH="0" baseline="0" noProof="0" dirty="0">
                <a:ln>
                  <a:noFill/>
                </a:ln>
                <a:solidFill>
                  <a:srgbClr val="000000"/>
                </a:solidFill>
                <a:effectLst/>
                <a:uLnTx/>
                <a:uFillTx/>
                <a:ea typeface="Montserrat Semi Bold" charset="0"/>
                <a:cs typeface="Montserrat Semi Bold" charset="0"/>
              </a:endParaRPr>
            </a:p>
          </p:txBody>
        </p:sp>
      </p:grpSp>
      <p:grpSp>
        <p:nvGrpSpPr>
          <p:cNvPr id="30" name="组合 29"/>
          <p:cNvGrpSpPr/>
          <p:nvPr/>
        </p:nvGrpSpPr>
        <p:grpSpPr>
          <a:xfrm>
            <a:off x="6279396" y="2926187"/>
            <a:ext cx="2220568" cy="507831"/>
            <a:chOff x="6264156" y="3177647"/>
            <a:chExt cx="2220568" cy="507831"/>
          </a:xfrm>
        </p:grpSpPr>
        <p:sp>
          <p:nvSpPr>
            <p:cNvPr id="31" name="TextBox 28"/>
            <p:cNvSpPr txBox="1"/>
            <p:nvPr/>
          </p:nvSpPr>
          <p:spPr>
            <a:xfrm>
              <a:off x="6264156" y="3177647"/>
              <a:ext cx="2220568" cy="507831"/>
            </a:xfrm>
            <a:prstGeom prst="rect">
              <a:avLst/>
            </a:prstGeom>
            <a:noFill/>
            <a:ln w="28575" cmpd="sng">
              <a:solidFill>
                <a:sysClr val="windowText" lastClr="000000">
                  <a:lumMod val="65000"/>
                  <a:lumOff val="35000"/>
                </a:sysClr>
              </a:solidFill>
            </a:ln>
          </p:spPr>
          <p:txBody>
            <a:bodyPr wrap="square" lIns="121920" tIns="60960" rIns="121920" bIns="60960" rtlCol="0" anchor="b" anchorCtr="0">
              <a:spAutoFit/>
            </a:bodyPr>
            <a:lstStyle/>
            <a:p>
              <a:pPr marL="0" marR="0" lvl="0" indent="0" algn="ctr" defTabSz="914400" eaLnBrk="1" fontAlgn="auto" latinLnBrk="0" hangingPunct="1">
                <a:lnSpc>
                  <a:spcPts val="3040"/>
                </a:lnSpc>
                <a:spcBef>
                  <a:spcPts val="0"/>
                </a:spcBef>
                <a:spcAft>
                  <a:spcPts val="0"/>
                </a:spcAft>
                <a:buClrTx/>
                <a:buSzTx/>
                <a:buFontTx/>
                <a:buNone/>
                <a:defRPr/>
              </a:pPr>
              <a:endParaRPr kumimoji="0" lang="en-US" sz="1400" b="0" i="0" u="none" strike="noStrike" kern="0" cap="none" spc="0" normalizeH="0" baseline="0" noProof="0" dirty="0">
                <a:ln>
                  <a:noFill/>
                </a:ln>
                <a:solidFill>
                  <a:srgbClr val="FFFFFF"/>
                </a:solidFill>
                <a:effectLst/>
                <a:uLnTx/>
                <a:uFillTx/>
                <a:ea typeface="Lato Light" panose="020F0502020204030203" pitchFamily="34" charset="0"/>
                <a:cs typeface="Lato Light" panose="020F0502020204030203" pitchFamily="34" charset="0"/>
              </a:endParaRPr>
            </a:p>
          </p:txBody>
        </p:sp>
        <p:sp>
          <p:nvSpPr>
            <p:cNvPr id="32" name="TextBox 45"/>
            <p:cNvSpPr txBox="1"/>
            <p:nvPr/>
          </p:nvSpPr>
          <p:spPr>
            <a:xfrm>
              <a:off x="7083334" y="3308956"/>
              <a:ext cx="582211" cy="284693"/>
            </a:xfrm>
            <a:prstGeom prst="rect">
              <a:avLst/>
            </a:prstGeom>
            <a:noFill/>
          </p:spPr>
          <p:txBody>
            <a:bodyPr wrap="non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50" b="0" i="0" u="none" strike="noStrike" kern="0" cap="none" spc="300" normalizeH="0" baseline="0" noProof="0" dirty="0">
                  <a:ln>
                    <a:noFill/>
                  </a:ln>
                  <a:solidFill>
                    <a:srgbClr val="000000"/>
                  </a:solidFill>
                  <a:effectLst/>
                  <a:uLnTx/>
                  <a:uFillTx/>
                  <a:ea typeface="Montserrat Semi Bold" charset="0"/>
                  <a:cs typeface="Montserrat Semi Bold" charset="0"/>
                </a:rPr>
                <a:t>机会</a:t>
              </a:r>
              <a:endParaRPr kumimoji="0" lang="en-US" sz="1250" b="0" i="0" u="none" strike="noStrike" kern="0" cap="none" spc="300" normalizeH="0" baseline="0" noProof="0" dirty="0">
                <a:ln>
                  <a:noFill/>
                </a:ln>
                <a:solidFill>
                  <a:srgbClr val="000000"/>
                </a:solidFill>
                <a:effectLst/>
                <a:uLnTx/>
                <a:uFillTx/>
                <a:ea typeface="Montserrat Semi Bold" charset="0"/>
                <a:cs typeface="Montserrat Semi Bold" charset="0"/>
              </a:endParaRPr>
            </a:p>
          </p:txBody>
        </p:sp>
      </p:grpSp>
      <p:grpSp>
        <p:nvGrpSpPr>
          <p:cNvPr id="33" name="组合 32"/>
          <p:cNvGrpSpPr/>
          <p:nvPr/>
        </p:nvGrpSpPr>
        <p:grpSpPr>
          <a:xfrm>
            <a:off x="8822571" y="2926187"/>
            <a:ext cx="2220568" cy="507831"/>
            <a:chOff x="8807331" y="3177647"/>
            <a:chExt cx="2220568" cy="507831"/>
          </a:xfrm>
        </p:grpSpPr>
        <p:sp>
          <p:nvSpPr>
            <p:cNvPr id="34" name="TextBox 30"/>
            <p:cNvSpPr txBox="1"/>
            <p:nvPr/>
          </p:nvSpPr>
          <p:spPr>
            <a:xfrm>
              <a:off x="8807331" y="3177647"/>
              <a:ext cx="2220568" cy="507831"/>
            </a:xfrm>
            <a:prstGeom prst="rect">
              <a:avLst/>
            </a:prstGeom>
            <a:noFill/>
            <a:ln w="28575" cmpd="sng">
              <a:solidFill>
                <a:sysClr val="windowText" lastClr="000000">
                  <a:lumMod val="65000"/>
                  <a:lumOff val="35000"/>
                </a:sysClr>
              </a:solidFill>
            </a:ln>
          </p:spPr>
          <p:txBody>
            <a:bodyPr wrap="square" lIns="121920" tIns="60960" rIns="121920" bIns="60960" rtlCol="0" anchor="b" anchorCtr="0">
              <a:spAutoFit/>
            </a:bodyPr>
            <a:lstStyle/>
            <a:p>
              <a:pPr marL="0" marR="0" lvl="0" indent="0" algn="ctr" defTabSz="914400" eaLnBrk="1" fontAlgn="auto" latinLnBrk="0" hangingPunct="1">
                <a:lnSpc>
                  <a:spcPts val="3040"/>
                </a:lnSpc>
                <a:spcBef>
                  <a:spcPts val="0"/>
                </a:spcBef>
                <a:spcAft>
                  <a:spcPts val="0"/>
                </a:spcAft>
                <a:buClrTx/>
                <a:buSzTx/>
                <a:buFontTx/>
                <a:buNone/>
                <a:defRPr/>
              </a:pPr>
              <a:endParaRPr kumimoji="0" lang="en-US" sz="1400" b="0" i="0" u="none" strike="noStrike" kern="0" cap="none" spc="0" normalizeH="0" baseline="0" noProof="0" dirty="0">
                <a:ln>
                  <a:noFill/>
                </a:ln>
                <a:solidFill>
                  <a:srgbClr val="FFFFFF"/>
                </a:solidFill>
                <a:effectLst/>
                <a:uLnTx/>
                <a:uFillTx/>
                <a:ea typeface="Lato Light" panose="020F0502020204030203" pitchFamily="34" charset="0"/>
                <a:cs typeface="Lato Light" panose="020F0502020204030203" pitchFamily="34" charset="0"/>
              </a:endParaRPr>
            </a:p>
          </p:txBody>
        </p:sp>
        <p:sp>
          <p:nvSpPr>
            <p:cNvPr id="35" name="TextBox 46"/>
            <p:cNvSpPr txBox="1"/>
            <p:nvPr/>
          </p:nvSpPr>
          <p:spPr>
            <a:xfrm>
              <a:off x="9626510" y="3308956"/>
              <a:ext cx="582211" cy="284693"/>
            </a:xfrm>
            <a:prstGeom prst="rect">
              <a:avLst/>
            </a:prstGeom>
            <a:noFill/>
          </p:spPr>
          <p:txBody>
            <a:bodyPr wrap="non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50" b="0" i="0" u="none" strike="noStrike" kern="0" cap="none" spc="300" normalizeH="0" baseline="0" noProof="0" dirty="0">
                  <a:ln>
                    <a:noFill/>
                  </a:ln>
                  <a:solidFill>
                    <a:srgbClr val="000000"/>
                  </a:solidFill>
                  <a:effectLst/>
                  <a:uLnTx/>
                  <a:uFillTx/>
                  <a:ea typeface="Montserrat Semi Bold" charset="0"/>
                  <a:cs typeface="Montserrat Semi Bold" charset="0"/>
                </a:rPr>
                <a:t>机遇</a:t>
              </a:r>
              <a:endParaRPr kumimoji="0" lang="en-US" sz="1250" b="0" i="0" u="none" strike="noStrike" kern="0" cap="none" spc="300" normalizeH="0" baseline="0" noProof="0" dirty="0">
                <a:ln>
                  <a:noFill/>
                </a:ln>
                <a:solidFill>
                  <a:srgbClr val="000000"/>
                </a:solidFill>
                <a:effectLst/>
                <a:uLnTx/>
                <a:uFillTx/>
                <a:ea typeface="Montserrat Semi Bold" charset="0"/>
                <a:cs typeface="Montserrat Semi Bold" charset="0"/>
              </a:endParaRPr>
            </a:p>
          </p:txBody>
        </p:sp>
      </p:grpSp>
      <p:grpSp>
        <p:nvGrpSpPr>
          <p:cNvPr id="36" name="组合 35"/>
          <p:cNvGrpSpPr/>
          <p:nvPr/>
        </p:nvGrpSpPr>
        <p:grpSpPr>
          <a:xfrm>
            <a:off x="1193046" y="2926187"/>
            <a:ext cx="2220568" cy="507831"/>
            <a:chOff x="1177806" y="3177647"/>
            <a:chExt cx="2220568" cy="507831"/>
          </a:xfrm>
        </p:grpSpPr>
        <p:sp>
          <p:nvSpPr>
            <p:cNvPr id="37" name="TextBox 23"/>
            <p:cNvSpPr txBox="1"/>
            <p:nvPr/>
          </p:nvSpPr>
          <p:spPr>
            <a:xfrm>
              <a:off x="1177806" y="3177647"/>
              <a:ext cx="2220568" cy="507831"/>
            </a:xfrm>
            <a:prstGeom prst="rect">
              <a:avLst/>
            </a:prstGeom>
            <a:noFill/>
            <a:ln w="28575" cmpd="sng">
              <a:solidFill>
                <a:sysClr val="windowText" lastClr="000000">
                  <a:lumMod val="65000"/>
                  <a:lumOff val="35000"/>
                </a:sysClr>
              </a:solidFill>
            </a:ln>
          </p:spPr>
          <p:txBody>
            <a:bodyPr wrap="square" lIns="121920" tIns="60960" rIns="121920" bIns="60960" rtlCol="0" anchor="b" anchorCtr="0">
              <a:spAutoFit/>
            </a:bodyPr>
            <a:lstStyle/>
            <a:p>
              <a:pPr marL="0" marR="0" lvl="0" indent="0" algn="ctr" defTabSz="914400" eaLnBrk="1" fontAlgn="auto" latinLnBrk="0" hangingPunct="1">
                <a:lnSpc>
                  <a:spcPts val="3040"/>
                </a:lnSpc>
                <a:spcBef>
                  <a:spcPts val="0"/>
                </a:spcBef>
                <a:spcAft>
                  <a:spcPts val="0"/>
                </a:spcAft>
                <a:buClrTx/>
                <a:buSzTx/>
                <a:buFontTx/>
                <a:buNone/>
                <a:defRPr/>
              </a:pPr>
              <a:endParaRPr kumimoji="0" lang="en-US" sz="1400" b="0" i="0" u="none" strike="noStrike" kern="0" cap="none" spc="0" normalizeH="0" baseline="0" noProof="0" dirty="0">
                <a:ln>
                  <a:noFill/>
                </a:ln>
                <a:solidFill>
                  <a:srgbClr val="FFFFFF"/>
                </a:solidFill>
                <a:effectLst/>
                <a:uLnTx/>
                <a:uFillTx/>
                <a:ea typeface="Lato Light" panose="020F0502020204030203" pitchFamily="34" charset="0"/>
                <a:cs typeface="Lato Light" panose="020F0502020204030203" pitchFamily="34" charset="0"/>
              </a:endParaRPr>
            </a:p>
          </p:txBody>
        </p:sp>
        <p:sp>
          <p:nvSpPr>
            <p:cNvPr id="38" name="TextBox 47"/>
            <p:cNvSpPr txBox="1"/>
            <p:nvPr/>
          </p:nvSpPr>
          <p:spPr>
            <a:xfrm>
              <a:off x="1798212" y="3308956"/>
              <a:ext cx="979755" cy="284693"/>
            </a:xfrm>
            <a:prstGeom prst="rect">
              <a:avLst/>
            </a:prstGeom>
            <a:noFill/>
          </p:spPr>
          <p:txBody>
            <a:bodyPr wrap="non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50" b="0" i="0" u="none" strike="noStrike" kern="0" cap="none" spc="300" normalizeH="0" baseline="0" noProof="0" dirty="0">
                  <a:ln>
                    <a:noFill/>
                  </a:ln>
                  <a:solidFill>
                    <a:srgbClr val="000000"/>
                  </a:solidFill>
                  <a:effectLst/>
                  <a:uLnTx/>
                  <a:uFillTx/>
                  <a:ea typeface="Montserrat Semi Bold" charset="0"/>
                  <a:cs typeface="Montserrat Semi Bold" charset="0"/>
                </a:rPr>
                <a:t>活动优势</a:t>
              </a:r>
              <a:endParaRPr kumimoji="0" lang="en-US" sz="1250" b="0" i="0" u="none" strike="noStrike" kern="0" cap="none" spc="300" normalizeH="0" baseline="0" noProof="0" dirty="0">
                <a:ln>
                  <a:noFill/>
                </a:ln>
                <a:solidFill>
                  <a:srgbClr val="000000"/>
                </a:solidFill>
                <a:effectLst/>
                <a:uLnTx/>
                <a:uFillTx/>
                <a:ea typeface="Montserrat Semi Bold" charset="0"/>
                <a:cs typeface="Montserrat Semi Bold" charset="0"/>
              </a:endParaRPr>
            </a:p>
          </p:txBody>
        </p:sp>
      </p:grpSp>
      <p:sp>
        <p:nvSpPr>
          <p:cNvPr id="39" name="TextBox 54"/>
          <p:cNvSpPr txBox="1"/>
          <p:nvPr/>
        </p:nvSpPr>
        <p:spPr>
          <a:xfrm>
            <a:off x="6561055" y="3717519"/>
            <a:ext cx="1657250" cy="1795363"/>
          </a:xfrm>
          <a:prstGeom prst="rect">
            <a:avLst/>
          </a:prstGeom>
          <a:noFill/>
        </p:spPr>
        <p:txBody>
          <a:bodyPr wrap="square" lIns="0" tIns="0" rIns="0" bIns="0" numCol="1" spcCol="959784">
            <a:spAutoFit/>
          </a:bodyPr>
          <a:lstStyle/>
          <a:p>
            <a:pPr marL="171450" indent="-171450" defTabSz="914400">
              <a:lnSpc>
                <a:spcPts val="2825"/>
              </a:lnSpc>
              <a:buFont typeface="Arial" panose="020B0604020202020204" pitchFamily="34" charset="0"/>
              <a:buChar char="•"/>
            </a:pPr>
            <a:r>
              <a:rPr lang="en-US" sz="1250" dirty="0">
                <a:solidFill>
                  <a:srgbClr val="7F7F7F"/>
                </a:solidFill>
                <a:ea typeface="Montserrat" charset="0"/>
                <a:cs typeface="Montserrat" charset="0"/>
              </a:rPr>
              <a:t>WordPress</a:t>
            </a:r>
            <a:endParaRPr lang="en-US" sz="1250" dirty="0">
              <a:solidFill>
                <a:srgbClr val="7F7F7F"/>
              </a:solidFill>
              <a:ea typeface="Montserrat" charset="0"/>
              <a:cs typeface="Montserrat" charset="0"/>
            </a:endParaRPr>
          </a:p>
          <a:p>
            <a:pPr marL="171450" indent="-171450" defTabSz="914400">
              <a:lnSpc>
                <a:spcPts val="2825"/>
              </a:lnSpc>
              <a:buFont typeface="Arial" panose="020B0604020202020204" pitchFamily="34" charset="0"/>
              <a:buChar char="•"/>
            </a:pPr>
            <a:r>
              <a:rPr lang="en-US" sz="1250" dirty="0">
                <a:solidFill>
                  <a:srgbClr val="7F7F7F"/>
                </a:solidFill>
                <a:ea typeface="Montserrat" charset="0"/>
                <a:cs typeface="Montserrat" charset="0"/>
              </a:rPr>
              <a:t>Photoshop</a:t>
            </a:r>
            <a:endParaRPr lang="en-US" sz="1250" dirty="0">
              <a:solidFill>
                <a:srgbClr val="7F7F7F"/>
              </a:solidFill>
              <a:ea typeface="Montserrat" charset="0"/>
              <a:cs typeface="Montserrat" charset="0"/>
            </a:endParaRPr>
          </a:p>
          <a:p>
            <a:pPr marL="171450" indent="-171450" defTabSz="914400">
              <a:lnSpc>
                <a:spcPts val="2825"/>
              </a:lnSpc>
              <a:buFont typeface="Arial" panose="020B0604020202020204" pitchFamily="34" charset="0"/>
              <a:buChar char="•"/>
            </a:pPr>
            <a:r>
              <a:rPr lang="en-US" sz="1250" dirty="0">
                <a:solidFill>
                  <a:srgbClr val="7F7F7F"/>
                </a:solidFill>
                <a:ea typeface="Montserrat" charset="0"/>
                <a:cs typeface="Montserrat" charset="0"/>
              </a:rPr>
              <a:t>Internet</a:t>
            </a:r>
            <a:endParaRPr lang="en-US" sz="1250" dirty="0">
              <a:solidFill>
                <a:srgbClr val="7F7F7F"/>
              </a:solidFill>
              <a:ea typeface="Montserrat" charset="0"/>
              <a:cs typeface="Montserrat" charset="0"/>
            </a:endParaRPr>
          </a:p>
          <a:p>
            <a:pPr marL="171450" indent="-171450" defTabSz="914400">
              <a:lnSpc>
                <a:spcPts val="2825"/>
              </a:lnSpc>
              <a:buFont typeface="Arial" panose="020B0604020202020204" pitchFamily="34" charset="0"/>
              <a:buChar char="•"/>
            </a:pPr>
            <a:r>
              <a:rPr lang="en-US" sz="1250" dirty="0">
                <a:solidFill>
                  <a:srgbClr val="7F7F7F"/>
                </a:solidFill>
                <a:ea typeface="Montserrat" charset="0"/>
                <a:cs typeface="Montserrat" charset="0"/>
              </a:rPr>
              <a:t>Great Offers</a:t>
            </a:r>
            <a:endParaRPr lang="en-US" sz="1250" dirty="0">
              <a:solidFill>
                <a:srgbClr val="7F7F7F"/>
              </a:solidFill>
              <a:ea typeface="Montserrat" charset="0"/>
              <a:cs typeface="Montserrat" charset="0"/>
            </a:endParaRPr>
          </a:p>
          <a:p>
            <a:pPr marL="171450" indent="-171450" defTabSz="914400">
              <a:lnSpc>
                <a:spcPts val="2825"/>
              </a:lnSpc>
              <a:buFont typeface="Arial" panose="020B0604020202020204" pitchFamily="34" charset="0"/>
              <a:buChar char="•"/>
            </a:pPr>
            <a:r>
              <a:rPr lang="en-US" sz="1250" dirty="0">
                <a:solidFill>
                  <a:srgbClr val="7F7F7F"/>
                </a:solidFill>
                <a:ea typeface="Montserrat" charset="0"/>
                <a:cs typeface="Montserrat" charset="0"/>
              </a:rPr>
              <a:t>Do Business</a:t>
            </a:r>
            <a:endParaRPr lang="en-US" sz="1250" dirty="0">
              <a:solidFill>
                <a:srgbClr val="7F7F7F"/>
              </a:solidFill>
              <a:ea typeface="Montserrat" charset="0"/>
              <a:cs typeface="Montserrat" charset="0"/>
            </a:endParaRPr>
          </a:p>
        </p:txBody>
      </p:sp>
      <p:sp>
        <p:nvSpPr>
          <p:cNvPr id="40" name="TextBox 55"/>
          <p:cNvSpPr txBox="1"/>
          <p:nvPr/>
        </p:nvSpPr>
        <p:spPr>
          <a:xfrm>
            <a:off x="1474704" y="3717519"/>
            <a:ext cx="1657250" cy="1795363"/>
          </a:xfrm>
          <a:prstGeom prst="rect">
            <a:avLst/>
          </a:prstGeom>
          <a:noFill/>
        </p:spPr>
        <p:txBody>
          <a:bodyPr wrap="square" lIns="0" tIns="0" rIns="0" bIns="0" numCol="1" spcCol="959784">
            <a:spAutoFit/>
          </a:bodyPr>
          <a:lstStyle/>
          <a:p>
            <a:pPr marL="171450" indent="-171450" defTabSz="914400">
              <a:lnSpc>
                <a:spcPts val="2825"/>
              </a:lnSpc>
              <a:buFont typeface="Arial" panose="020B0604020202020204" pitchFamily="34" charset="0"/>
              <a:buChar char="•"/>
            </a:pPr>
            <a:r>
              <a:rPr lang="en-US" sz="1250" dirty="0">
                <a:solidFill>
                  <a:srgbClr val="7F7F7F"/>
                </a:solidFill>
                <a:ea typeface="Montserrat" charset="0"/>
                <a:cs typeface="Montserrat" charset="0"/>
              </a:rPr>
              <a:t>Business Plan</a:t>
            </a:r>
            <a:endParaRPr lang="en-US" sz="1250" dirty="0">
              <a:solidFill>
                <a:srgbClr val="7F7F7F"/>
              </a:solidFill>
              <a:ea typeface="Montserrat" charset="0"/>
              <a:cs typeface="Montserrat" charset="0"/>
            </a:endParaRPr>
          </a:p>
          <a:p>
            <a:pPr marL="171450" indent="-171450" defTabSz="914400">
              <a:lnSpc>
                <a:spcPts val="2825"/>
              </a:lnSpc>
              <a:buFont typeface="Arial" panose="020B0604020202020204" pitchFamily="34" charset="0"/>
              <a:buChar char="•"/>
            </a:pPr>
            <a:r>
              <a:rPr lang="en-US" sz="1250" dirty="0">
                <a:solidFill>
                  <a:srgbClr val="7F7F7F"/>
                </a:solidFill>
                <a:ea typeface="Montserrat" charset="0"/>
                <a:cs typeface="Montserrat" charset="0"/>
              </a:rPr>
              <a:t>Marketing</a:t>
            </a:r>
            <a:endParaRPr lang="en-US" sz="1250" dirty="0">
              <a:solidFill>
                <a:srgbClr val="7F7F7F"/>
              </a:solidFill>
              <a:ea typeface="Montserrat" charset="0"/>
              <a:cs typeface="Montserrat" charset="0"/>
            </a:endParaRPr>
          </a:p>
          <a:p>
            <a:pPr marL="171450" indent="-171450" defTabSz="914400">
              <a:lnSpc>
                <a:spcPts val="2825"/>
              </a:lnSpc>
              <a:buFont typeface="Arial" panose="020B0604020202020204" pitchFamily="34" charset="0"/>
              <a:buChar char="•"/>
            </a:pPr>
            <a:r>
              <a:rPr lang="en-US" sz="1250" dirty="0">
                <a:solidFill>
                  <a:srgbClr val="7F7F7F"/>
                </a:solidFill>
                <a:ea typeface="Montserrat" charset="0"/>
                <a:cs typeface="Montserrat" charset="0"/>
              </a:rPr>
              <a:t>Strategies</a:t>
            </a:r>
            <a:endParaRPr lang="en-US" sz="1250" dirty="0">
              <a:solidFill>
                <a:srgbClr val="7F7F7F"/>
              </a:solidFill>
              <a:ea typeface="Montserrat" charset="0"/>
              <a:cs typeface="Montserrat" charset="0"/>
            </a:endParaRPr>
          </a:p>
          <a:p>
            <a:pPr marL="171450" indent="-171450" defTabSz="914400">
              <a:lnSpc>
                <a:spcPts val="2825"/>
              </a:lnSpc>
              <a:buFont typeface="Arial" panose="020B0604020202020204" pitchFamily="34" charset="0"/>
              <a:buChar char="•"/>
            </a:pPr>
            <a:r>
              <a:rPr lang="en-US" sz="1250" dirty="0">
                <a:solidFill>
                  <a:srgbClr val="7F7F7F"/>
                </a:solidFill>
                <a:ea typeface="Montserrat" charset="0"/>
                <a:cs typeface="Montserrat" charset="0"/>
              </a:rPr>
              <a:t>Exclusive Goals</a:t>
            </a:r>
            <a:endParaRPr lang="en-US" sz="1250" dirty="0">
              <a:solidFill>
                <a:srgbClr val="7F7F7F"/>
              </a:solidFill>
              <a:ea typeface="Montserrat" charset="0"/>
              <a:cs typeface="Montserrat" charset="0"/>
            </a:endParaRPr>
          </a:p>
          <a:p>
            <a:pPr marL="171450" indent="-171450" defTabSz="914400">
              <a:lnSpc>
                <a:spcPts val="2825"/>
              </a:lnSpc>
              <a:buFont typeface="Arial" panose="020B0604020202020204" pitchFamily="34" charset="0"/>
              <a:buChar char="•"/>
            </a:pPr>
            <a:r>
              <a:rPr lang="en-US" sz="1250" dirty="0">
                <a:solidFill>
                  <a:srgbClr val="7F7F7F"/>
                </a:solidFill>
                <a:ea typeface="Montserrat" charset="0"/>
                <a:cs typeface="Montserrat" charset="0"/>
              </a:rPr>
              <a:t>Business Model</a:t>
            </a:r>
            <a:endParaRPr lang="en-US" sz="1250" dirty="0">
              <a:solidFill>
                <a:srgbClr val="7F7F7F"/>
              </a:solidFill>
              <a:ea typeface="Montserrat" charset="0"/>
              <a:cs typeface="Montserrat" charset="0"/>
            </a:endParaRPr>
          </a:p>
        </p:txBody>
      </p:sp>
      <p:sp>
        <p:nvSpPr>
          <p:cNvPr id="41" name="TextBox 56"/>
          <p:cNvSpPr txBox="1"/>
          <p:nvPr/>
        </p:nvSpPr>
        <p:spPr>
          <a:xfrm>
            <a:off x="9104230" y="3717519"/>
            <a:ext cx="1657250" cy="1795363"/>
          </a:xfrm>
          <a:prstGeom prst="rect">
            <a:avLst/>
          </a:prstGeom>
          <a:noFill/>
        </p:spPr>
        <p:txBody>
          <a:bodyPr wrap="square" lIns="0" tIns="0" rIns="0" bIns="0" numCol="1" spcCol="959784">
            <a:spAutoFit/>
          </a:bodyPr>
          <a:lstStyle/>
          <a:p>
            <a:pPr marL="171450" indent="-171450" defTabSz="914400">
              <a:lnSpc>
                <a:spcPts val="2825"/>
              </a:lnSpc>
              <a:buFont typeface="Arial" panose="020B0604020202020204" pitchFamily="34" charset="0"/>
              <a:buChar char="•"/>
            </a:pPr>
            <a:r>
              <a:rPr lang="en-US" sz="1250" dirty="0">
                <a:solidFill>
                  <a:srgbClr val="7F7F7F"/>
                </a:solidFill>
                <a:ea typeface="Montserrat" charset="0"/>
                <a:cs typeface="Montserrat" charset="0"/>
              </a:rPr>
              <a:t>Business Plan</a:t>
            </a:r>
            <a:endParaRPr lang="en-US" sz="1250" dirty="0">
              <a:solidFill>
                <a:srgbClr val="7F7F7F"/>
              </a:solidFill>
              <a:ea typeface="Montserrat" charset="0"/>
              <a:cs typeface="Montserrat" charset="0"/>
            </a:endParaRPr>
          </a:p>
          <a:p>
            <a:pPr marL="171450" indent="-171450" defTabSz="914400">
              <a:lnSpc>
                <a:spcPts val="2825"/>
              </a:lnSpc>
              <a:buFont typeface="Arial" panose="020B0604020202020204" pitchFamily="34" charset="0"/>
              <a:buChar char="•"/>
            </a:pPr>
            <a:r>
              <a:rPr lang="en-US" sz="1250" dirty="0">
                <a:solidFill>
                  <a:srgbClr val="7F7F7F"/>
                </a:solidFill>
                <a:ea typeface="Montserrat" charset="0"/>
                <a:cs typeface="Montserrat" charset="0"/>
              </a:rPr>
              <a:t>Marketing</a:t>
            </a:r>
            <a:endParaRPr lang="en-US" sz="1250" dirty="0">
              <a:solidFill>
                <a:srgbClr val="7F7F7F"/>
              </a:solidFill>
              <a:ea typeface="Montserrat" charset="0"/>
              <a:cs typeface="Montserrat" charset="0"/>
            </a:endParaRPr>
          </a:p>
          <a:p>
            <a:pPr marL="171450" indent="-171450" defTabSz="914400">
              <a:lnSpc>
                <a:spcPts val="2825"/>
              </a:lnSpc>
              <a:buFont typeface="Arial" panose="020B0604020202020204" pitchFamily="34" charset="0"/>
              <a:buChar char="•"/>
            </a:pPr>
            <a:r>
              <a:rPr lang="en-US" sz="1250" dirty="0">
                <a:solidFill>
                  <a:srgbClr val="7F7F7F"/>
                </a:solidFill>
                <a:ea typeface="Montserrat" charset="0"/>
                <a:cs typeface="Montserrat" charset="0"/>
              </a:rPr>
              <a:t>Strategies</a:t>
            </a:r>
            <a:endParaRPr lang="en-US" sz="1250" dirty="0">
              <a:solidFill>
                <a:srgbClr val="7F7F7F"/>
              </a:solidFill>
              <a:ea typeface="Montserrat" charset="0"/>
              <a:cs typeface="Montserrat" charset="0"/>
            </a:endParaRPr>
          </a:p>
          <a:p>
            <a:pPr marL="171450" indent="-171450" defTabSz="914400">
              <a:lnSpc>
                <a:spcPts val="2825"/>
              </a:lnSpc>
              <a:buFont typeface="Arial" panose="020B0604020202020204" pitchFamily="34" charset="0"/>
              <a:buChar char="•"/>
            </a:pPr>
            <a:r>
              <a:rPr lang="en-US" sz="1250" dirty="0">
                <a:solidFill>
                  <a:srgbClr val="7F7F7F"/>
                </a:solidFill>
                <a:ea typeface="Montserrat" charset="0"/>
                <a:cs typeface="Montserrat" charset="0"/>
              </a:rPr>
              <a:t>Exclusive Goals</a:t>
            </a:r>
            <a:endParaRPr lang="en-US" sz="1250" dirty="0">
              <a:solidFill>
                <a:srgbClr val="7F7F7F"/>
              </a:solidFill>
              <a:ea typeface="Montserrat" charset="0"/>
              <a:cs typeface="Montserrat" charset="0"/>
            </a:endParaRPr>
          </a:p>
          <a:p>
            <a:pPr marL="171450" indent="-171450" defTabSz="914400">
              <a:lnSpc>
                <a:spcPts val="2825"/>
              </a:lnSpc>
              <a:buFont typeface="Arial" panose="020B0604020202020204" pitchFamily="34" charset="0"/>
              <a:buChar char="•"/>
            </a:pPr>
            <a:r>
              <a:rPr lang="en-US" sz="1250" dirty="0">
                <a:solidFill>
                  <a:srgbClr val="7F7F7F"/>
                </a:solidFill>
                <a:ea typeface="Montserrat" charset="0"/>
                <a:cs typeface="Montserrat" charset="0"/>
              </a:rPr>
              <a:t>Business Model</a:t>
            </a:r>
            <a:endParaRPr lang="en-US" sz="1250" dirty="0">
              <a:solidFill>
                <a:srgbClr val="7F7F7F"/>
              </a:solidFill>
              <a:ea typeface="Montserrat" charset="0"/>
              <a:cs typeface="Montserrat" charset="0"/>
            </a:endParaRPr>
          </a:p>
        </p:txBody>
      </p:sp>
      <p:sp>
        <p:nvSpPr>
          <p:cNvPr id="42" name="TextBox 57"/>
          <p:cNvSpPr txBox="1"/>
          <p:nvPr/>
        </p:nvSpPr>
        <p:spPr>
          <a:xfrm>
            <a:off x="4017879" y="3717519"/>
            <a:ext cx="1657250" cy="1436291"/>
          </a:xfrm>
          <a:prstGeom prst="rect">
            <a:avLst/>
          </a:prstGeom>
          <a:noFill/>
        </p:spPr>
        <p:txBody>
          <a:bodyPr wrap="square" lIns="0" tIns="0" rIns="0" bIns="0" numCol="1" spcCol="959784">
            <a:spAutoFit/>
          </a:bodyPr>
          <a:lstStyle/>
          <a:p>
            <a:pPr marL="171450" indent="-171450" defTabSz="914400">
              <a:lnSpc>
                <a:spcPts val="2825"/>
              </a:lnSpc>
              <a:buFont typeface="Arial" panose="020B0604020202020204" pitchFamily="34" charset="0"/>
              <a:buChar char="•"/>
            </a:pPr>
            <a:r>
              <a:rPr lang="en-US" sz="1250" dirty="0">
                <a:solidFill>
                  <a:srgbClr val="7F7F7F"/>
                </a:solidFill>
                <a:ea typeface="Montserrat" charset="0"/>
                <a:cs typeface="Montserrat" charset="0"/>
              </a:rPr>
              <a:t>TV</a:t>
            </a:r>
            <a:endParaRPr lang="en-US" sz="1250" dirty="0">
              <a:solidFill>
                <a:srgbClr val="7F7F7F"/>
              </a:solidFill>
              <a:ea typeface="Montserrat" charset="0"/>
              <a:cs typeface="Montserrat" charset="0"/>
            </a:endParaRPr>
          </a:p>
          <a:p>
            <a:pPr marL="171450" indent="-171450" defTabSz="914400">
              <a:lnSpc>
                <a:spcPts val="2825"/>
              </a:lnSpc>
              <a:buFont typeface="Arial" panose="020B0604020202020204" pitchFamily="34" charset="0"/>
              <a:buChar char="•"/>
            </a:pPr>
            <a:r>
              <a:rPr lang="en-US" sz="1250" dirty="0">
                <a:solidFill>
                  <a:srgbClr val="7F7F7F"/>
                </a:solidFill>
                <a:ea typeface="Montserrat" charset="0"/>
                <a:cs typeface="Montserrat" charset="0"/>
              </a:rPr>
              <a:t>Live Media</a:t>
            </a:r>
            <a:endParaRPr lang="en-US" sz="1250" dirty="0">
              <a:solidFill>
                <a:srgbClr val="7F7F7F"/>
              </a:solidFill>
              <a:ea typeface="Montserrat" charset="0"/>
              <a:cs typeface="Montserrat" charset="0"/>
            </a:endParaRPr>
          </a:p>
          <a:p>
            <a:pPr marL="171450" indent="-171450" defTabSz="914400">
              <a:lnSpc>
                <a:spcPts val="2825"/>
              </a:lnSpc>
              <a:buFont typeface="Arial" panose="020B0604020202020204" pitchFamily="34" charset="0"/>
              <a:buChar char="•"/>
            </a:pPr>
            <a:r>
              <a:rPr lang="en-US" sz="1250" dirty="0">
                <a:solidFill>
                  <a:srgbClr val="7F7F7F"/>
                </a:solidFill>
                <a:ea typeface="Montserrat" charset="0"/>
                <a:cs typeface="Montserrat" charset="0"/>
              </a:rPr>
              <a:t>Devices</a:t>
            </a:r>
            <a:endParaRPr lang="en-US" sz="1250" dirty="0">
              <a:solidFill>
                <a:srgbClr val="7F7F7F"/>
              </a:solidFill>
              <a:ea typeface="Montserrat" charset="0"/>
              <a:cs typeface="Montserrat" charset="0"/>
            </a:endParaRPr>
          </a:p>
          <a:p>
            <a:pPr marL="171450" indent="-171450" defTabSz="914400">
              <a:lnSpc>
                <a:spcPts val="2825"/>
              </a:lnSpc>
              <a:buFont typeface="Arial" panose="020B0604020202020204" pitchFamily="34" charset="0"/>
              <a:buChar char="•"/>
            </a:pPr>
            <a:r>
              <a:rPr lang="en-US" sz="1250" dirty="0">
                <a:solidFill>
                  <a:srgbClr val="7F7F7F"/>
                </a:solidFill>
                <a:ea typeface="Montserrat" charset="0"/>
                <a:cs typeface="Montserrat" charset="0"/>
              </a:rPr>
              <a:t>Social Media</a:t>
            </a:r>
            <a:endParaRPr lang="en-US" sz="1250" dirty="0">
              <a:solidFill>
                <a:srgbClr val="7F7F7F"/>
              </a:solidFill>
              <a:ea typeface="Montserrat" charset="0"/>
              <a:cs typeface="Montserrat"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Effect transition="in" filter="fade">
                                      <p:cBhvr>
                                        <p:cTn id="33" dur="500"/>
                                        <p:tgtEl>
                                          <p:spTgt spid="36"/>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up)">
                                      <p:cBhvr>
                                        <p:cTn id="37" dur="500"/>
                                        <p:tgtEl>
                                          <p:spTgt spid="40"/>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up)">
                                      <p:cBhvr>
                                        <p:cTn id="47" dur="500"/>
                                        <p:tgtEl>
                                          <p:spTgt spid="42"/>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up)">
                                      <p:cBhvr>
                                        <p:cTn id="57" dur="500"/>
                                        <p:tgtEl>
                                          <p:spTgt spid="39"/>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up)">
                                      <p:cBhvr>
                                        <p:cTn id="6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39" grpId="0"/>
      <p:bldP spid="40"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9700" y="0"/>
            <a:ext cx="4292600" cy="6858000"/>
          </a:xfrm>
          <a:prstGeom prst="rect">
            <a:avLst/>
          </a:prstGeom>
          <a:solidFill>
            <a:srgbClr val="99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 name="矩形 5"/>
          <p:cNvSpPr/>
          <p:nvPr/>
        </p:nvSpPr>
        <p:spPr>
          <a:xfrm>
            <a:off x="259080" y="321532"/>
            <a:ext cx="11656312" cy="6296598"/>
          </a:xfrm>
          <a:prstGeom prst="rect">
            <a:avLst/>
          </a:prstGeom>
          <a:solidFill>
            <a:schemeClr val="bg1"/>
          </a:solidFill>
          <a:ln>
            <a:noFill/>
          </a:ln>
          <a:effectLst>
            <a:outerShdw blurRad="558800" sx="103000" sy="103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nvGrpSpPr>
          <p:cNvPr id="43" name="组合 42"/>
          <p:cNvGrpSpPr/>
          <p:nvPr/>
        </p:nvGrpSpPr>
        <p:grpSpPr>
          <a:xfrm>
            <a:off x="5614988" y="2925435"/>
            <a:ext cx="1890045" cy="473379"/>
            <a:chOff x="5614988" y="2925435"/>
            <a:chExt cx="1890045" cy="473379"/>
          </a:xfrm>
        </p:grpSpPr>
        <p:sp>
          <p:nvSpPr>
            <p:cNvPr id="44" name="TextBox 19"/>
            <p:cNvSpPr txBox="1"/>
            <p:nvPr/>
          </p:nvSpPr>
          <p:spPr>
            <a:xfrm>
              <a:off x="6046354" y="2925435"/>
              <a:ext cx="978153" cy="276999"/>
            </a:xfrm>
            <a:prstGeom prst="rect">
              <a:avLst/>
            </a:prstGeom>
            <a:noFill/>
          </p:spPr>
          <p:txBody>
            <a:bodyPr wrap="none" rtlCol="0">
              <a:spAutoFit/>
            </a:bodyPr>
            <a:lstStyle/>
            <a:p>
              <a:pPr algn="ctr" defTabSz="914400"/>
              <a:r>
                <a:rPr lang="en-US" sz="1200" spc="300" dirty="0">
                  <a:solidFill>
                    <a:srgbClr val="000000"/>
                  </a:solidFill>
                  <a:ea typeface="Montserrat Semi" charset="0"/>
                  <a:cs typeface="Montserrat Semi" charset="0"/>
                </a:rPr>
                <a:t>JOHN DOE</a:t>
              </a:r>
              <a:endParaRPr lang="en-US" sz="1200" spc="300" dirty="0">
                <a:solidFill>
                  <a:srgbClr val="000000"/>
                </a:solidFill>
                <a:ea typeface="Montserrat Semi" charset="0"/>
                <a:cs typeface="Montserrat Semi" charset="0"/>
              </a:endParaRPr>
            </a:p>
          </p:txBody>
        </p:sp>
        <p:sp>
          <p:nvSpPr>
            <p:cNvPr id="45" name="TextBox 20"/>
            <p:cNvSpPr txBox="1"/>
            <p:nvPr/>
          </p:nvSpPr>
          <p:spPr>
            <a:xfrm>
              <a:off x="5614988" y="3098732"/>
              <a:ext cx="1890045" cy="300082"/>
            </a:xfrm>
            <a:prstGeom prst="rect">
              <a:avLst/>
            </a:prstGeom>
            <a:noFill/>
          </p:spPr>
          <p:txBody>
            <a:bodyPr wrap="square" rtlCol="0">
              <a:spAutoFit/>
            </a:bodyPr>
            <a:lstStyle/>
            <a:p>
              <a:pPr algn="ctr" defTabSz="914400">
                <a:lnSpc>
                  <a:spcPct val="150000"/>
                </a:lnSpc>
              </a:pPr>
              <a:r>
                <a:rPr lang="en-US" sz="900" spc="150" dirty="0">
                  <a:solidFill>
                    <a:srgbClr val="7F7F7F"/>
                  </a:solidFill>
                  <a:ea typeface="Lato Light" panose="020F0502020204030203" pitchFamily="34" charset="0"/>
                  <a:cs typeface="Lato Light" panose="020F0502020204030203" pitchFamily="34" charset="0"/>
                </a:rPr>
                <a:t>CEO &amp; FOUNDER</a:t>
              </a:r>
              <a:endParaRPr lang="en-US" sz="900" spc="150" dirty="0">
                <a:solidFill>
                  <a:srgbClr val="7F7F7F"/>
                </a:solidFill>
                <a:ea typeface="Lato Light" panose="020F0502020204030203" pitchFamily="34" charset="0"/>
                <a:cs typeface="Lato Light" panose="020F0502020204030203" pitchFamily="34" charset="0"/>
              </a:endParaRPr>
            </a:p>
          </p:txBody>
        </p:sp>
      </p:grpSp>
      <p:grpSp>
        <p:nvGrpSpPr>
          <p:cNvPr id="46" name="组合 45"/>
          <p:cNvGrpSpPr/>
          <p:nvPr/>
        </p:nvGrpSpPr>
        <p:grpSpPr>
          <a:xfrm>
            <a:off x="7637736" y="2925435"/>
            <a:ext cx="1890045" cy="473379"/>
            <a:chOff x="7637736" y="2925435"/>
            <a:chExt cx="1890045" cy="473379"/>
          </a:xfrm>
        </p:grpSpPr>
        <p:sp>
          <p:nvSpPr>
            <p:cNvPr id="47" name="TextBox 21"/>
            <p:cNvSpPr txBox="1"/>
            <p:nvPr/>
          </p:nvSpPr>
          <p:spPr>
            <a:xfrm>
              <a:off x="8096376" y="2925435"/>
              <a:ext cx="978153" cy="276999"/>
            </a:xfrm>
            <a:prstGeom prst="rect">
              <a:avLst/>
            </a:prstGeom>
            <a:noFill/>
          </p:spPr>
          <p:txBody>
            <a:bodyPr wrap="none" rtlCol="0">
              <a:spAutoFit/>
            </a:bodyPr>
            <a:lstStyle/>
            <a:p>
              <a:pPr algn="ctr" defTabSz="914400"/>
              <a:r>
                <a:rPr lang="en-US" sz="1200" spc="300" dirty="0">
                  <a:solidFill>
                    <a:srgbClr val="000000"/>
                  </a:solidFill>
                  <a:ea typeface="Montserrat Semi" charset="0"/>
                  <a:cs typeface="Montserrat Semi" charset="0"/>
                </a:rPr>
                <a:t>JOHN DOE</a:t>
              </a:r>
              <a:endParaRPr lang="en-US" sz="1200" spc="300" dirty="0">
                <a:solidFill>
                  <a:srgbClr val="000000"/>
                </a:solidFill>
                <a:ea typeface="Montserrat Semi" charset="0"/>
                <a:cs typeface="Montserrat Semi" charset="0"/>
              </a:endParaRPr>
            </a:p>
          </p:txBody>
        </p:sp>
        <p:sp>
          <p:nvSpPr>
            <p:cNvPr id="48" name="TextBox 23"/>
            <p:cNvSpPr txBox="1"/>
            <p:nvPr/>
          </p:nvSpPr>
          <p:spPr>
            <a:xfrm>
              <a:off x="7637736" y="3098732"/>
              <a:ext cx="1890045" cy="300082"/>
            </a:xfrm>
            <a:prstGeom prst="rect">
              <a:avLst/>
            </a:prstGeom>
            <a:noFill/>
          </p:spPr>
          <p:txBody>
            <a:bodyPr wrap="square" rtlCol="0">
              <a:spAutoFit/>
            </a:bodyPr>
            <a:lstStyle/>
            <a:p>
              <a:pPr algn="ctr" defTabSz="914400">
                <a:lnSpc>
                  <a:spcPct val="150000"/>
                </a:lnSpc>
              </a:pPr>
              <a:r>
                <a:rPr lang="en-US" sz="900" spc="150" dirty="0">
                  <a:solidFill>
                    <a:srgbClr val="7F7F7F"/>
                  </a:solidFill>
                  <a:ea typeface="Lato Light" panose="020F0502020204030203" pitchFamily="34" charset="0"/>
                  <a:cs typeface="Lato Light" panose="020F0502020204030203" pitchFamily="34" charset="0"/>
                </a:rPr>
                <a:t>CEO &amp; FOUNDER</a:t>
              </a:r>
              <a:endParaRPr lang="en-US" sz="900" spc="150" dirty="0">
                <a:solidFill>
                  <a:srgbClr val="7F7F7F"/>
                </a:solidFill>
                <a:ea typeface="Lato Light" panose="020F0502020204030203" pitchFamily="34" charset="0"/>
                <a:cs typeface="Lato Light" panose="020F0502020204030203" pitchFamily="34" charset="0"/>
              </a:endParaRPr>
            </a:p>
          </p:txBody>
        </p:sp>
      </p:grpSp>
      <p:grpSp>
        <p:nvGrpSpPr>
          <p:cNvPr id="49" name="组合 48"/>
          <p:cNvGrpSpPr/>
          <p:nvPr/>
        </p:nvGrpSpPr>
        <p:grpSpPr>
          <a:xfrm>
            <a:off x="9651393" y="2925435"/>
            <a:ext cx="1890045" cy="473379"/>
            <a:chOff x="9651393" y="2925435"/>
            <a:chExt cx="1890045" cy="473379"/>
          </a:xfrm>
        </p:grpSpPr>
        <p:sp>
          <p:nvSpPr>
            <p:cNvPr id="50" name="TextBox 27"/>
            <p:cNvSpPr txBox="1"/>
            <p:nvPr/>
          </p:nvSpPr>
          <p:spPr>
            <a:xfrm>
              <a:off x="10110033" y="2925435"/>
              <a:ext cx="978153" cy="276999"/>
            </a:xfrm>
            <a:prstGeom prst="rect">
              <a:avLst/>
            </a:prstGeom>
            <a:noFill/>
          </p:spPr>
          <p:txBody>
            <a:bodyPr wrap="none" rtlCol="0">
              <a:spAutoFit/>
            </a:bodyPr>
            <a:lstStyle/>
            <a:p>
              <a:pPr algn="ctr" defTabSz="914400"/>
              <a:r>
                <a:rPr lang="en-US" sz="1200" spc="300" dirty="0">
                  <a:solidFill>
                    <a:srgbClr val="000000"/>
                  </a:solidFill>
                  <a:ea typeface="Montserrat Semi" charset="0"/>
                  <a:cs typeface="Montserrat Semi" charset="0"/>
                </a:rPr>
                <a:t>JOHN DOE</a:t>
              </a:r>
              <a:endParaRPr lang="en-US" sz="1200" spc="300" dirty="0">
                <a:solidFill>
                  <a:srgbClr val="000000"/>
                </a:solidFill>
                <a:ea typeface="Montserrat Semi" charset="0"/>
                <a:cs typeface="Montserrat Semi" charset="0"/>
              </a:endParaRPr>
            </a:p>
          </p:txBody>
        </p:sp>
        <p:sp>
          <p:nvSpPr>
            <p:cNvPr id="51" name="TextBox 35"/>
            <p:cNvSpPr txBox="1"/>
            <p:nvPr/>
          </p:nvSpPr>
          <p:spPr>
            <a:xfrm>
              <a:off x="9651393" y="3098732"/>
              <a:ext cx="1890045" cy="300082"/>
            </a:xfrm>
            <a:prstGeom prst="rect">
              <a:avLst/>
            </a:prstGeom>
            <a:noFill/>
          </p:spPr>
          <p:txBody>
            <a:bodyPr wrap="square" rtlCol="0">
              <a:spAutoFit/>
            </a:bodyPr>
            <a:lstStyle/>
            <a:p>
              <a:pPr algn="ctr" defTabSz="914400">
                <a:lnSpc>
                  <a:spcPct val="150000"/>
                </a:lnSpc>
              </a:pPr>
              <a:r>
                <a:rPr lang="en-US" sz="900" spc="150" dirty="0">
                  <a:solidFill>
                    <a:srgbClr val="7F7F7F"/>
                  </a:solidFill>
                  <a:ea typeface="Lato Light" panose="020F0502020204030203" pitchFamily="34" charset="0"/>
                  <a:cs typeface="Lato Light" panose="020F0502020204030203" pitchFamily="34" charset="0"/>
                </a:rPr>
                <a:t>CEO &amp; FOUNDER</a:t>
              </a:r>
              <a:endParaRPr lang="en-US" sz="900" spc="150" dirty="0">
                <a:solidFill>
                  <a:srgbClr val="7F7F7F"/>
                </a:solidFill>
                <a:ea typeface="Lato Light" panose="020F0502020204030203" pitchFamily="34" charset="0"/>
                <a:cs typeface="Lato Light" panose="020F0502020204030203" pitchFamily="34" charset="0"/>
              </a:endParaRPr>
            </a:p>
          </p:txBody>
        </p:sp>
      </p:grpSp>
      <p:grpSp>
        <p:nvGrpSpPr>
          <p:cNvPr id="52" name="组合 51"/>
          <p:cNvGrpSpPr/>
          <p:nvPr/>
        </p:nvGrpSpPr>
        <p:grpSpPr>
          <a:xfrm>
            <a:off x="5614988" y="5873256"/>
            <a:ext cx="1890045" cy="473379"/>
            <a:chOff x="5614988" y="5873256"/>
            <a:chExt cx="1890045" cy="473379"/>
          </a:xfrm>
        </p:grpSpPr>
        <p:sp>
          <p:nvSpPr>
            <p:cNvPr id="53" name="TextBox 36"/>
            <p:cNvSpPr txBox="1"/>
            <p:nvPr/>
          </p:nvSpPr>
          <p:spPr>
            <a:xfrm>
              <a:off x="6046354" y="5873256"/>
              <a:ext cx="978153" cy="276999"/>
            </a:xfrm>
            <a:prstGeom prst="rect">
              <a:avLst/>
            </a:prstGeom>
            <a:noFill/>
          </p:spPr>
          <p:txBody>
            <a:bodyPr wrap="none" rtlCol="0">
              <a:spAutoFit/>
            </a:bodyPr>
            <a:lstStyle/>
            <a:p>
              <a:pPr algn="ctr" defTabSz="914400"/>
              <a:r>
                <a:rPr lang="en-US" sz="1200" spc="300" dirty="0">
                  <a:solidFill>
                    <a:srgbClr val="000000"/>
                  </a:solidFill>
                  <a:ea typeface="Montserrat Semi" charset="0"/>
                  <a:cs typeface="Montserrat Semi" charset="0"/>
                </a:rPr>
                <a:t>JOHN DOE</a:t>
              </a:r>
              <a:endParaRPr lang="en-US" sz="1200" spc="300" dirty="0">
                <a:solidFill>
                  <a:srgbClr val="000000"/>
                </a:solidFill>
                <a:ea typeface="Montserrat Semi" charset="0"/>
                <a:cs typeface="Montserrat Semi" charset="0"/>
              </a:endParaRPr>
            </a:p>
          </p:txBody>
        </p:sp>
        <p:sp>
          <p:nvSpPr>
            <p:cNvPr id="54" name="TextBox 37"/>
            <p:cNvSpPr txBox="1"/>
            <p:nvPr/>
          </p:nvSpPr>
          <p:spPr>
            <a:xfrm>
              <a:off x="5614988" y="6046553"/>
              <a:ext cx="1890045" cy="300082"/>
            </a:xfrm>
            <a:prstGeom prst="rect">
              <a:avLst/>
            </a:prstGeom>
            <a:noFill/>
          </p:spPr>
          <p:txBody>
            <a:bodyPr wrap="square" rtlCol="0">
              <a:spAutoFit/>
            </a:bodyPr>
            <a:lstStyle/>
            <a:p>
              <a:pPr algn="ctr" defTabSz="914400">
                <a:lnSpc>
                  <a:spcPct val="150000"/>
                </a:lnSpc>
              </a:pPr>
              <a:r>
                <a:rPr lang="en-US" sz="900" spc="150" dirty="0">
                  <a:solidFill>
                    <a:srgbClr val="7F7F7F"/>
                  </a:solidFill>
                  <a:ea typeface="Lato Light" panose="020F0502020204030203" pitchFamily="34" charset="0"/>
                  <a:cs typeface="Lato Light" panose="020F0502020204030203" pitchFamily="34" charset="0"/>
                </a:rPr>
                <a:t>CEO &amp; FOUNDER</a:t>
              </a:r>
              <a:endParaRPr lang="en-US" sz="900" spc="150" dirty="0">
                <a:solidFill>
                  <a:srgbClr val="7F7F7F"/>
                </a:solidFill>
                <a:ea typeface="Lato Light" panose="020F0502020204030203" pitchFamily="34" charset="0"/>
                <a:cs typeface="Lato Light" panose="020F0502020204030203" pitchFamily="34" charset="0"/>
              </a:endParaRPr>
            </a:p>
          </p:txBody>
        </p:sp>
      </p:grpSp>
      <p:grpSp>
        <p:nvGrpSpPr>
          <p:cNvPr id="55" name="组合 54"/>
          <p:cNvGrpSpPr/>
          <p:nvPr/>
        </p:nvGrpSpPr>
        <p:grpSpPr>
          <a:xfrm>
            <a:off x="7637736" y="5873256"/>
            <a:ext cx="1890045" cy="473379"/>
            <a:chOff x="7637736" y="5873256"/>
            <a:chExt cx="1890045" cy="473379"/>
          </a:xfrm>
        </p:grpSpPr>
        <p:sp>
          <p:nvSpPr>
            <p:cNvPr id="56" name="TextBox 38"/>
            <p:cNvSpPr txBox="1"/>
            <p:nvPr/>
          </p:nvSpPr>
          <p:spPr>
            <a:xfrm>
              <a:off x="8096376" y="5873256"/>
              <a:ext cx="978153" cy="276999"/>
            </a:xfrm>
            <a:prstGeom prst="rect">
              <a:avLst/>
            </a:prstGeom>
            <a:noFill/>
          </p:spPr>
          <p:txBody>
            <a:bodyPr wrap="none" rtlCol="0">
              <a:spAutoFit/>
            </a:bodyPr>
            <a:lstStyle/>
            <a:p>
              <a:pPr algn="ctr" defTabSz="914400"/>
              <a:r>
                <a:rPr lang="en-US" sz="1200" spc="300" dirty="0">
                  <a:solidFill>
                    <a:srgbClr val="000000"/>
                  </a:solidFill>
                  <a:ea typeface="Montserrat Semi" charset="0"/>
                  <a:cs typeface="Montserrat Semi" charset="0"/>
                </a:rPr>
                <a:t>JOHN DOE</a:t>
              </a:r>
              <a:endParaRPr lang="en-US" sz="1200" spc="300" dirty="0">
                <a:solidFill>
                  <a:srgbClr val="000000"/>
                </a:solidFill>
                <a:ea typeface="Montserrat Semi" charset="0"/>
                <a:cs typeface="Montserrat Semi" charset="0"/>
              </a:endParaRPr>
            </a:p>
          </p:txBody>
        </p:sp>
        <p:sp>
          <p:nvSpPr>
            <p:cNvPr id="57" name="TextBox 39"/>
            <p:cNvSpPr txBox="1"/>
            <p:nvPr/>
          </p:nvSpPr>
          <p:spPr>
            <a:xfrm>
              <a:off x="7637736" y="6046553"/>
              <a:ext cx="1890045" cy="300082"/>
            </a:xfrm>
            <a:prstGeom prst="rect">
              <a:avLst/>
            </a:prstGeom>
            <a:noFill/>
          </p:spPr>
          <p:txBody>
            <a:bodyPr wrap="square" rtlCol="0">
              <a:spAutoFit/>
            </a:bodyPr>
            <a:lstStyle/>
            <a:p>
              <a:pPr algn="ctr" defTabSz="914400">
                <a:lnSpc>
                  <a:spcPct val="150000"/>
                </a:lnSpc>
              </a:pPr>
              <a:r>
                <a:rPr lang="en-US" sz="900" spc="150" dirty="0">
                  <a:solidFill>
                    <a:srgbClr val="7F7F7F"/>
                  </a:solidFill>
                  <a:ea typeface="Lato Light" panose="020F0502020204030203" pitchFamily="34" charset="0"/>
                  <a:cs typeface="Lato Light" panose="020F0502020204030203" pitchFamily="34" charset="0"/>
                </a:rPr>
                <a:t>CEO &amp; FOUNDER</a:t>
              </a:r>
              <a:endParaRPr lang="en-US" sz="900" spc="150" dirty="0">
                <a:solidFill>
                  <a:srgbClr val="7F7F7F"/>
                </a:solidFill>
                <a:ea typeface="Lato Light" panose="020F0502020204030203" pitchFamily="34" charset="0"/>
                <a:cs typeface="Lato Light" panose="020F0502020204030203" pitchFamily="34" charset="0"/>
              </a:endParaRPr>
            </a:p>
          </p:txBody>
        </p:sp>
      </p:grpSp>
      <p:grpSp>
        <p:nvGrpSpPr>
          <p:cNvPr id="58" name="组合 57"/>
          <p:cNvGrpSpPr/>
          <p:nvPr/>
        </p:nvGrpSpPr>
        <p:grpSpPr>
          <a:xfrm>
            <a:off x="9651393" y="5873256"/>
            <a:ext cx="1890045" cy="473379"/>
            <a:chOff x="9651393" y="5873256"/>
            <a:chExt cx="1890045" cy="473379"/>
          </a:xfrm>
        </p:grpSpPr>
        <p:sp>
          <p:nvSpPr>
            <p:cNvPr id="59" name="TextBox 40"/>
            <p:cNvSpPr txBox="1"/>
            <p:nvPr/>
          </p:nvSpPr>
          <p:spPr>
            <a:xfrm>
              <a:off x="10110033" y="5873256"/>
              <a:ext cx="978153" cy="276999"/>
            </a:xfrm>
            <a:prstGeom prst="rect">
              <a:avLst/>
            </a:prstGeom>
            <a:noFill/>
          </p:spPr>
          <p:txBody>
            <a:bodyPr wrap="none" rtlCol="0">
              <a:spAutoFit/>
            </a:bodyPr>
            <a:lstStyle/>
            <a:p>
              <a:pPr algn="ctr" defTabSz="914400"/>
              <a:r>
                <a:rPr lang="en-US" sz="1200" spc="300" dirty="0">
                  <a:solidFill>
                    <a:srgbClr val="000000"/>
                  </a:solidFill>
                  <a:ea typeface="Montserrat Semi" charset="0"/>
                  <a:cs typeface="Montserrat Semi" charset="0"/>
                </a:rPr>
                <a:t>JOHN DOE</a:t>
              </a:r>
              <a:endParaRPr lang="en-US" sz="1200" spc="300" dirty="0">
                <a:solidFill>
                  <a:srgbClr val="000000"/>
                </a:solidFill>
                <a:ea typeface="Montserrat Semi" charset="0"/>
                <a:cs typeface="Montserrat Semi" charset="0"/>
              </a:endParaRPr>
            </a:p>
          </p:txBody>
        </p:sp>
        <p:sp>
          <p:nvSpPr>
            <p:cNvPr id="60" name="TextBox 41"/>
            <p:cNvSpPr txBox="1"/>
            <p:nvPr/>
          </p:nvSpPr>
          <p:spPr>
            <a:xfrm>
              <a:off x="9651393" y="6046553"/>
              <a:ext cx="1890045" cy="300082"/>
            </a:xfrm>
            <a:prstGeom prst="rect">
              <a:avLst/>
            </a:prstGeom>
            <a:noFill/>
          </p:spPr>
          <p:txBody>
            <a:bodyPr wrap="square" rtlCol="0">
              <a:spAutoFit/>
            </a:bodyPr>
            <a:lstStyle/>
            <a:p>
              <a:pPr algn="ctr" defTabSz="914400">
                <a:lnSpc>
                  <a:spcPct val="150000"/>
                </a:lnSpc>
              </a:pPr>
              <a:r>
                <a:rPr lang="en-US" sz="900" spc="150" dirty="0">
                  <a:solidFill>
                    <a:srgbClr val="7F7F7F"/>
                  </a:solidFill>
                  <a:ea typeface="Lato Light" panose="020F0502020204030203" pitchFamily="34" charset="0"/>
                  <a:cs typeface="Lato Light" panose="020F0502020204030203" pitchFamily="34" charset="0"/>
                </a:rPr>
                <a:t>CEO &amp; FOUNDER</a:t>
              </a:r>
              <a:endParaRPr lang="en-US" sz="900" spc="150" dirty="0">
                <a:solidFill>
                  <a:srgbClr val="7F7F7F"/>
                </a:solidFill>
                <a:ea typeface="Lato Light" panose="020F0502020204030203" pitchFamily="34" charset="0"/>
                <a:cs typeface="Lato Light" panose="020F0502020204030203" pitchFamily="34" charset="0"/>
              </a:endParaRPr>
            </a:p>
          </p:txBody>
        </p:sp>
      </p:grpSp>
      <p:grpSp>
        <p:nvGrpSpPr>
          <p:cNvPr id="61" name="Group 42"/>
          <p:cNvGrpSpPr/>
          <p:nvPr/>
        </p:nvGrpSpPr>
        <p:grpSpPr>
          <a:xfrm>
            <a:off x="778899" y="1690079"/>
            <a:ext cx="5038135" cy="3523158"/>
            <a:chOff x="1934757" y="2721611"/>
            <a:chExt cx="10076270" cy="7046316"/>
          </a:xfrm>
        </p:grpSpPr>
        <p:sp>
          <p:nvSpPr>
            <p:cNvPr id="62" name="TextBox 43"/>
            <p:cNvSpPr txBox="1"/>
            <p:nvPr/>
          </p:nvSpPr>
          <p:spPr>
            <a:xfrm>
              <a:off x="1934757" y="2721611"/>
              <a:ext cx="10076270" cy="12926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300" normalizeH="0" baseline="0" noProof="0" dirty="0">
                  <a:ln>
                    <a:noFill/>
                  </a:ln>
                  <a:solidFill>
                    <a:srgbClr val="99191E"/>
                  </a:solidFill>
                  <a:effectLst/>
                  <a:uLnTx/>
                  <a:uFillTx/>
                  <a:ea typeface="Montserrat" charset="0"/>
                  <a:cs typeface="Montserrat" charset="0"/>
                </a:rPr>
                <a:t>活动策划团队</a:t>
              </a:r>
              <a:endParaRPr kumimoji="0" lang="en-US" sz="3600" b="1" i="0" u="none" strike="noStrike" kern="0" cap="none" spc="300" normalizeH="0" baseline="0" noProof="0" dirty="0">
                <a:ln>
                  <a:noFill/>
                </a:ln>
                <a:solidFill>
                  <a:srgbClr val="99191E"/>
                </a:solidFill>
                <a:effectLst/>
                <a:uLnTx/>
                <a:uFillTx/>
                <a:ea typeface="Montserrat" charset="0"/>
                <a:cs typeface="Montserrat" charset="0"/>
              </a:endParaRPr>
            </a:p>
          </p:txBody>
        </p:sp>
        <p:sp>
          <p:nvSpPr>
            <p:cNvPr id="63" name="TextBox 44"/>
            <p:cNvSpPr txBox="1"/>
            <p:nvPr/>
          </p:nvSpPr>
          <p:spPr>
            <a:xfrm>
              <a:off x="2074457" y="4772469"/>
              <a:ext cx="4591642" cy="1015662"/>
            </a:xfrm>
            <a:prstGeom prst="rect">
              <a:avLst/>
            </a:prstGeom>
            <a:noFill/>
          </p:spPr>
          <p:txBody>
            <a:bodyPr wrap="non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sz="900" b="0" i="0" u="none" strike="noStrike" kern="0" cap="none" spc="150" normalizeH="0" baseline="0" noProof="0" dirty="0">
                  <a:ln>
                    <a:noFill/>
                  </a:ln>
                  <a:solidFill>
                    <a:srgbClr val="7F7F7F"/>
                  </a:solidFill>
                  <a:effectLst/>
                  <a:uLnTx/>
                  <a:uFillTx/>
                  <a:ea typeface="Montserrat" charset="0"/>
                  <a:cs typeface="Montserrat" charset="0"/>
                </a:rPr>
                <a:t>NOW YOU CAN WRITE SOMETHING REALLY</a:t>
              </a:r>
              <a:endParaRPr kumimoji="0" lang="en-US" sz="900" b="0" i="0" u="none" strike="noStrike" kern="0" cap="none" spc="150" normalizeH="0" baseline="0" noProof="0" dirty="0">
                <a:ln>
                  <a:noFill/>
                </a:ln>
                <a:solidFill>
                  <a:srgbClr val="7F7F7F"/>
                </a:solidFill>
                <a:effectLst/>
                <a:uLnTx/>
                <a:uFillTx/>
                <a:ea typeface="Montserrat" charset="0"/>
                <a:cs typeface="Montserrat"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en-US" sz="900" b="0" i="0" u="none" strike="noStrike" kern="0" cap="none" spc="150" normalizeH="0" baseline="0" noProof="0" dirty="0">
                  <a:ln>
                    <a:noFill/>
                  </a:ln>
                  <a:solidFill>
                    <a:srgbClr val="7F7F7F"/>
                  </a:solidFill>
                  <a:effectLst/>
                  <a:uLnTx/>
                  <a:uFillTx/>
                  <a:ea typeface="Montserrat" charset="0"/>
                  <a:cs typeface="Montserrat" charset="0"/>
                </a:rPr>
                <a:t>AWESOME IN THIS AREA</a:t>
              </a:r>
              <a:endParaRPr kumimoji="0" lang="en-US" sz="900" b="0" i="0" u="none" strike="noStrike" kern="0" cap="none" spc="150" normalizeH="0" baseline="0" noProof="0" dirty="0">
                <a:ln>
                  <a:noFill/>
                </a:ln>
                <a:solidFill>
                  <a:srgbClr val="7F7F7F"/>
                </a:solidFill>
                <a:effectLst/>
                <a:uLnTx/>
                <a:uFillTx/>
                <a:ea typeface="Montserrat" charset="0"/>
                <a:cs typeface="Montserrat" charset="0"/>
              </a:endParaRPr>
            </a:p>
          </p:txBody>
        </p:sp>
        <p:cxnSp>
          <p:nvCxnSpPr>
            <p:cNvPr id="64" name="Straight Connector 45"/>
            <p:cNvCxnSpPr/>
            <p:nvPr/>
          </p:nvCxnSpPr>
          <p:spPr>
            <a:xfrm>
              <a:off x="2144587" y="4434692"/>
              <a:ext cx="4967413" cy="0"/>
            </a:xfrm>
            <a:prstGeom prst="line">
              <a:avLst/>
            </a:prstGeom>
            <a:noFill/>
            <a:ln w="6350" cap="flat" cmpd="sng" algn="ctr">
              <a:solidFill>
                <a:srgbClr val="000000"/>
              </a:solidFill>
              <a:prstDash val="solid"/>
              <a:miter lim="800000"/>
            </a:ln>
            <a:effectLst/>
          </p:spPr>
        </p:cxnSp>
        <p:sp>
          <p:nvSpPr>
            <p:cNvPr id="65" name="TextBox 46"/>
            <p:cNvSpPr txBox="1"/>
            <p:nvPr/>
          </p:nvSpPr>
          <p:spPr>
            <a:xfrm>
              <a:off x="2041669" y="6254077"/>
              <a:ext cx="8924600" cy="184666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sz="1200" b="0" i="0" u="none" strike="noStrike" kern="0" cap="none" spc="0" normalizeH="0" baseline="0" noProof="0" dirty="0">
                  <a:ln>
                    <a:noFill/>
                  </a:ln>
                  <a:solidFill>
                    <a:srgbClr val="7F7F7F"/>
                  </a:solidFill>
                  <a:effectLst/>
                  <a:uLnTx/>
                  <a:uFillTx/>
                  <a:ea typeface="Lato Light" panose="020F0502020204030203" pitchFamily="34" charset="0"/>
                  <a:cs typeface="Lato Light" panose="020F0502020204030203" pitchFamily="34" charset="0"/>
                </a:rPr>
                <a:t>Entrepreneurial activities differ substantially depending on the type of organization and creativity. Entrepreneurial activities differ substantially depending on the type of organization and creativity. Entrepreneurial activities differ</a:t>
              </a:r>
              <a:endParaRPr kumimoji="0" lang="en-US" sz="1200" b="0" i="0" u="none" strike="noStrike" kern="0" cap="none" spc="0" normalizeH="0" baseline="0" noProof="0" dirty="0">
                <a:ln>
                  <a:noFill/>
                </a:ln>
                <a:solidFill>
                  <a:srgbClr val="7F7F7F"/>
                </a:solidFill>
                <a:effectLst/>
                <a:uLnTx/>
                <a:uFillTx/>
                <a:ea typeface="Lato Light" panose="020F0502020204030203" pitchFamily="34" charset="0"/>
                <a:cs typeface="Lato Light" panose="020F0502020204030203" pitchFamily="34" charset="0"/>
              </a:endParaRPr>
            </a:p>
          </p:txBody>
        </p:sp>
        <p:grpSp>
          <p:nvGrpSpPr>
            <p:cNvPr id="66" name="Group 47"/>
            <p:cNvGrpSpPr/>
            <p:nvPr/>
          </p:nvGrpSpPr>
          <p:grpSpPr>
            <a:xfrm>
              <a:off x="2144587" y="9167487"/>
              <a:ext cx="3060659" cy="600440"/>
              <a:chOff x="5537205" y="11235207"/>
              <a:chExt cx="3060659" cy="600440"/>
            </a:xfrm>
          </p:grpSpPr>
          <p:sp>
            <p:nvSpPr>
              <p:cNvPr id="67" name="Rectangle 48"/>
              <p:cNvSpPr/>
              <p:nvPr/>
            </p:nvSpPr>
            <p:spPr>
              <a:xfrm>
                <a:off x="5537205" y="11235207"/>
                <a:ext cx="3060659" cy="600440"/>
              </a:xfrm>
              <a:prstGeom prst="rect">
                <a:avLst/>
              </a:prstGeom>
              <a:solidFill>
                <a:srgbClr val="99191E"/>
              </a:solidFill>
              <a:ln w="28575" cap="flat" cmpd="sng" algn="ctr">
                <a:solidFill>
                  <a:srgbClr val="FFFFFF">
                    <a:lumMod val="75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Lato Light"/>
                  <a:ea typeface="Lato Light" panose="020F0502020204030203" pitchFamily="34" charset="0"/>
                  <a:cs typeface="Lato Light" panose="020F0502020204030203" pitchFamily="34" charset="0"/>
                </a:endParaRPr>
              </a:p>
            </p:txBody>
          </p:sp>
          <p:sp>
            <p:nvSpPr>
              <p:cNvPr id="68" name="TextBox 49"/>
              <p:cNvSpPr txBox="1"/>
              <p:nvPr/>
            </p:nvSpPr>
            <p:spPr>
              <a:xfrm>
                <a:off x="5669747" y="11304595"/>
                <a:ext cx="2795575" cy="461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1" i="0" u="none" strike="noStrike" kern="0" cap="none" spc="150" normalizeH="0" baseline="0" noProof="0" dirty="0">
                    <a:ln>
                      <a:noFill/>
                    </a:ln>
                    <a:solidFill>
                      <a:srgbClr val="FFFFFF"/>
                    </a:solidFill>
                    <a:effectLst/>
                    <a:uLnTx/>
                    <a:uFillTx/>
                    <a:ea typeface="Montserrat" charset="0"/>
                    <a:cs typeface="Montserrat" charset="0"/>
                  </a:rPr>
                  <a:t>LEARN MORE</a:t>
                </a:r>
                <a:endParaRPr kumimoji="0" lang="en-US" sz="900" b="1" i="0" u="none" strike="noStrike" kern="0" cap="none" spc="150" normalizeH="0" baseline="0" noProof="0" dirty="0">
                  <a:ln>
                    <a:noFill/>
                  </a:ln>
                  <a:solidFill>
                    <a:srgbClr val="FFFFFF"/>
                  </a:solidFill>
                  <a:effectLst/>
                  <a:uLnTx/>
                  <a:uFillTx/>
                  <a:ea typeface="Montserrat" charset="0"/>
                  <a:cs typeface="Montserrat" charset="0"/>
                </a:endParaRPr>
              </a:p>
            </p:txBody>
          </p:sp>
        </p:grpSp>
      </p:grpSp>
      <p:pic>
        <p:nvPicPr>
          <p:cNvPr id="69" name="图片占位符 25"/>
          <p:cNvPicPr>
            <a:picLocks noChangeAspect="1"/>
          </p:cNvPicPr>
          <p:nvPr/>
        </p:nvPicPr>
        <p:blipFill>
          <a:blip r:embed="rId1" cstate="email">
            <a:extLst>
              <a:ext uri="{28A0092B-C50C-407E-A947-70E740481C1C}">
                <a14:useLocalDpi xmlns:a14="http://schemas.microsoft.com/office/drawing/2010/main" val="0"/>
              </a:ext>
            </a:extLst>
          </a:blip>
          <a:srcRect l="21616" r="21616"/>
          <a:stretch>
            <a:fillRect/>
          </a:stretch>
        </p:blipFill>
        <p:spPr>
          <a:xfrm>
            <a:off x="9661857" y="601737"/>
            <a:ext cx="1871462" cy="2197153"/>
          </a:xfrm>
          <a:prstGeom prst="rect">
            <a:avLst/>
          </a:prstGeom>
          <a:solidFill>
            <a:srgbClr val="FFFFFF">
              <a:lumMod val="95000"/>
            </a:srgbClr>
          </a:solidFill>
        </p:spPr>
      </p:pic>
      <p:pic>
        <p:nvPicPr>
          <p:cNvPr id="70" name="图片占位符 12"/>
          <p:cNvPicPr>
            <a:picLocks noChangeAspect="1"/>
          </p:cNvPicPr>
          <p:nvPr/>
        </p:nvPicPr>
        <p:blipFill>
          <a:blip r:embed="rId2" cstate="email">
            <a:extLst>
              <a:ext uri="{28A0092B-C50C-407E-A947-70E740481C1C}">
                <a14:useLocalDpi xmlns:a14="http://schemas.microsoft.com/office/drawing/2010/main" val="0"/>
              </a:ext>
            </a:extLst>
          </a:blip>
          <a:srcRect l="21616" r="21616"/>
          <a:stretch>
            <a:fillRect/>
          </a:stretch>
        </p:blipFill>
        <p:spPr>
          <a:xfrm>
            <a:off x="5624844" y="591503"/>
            <a:ext cx="1871462" cy="2197153"/>
          </a:xfrm>
          <a:prstGeom prst="rect">
            <a:avLst/>
          </a:prstGeom>
          <a:solidFill>
            <a:srgbClr val="FFFFFF">
              <a:lumMod val="95000"/>
            </a:srgbClr>
          </a:solidFill>
        </p:spPr>
      </p:pic>
      <p:pic>
        <p:nvPicPr>
          <p:cNvPr id="71" name="图片占位符 28"/>
          <p:cNvPicPr>
            <a:picLocks noChangeAspect="1"/>
          </p:cNvPicPr>
          <p:nvPr/>
        </p:nvPicPr>
        <p:blipFill>
          <a:blip r:embed="rId3" cstate="email">
            <a:extLst>
              <a:ext uri="{28A0092B-C50C-407E-A947-70E740481C1C}">
                <a14:useLocalDpi xmlns:a14="http://schemas.microsoft.com/office/drawing/2010/main" val="0"/>
              </a:ext>
            </a:extLst>
          </a:blip>
          <a:srcRect l="21616" r="21616"/>
          <a:stretch>
            <a:fillRect/>
          </a:stretch>
        </p:blipFill>
        <p:spPr>
          <a:xfrm>
            <a:off x="5624844" y="3529091"/>
            <a:ext cx="1871462" cy="2197153"/>
          </a:xfrm>
          <a:prstGeom prst="rect">
            <a:avLst/>
          </a:prstGeom>
          <a:solidFill>
            <a:srgbClr val="FFFFFF">
              <a:lumMod val="95000"/>
            </a:srgbClr>
          </a:solidFill>
        </p:spPr>
      </p:pic>
      <p:pic>
        <p:nvPicPr>
          <p:cNvPr id="72" name="图片占位符 30"/>
          <p:cNvPicPr>
            <a:picLocks noChangeAspect="1"/>
          </p:cNvPicPr>
          <p:nvPr/>
        </p:nvPicPr>
        <p:blipFill>
          <a:blip r:embed="rId4" cstate="email">
            <a:extLst>
              <a:ext uri="{28A0092B-C50C-407E-A947-70E740481C1C}">
                <a14:useLocalDpi xmlns:a14="http://schemas.microsoft.com/office/drawing/2010/main" val="0"/>
              </a:ext>
            </a:extLst>
          </a:blip>
          <a:srcRect l="21616" r="21616"/>
          <a:stretch>
            <a:fillRect/>
          </a:stretch>
        </p:blipFill>
        <p:spPr>
          <a:xfrm>
            <a:off x="7638138" y="3529091"/>
            <a:ext cx="1871462" cy="2197153"/>
          </a:xfrm>
          <a:prstGeom prst="rect">
            <a:avLst/>
          </a:prstGeom>
          <a:solidFill>
            <a:srgbClr val="FFFFFF">
              <a:lumMod val="95000"/>
            </a:srgbClr>
          </a:solidFill>
        </p:spPr>
      </p:pic>
      <p:pic>
        <p:nvPicPr>
          <p:cNvPr id="73" name="图片占位符 32"/>
          <p:cNvPicPr>
            <a:picLocks noChangeAspect="1"/>
          </p:cNvPicPr>
          <p:nvPr/>
        </p:nvPicPr>
        <p:blipFill>
          <a:blip r:embed="rId5" cstate="email">
            <a:extLst>
              <a:ext uri="{28A0092B-C50C-407E-A947-70E740481C1C}">
                <a14:useLocalDpi xmlns:a14="http://schemas.microsoft.com/office/drawing/2010/main" val="0"/>
              </a:ext>
            </a:extLst>
          </a:blip>
          <a:srcRect l="21616" r="21616"/>
          <a:stretch>
            <a:fillRect/>
          </a:stretch>
        </p:blipFill>
        <p:spPr>
          <a:xfrm>
            <a:off x="9661857" y="3539325"/>
            <a:ext cx="1871462" cy="2197153"/>
          </a:xfrm>
          <a:prstGeom prst="rect">
            <a:avLst/>
          </a:prstGeom>
          <a:solidFill>
            <a:srgbClr val="FFFFFF">
              <a:lumMod val="95000"/>
            </a:srgbClr>
          </a:solidFill>
        </p:spPr>
      </p:pic>
      <p:pic>
        <p:nvPicPr>
          <p:cNvPr id="74" name="图片占位符 22"/>
          <p:cNvPicPr>
            <a:picLocks noChangeAspect="1"/>
          </p:cNvPicPr>
          <p:nvPr/>
        </p:nvPicPr>
        <p:blipFill>
          <a:blip r:embed="rId6" cstate="email">
            <a:extLst>
              <a:ext uri="{28A0092B-C50C-407E-A947-70E740481C1C}">
                <a14:useLocalDpi xmlns:a14="http://schemas.microsoft.com/office/drawing/2010/main" val="0"/>
              </a:ext>
            </a:extLst>
          </a:blip>
          <a:srcRect l="21585" r="21585"/>
          <a:stretch>
            <a:fillRect/>
          </a:stretch>
        </p:blipFill>
        <p:spPr>
          <a:xfrm>
            <a:off x="7638138" y="591503"/>
            <a:ext cx="1871462" cy="2197153"/>
          </a:xfrm>
          <a:prstGeom prst="rect">
            <a:avLst/>
          </a:prstGeom>
          <a:solidFill>
            <a:srgbClr val="FFFFFF">
              <a:lumMod val="95000"/>
            </a:srgbClr>
          </a:solid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up)">
                                      <p:cBhvr>
                                        <p:cTn id="7" dur="500"/>
                                        <p:tgtEl>
                                          <p:spTgt spid="6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500" fill="hold"/>
                                        <p:tgtEl>
                                          <p:spTgt spid="70"/>
                                        </p:tgtEl>
                                        <p:attrNameLst>
                                          <p:attrName>ppt_w</p:attrName>
                                        </p:attrNameLst>
                                      </p:cBhvr>
                                      <p:tavLst>
                                        <p:tav tm="0">
                                          <p:val>
                                            <p:fltVal val="0"/>
                                          </p:val>
                                        </p:tav>
                                        <p:tav tm="100000">
                                          <p:val>
                                            <p:strVal val="#ppt_w"/>
                                          </p:val>
                                        </p:tav>
                                      </p:tavLst>
                                    </p:anim>
                                    <p:anim calcmode="lin" valueType="num">
                                      <p:cBhvr>
                                        <p:cTn id="12" dur="500" fill="hold"/>
                                        <p:tgtEl>
                                          <p:spTgt spid="70"/>
                                        </p:tgtEl>
                                        <p:attrNameLst>
                                          <p:attrName>ppt_h</p:attrName>
                                        </p:attrNameLst>
                                      </p:cBhvr>
                                      <p:tavLst>
                                        <p:tav tm="0">
                                          <p:val>
                                            <p:fltVal val="0"/>
                                          </p:val>
                                        </p:tav>
                                        <p:tav tm="100000">
                                          <p:val>
                                            <p:strVal val="#ppt_h"/>
                                          </p:val>
                                        </p:tav>
                                      </p:tavLst>
                                    </p:anim>
                                    <p:animEffect transition="in" filter="fade">
                                      <p:cBhvr>
                                        <p:cTn id="13" dur="500"/>
                                        <p:tgtEl>
                                          <p:spTgt spid="70"/>
                                        </p:tgtEl>
                                      </p:cBhvr>
                                    </p:animEffect>
                                  </p:childTnLst>
                                </p:cTn>
                              </p:par>
                              <p:par>
                                <p:cTn id="14" presetID="53" presetClass="entr" presetSubtype="16" fill="hold" nodeType="withEffect">
                                  <p:stCondLst>
                                    <p:cond delay="25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500"/>
                                  </p:stCondLst>
                                  <p:childTnLst>
                                    <p:set>
                                      <p:cBhvr>
                                        <p:cTn id="20" dur="1" fill="hold">
                                          <p:stCondLst>
                                            <p:cond delay="0"/>
                                          </p:stCondLst>
                                        </p:cTn>
                                        <p:tgtEl>
                                          <p:spTgt spid="69"/>
                                        </p:tgtEl>
                                        <p:attrNameLst>
                                          <p:attrName>style.visibility</p:attrName>
                                        </p:attrNameLst>
                                      </p:cBhvr>
                                      <p:to>
                                        <p:strVal val="visible"/>
                                      </p:to>
                                    </p:set>
                                    <p:anim calcmode="lin" valueType="num">
                                      <p:cBhvr>
                                        <p:cTn id="21" dur="500" fill="hold"/>
                                        <p:tgtEl>
                                          <p:spTgt spid="69"/>
                                        </p:tgtEl>
                                        <p:attrNameLst>
                                          <p:attrName>ppt_w</p:attrName>
                                        </p:attrNameLst>
                                      </p:cBhvr>
                                      <p:tavLst>
                                        <p:tav tm="0">
                                          <p:val>
                                            <p:fltVal val="0"/>
                                          </p:val>
                                        </p:tav>
                                        <p:tav tm="100000">
                                          <p:val>
                                            <p:strVal val="#ppt_w"/>
                                          </p:val>
                                        </p:tav>
                                      </p:tavLst>
                                    </p:anim>
                                    <p:anim calcmode="lin" valueType="num">
                                      <p:cBhvr>
                                        <p:cTn id="22" dur="500" fill="hold"/>
                                        <p:tgtEl>
                                          <p:spTgt spid="69"/>
                                        </p:tgtEl>
                                        <p:attrNameLst>
                                          <p:attrName>ppt_h</p:attrName>
                                        </p:attrNameLst>
                                      </p:cBhvr>
                                      <p:tavLst>
                                        <p:tav tm="0">
                                          <p:val>
                                            <p:fltVal val="0"/>
                                          </p:val>
                                        </p:tav>
                                        <p:tav tm="100000">
                                          <p:val>
                                            <p:strVal val="#ppt_h"/>
                                          </p:val>
                                        </p:tav>
                                      </p:tavLst>
                                    </p:anim>
                                    <p:animEffect transition="in" filter="fade">
                                      <p:cBhvr>
                                        <p:cTn id="23" dur="500"/>
                                        <p:tgtEl>
                                          <p:spTgt spid="69"/>
                                        </p:tgtEl>
                                      </p:cBhvr>
                                    </p:animEffect>
                                  </p:childTnLst>
                                </p:cTn>
                              </p:par>
                              <p:par>
                                <p:cTn id="24" presetID="53" presetClass="entr" presetSubtype="16" fill="hold" nodeType="withEffect">
                                  <p:stCondLst>
                                    <p:cond delay="75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par>
                                <p:cTn id="29" presetID="53" presetClass="entr" presetSubtype="16" fill="hold" nodeType="withEffect">
                                  <p:stCondLst>
                                    <p:cond delay="1000"/>
                                  </p:stCondLst>
                                  <p:childTnLst>
                                    <p:set>
                                      <p:cBhvr>
                                        <p:cTn id="30" dur="1" fill="hold">
                                          <p:stCondLst>
                                            <p:cond delay="0"/>
                                          </p:stCondLst>
                                        </p:cTn>
                                        <p:tgtEl>
                                          <p:spTgt spid="72"/>
                                        </p:tgtEl>
                                        <p:attrNameLst>
                                          <p:attrName>style.visibility</p:attrName>
                                        </p:attrNameLst>
                                      </p:cBhvr>
                                      <p:to>
                                        <p:strVal val="visible"/>
                                      </p:to>
                                    </p:set>
                                    <p:anim calcmode="lin" valueType="num">
                                      <p:cBhvr>
                                        <p:cTn id="31" dur="500" fill="hold"/>
                                        <p:tgtEl>
                                          <p:spTgt spid="72"/>
                                        </p:tgtEl>
                                        <p:attrNameLst>
                                          <p:attrName>ppt_w</p:attrName>
                                        </p:attrNameLst>
                                      </p:cBhvr>
                                      <p:tavLst>
                                        <p:tav tm="0">
                                          <p:val>
                                            <p:fltVal val="0"/>
                                          </p:val>
                                        </p:tav>
                                        <p:tav tm="100000">
                                          <p:val>
                                            <p:strVal val="#ppt_w"/>
                                          </p:val>
                                        </p:tav>
                                      </p:tavLst>
                                    </p:anim>
                                    <p:anim calcmode="lin" valueType="num">
                                      <p:cBhvr>
                                        <p:cTn id="32" dur="500" fill="hold"/>
                                        <p:tgtEl>
                                          <p:spTgt spid="72"/>
                                        </p:tgtEl>
                                        <p:attrNameLst>
                                          <p:attrName>ppt_h</p:attrName>
                                        </p:attrNameLst>
                                      </p:cBhvr>
                                      <p:tavLst>
                                        <p:tav tm="0">
                                          <p:val>
                                            <p:fltVal val="0"/>
                                          </p:val>
                                        </p:tav>
                                        <p:tav tm="100000">
                                          <p:val>
                                            <p:strVal val="#ppt_h"/>
                                          </p:val>
                                        </p:tav>
                                      </p:tavLst>
                                    </p:anim>
                                    <p:animEffect transition="in" filter="fade">
                                      <p:cBhvr>
                                        <p:cTn id="33" dur="500"/>
                                        <p:tgtEl>
                                          <p:spTgt spid="72"/>
                                        </p:tgtEl>
                                      </p:cBhvr>
                                    </p:animEffect>
                                  </p:childTnLst>
                                </p:cTn>
                              </p:par>
                              <p:par>
                                <p:cTn id="34" presetID="53" presetClass="entr" presetSubtype="16" fill="hold" nodeType="withEffect">
                                  <p:stCondLst>
                                    <p:cond delay="1250"/>
                                  </p:stCondLst>
                                  <p:childTnLst>
                                    <p:set>
                                      <p:cBhvr>
                                        <p:cTn id="35" dur="1" fill="hold">
                                          <p:stCondLst>
                                            <p:cond delay="0"/>
                                          </p:stCondLst>
                                        </p:cTn>
                                        <p:tgtEl>
                                          <p:spTgt spid="73"/>
                                        </p:tgtEl>
                                        <p:attrNameLst>
                                          <p:attrName>style.visibility</p:attrName>
                                        </p:attrNameLst>
                                      </p:cBhvr>
                                      <p:to>
                                        <p:strVal val="visible"/>
                                      </p:to>
                                    </p:set>
                                    <p:anim calcmode="lin" valueType="num">
                                      <p:cBhvr>
                                        <p:cTn id="36" dur="500" fill="hold"/>
                                        <p:tgtEl>
                                          <p:spTgt spid="73"/>
                                        </p:tgtEl>
                                        <p:attrNameLst>
                                          <p:attrName>ppt_w</p:attrName>
                                        </p:attrNameLst>
                                      </p:cBhvr>
                                      <p:tavLst>
                                        <p:tav tm="0">
                                          <p:val>
                                            <p:fltVal val="0"/>
                                          </p:val>
                                        </p:tav>
                                        <p:tav tm="100000">
                                          <p:val>
                                            <p:strVal val="#ppt_w"/>
                                          </p:val>
                                        </p:tav>
                                      </p:tavLst>
                                    </p:anim>
                                    <p:anim calcmode="lin" valueType="num">
                                      <p:cBhvr>
                                        <p:cTn id="37" dur="500" fill="hold"/>
                                        <p:tgtEl>
                                          <p:spTgt spid="73"/>
                                        </p:tgtEl>
                                        <p:attrNameLst>
                                          <p:attrName>ppt_h</p:attrName>
                                        </p:attrNameLst>
                                      </p:cBhvr>
                                      <p:tavLst>
                                        <p:tav tm="0">
                                          <p:val>
                                            <p:fltVal val="0"/>
                                          </p:val>
                                        </p:tav>
                                        <p:tav tm="100000">
                                          <p:val>
                                            <p:strVal val="#ppt_h"/>
                                          </p:val>
                                        </p:tav>
                                      </p:tavLst>
                                    </p:anim>
                                    <p:animEffect transition="in" filter="fade">
                                      <p:cBhvr>
                                        <p:cTn id="38" dur="500"/>
                                        <p:tgtEl>
                                          <p:spTgt spid="73"/>
                                        </p:tgtEl>
                                      </p:cBhvr>
                                    </p:animEffect>
                                  </p:childTnLst>
                                </p:cTn>
                              </p:par>
                              <p:par>
                                <p:cTn id="39" presetID="22" presetClass="entr" presetSubtype="1" fill="hold" nodeType="withEffect">
                                  <p:stCondLst>
                                    <p:cond delay="1500"/>
                                  </p:stCondLst>
                                  <p:childTnLst>
                                    <p:set>
                                      <p:cBhvr>
                                        <p:cTn id="40" dur="1" fill="hold">
                                          <p:stCondLst>
                                            <p:cond delay="0"/>
                                          </p:stCondLst>
                                        </p:cTn>
                                        <p:tgtEl>
                                          <p:spTgt spid="43"/>
                                        </p:tgtEl>
                                        <p:attrNameLst>
                                          <p:attrName>style.visibility</p:attrName>
                                        </p:attrNameLst>
                                      </p:cBhvr>
                                      <p:to>
                                        <p:strVal val="visible"/>
                                      </p:to>
                                    </p:set>
                                    <p:animEffect transition="in" filter="wipe(up)">
                                      <p:cBhvr>
                                        <p:cTn id="41" dur="500"/>
                                        <p:tgtEl>
                                          <p:spTgt spid="43"/>
                                        </p:tgtEl>
                                      </p:cBhvr>
                                    </p:animEffect>
                                  </p:childTnLst>
                                </p:cTn>
                              </p:par>
                              <p:par>
                                <p:cTn id="42" presetID="22" presetClass="entr" presetSubtype="1" fill="hold" nodeType="withEffect">
                                  <p:stCondLst>
                                    <p:cond delay="1750"/>
                                  </p:stCondLst>
                                  <p:childTnLst>
                                    <p:set>
                                      <p:cBhvr>
                                        <p:cTn id="43" dur="1" fill="hold">
                                          <p:stCondLst>
                                            <p:cond delay="0"/>
                                          </p:stCondLst>
                                        </p:cTn>
                                        <p:tgtEl>
                                          <p:spTgt spid="46"/>
                                        </p:tgtEl>
                                        <p:attrNameLst>
                                          <p:attrName>style.visibility</p:attrName>
                                        </p:attrNameLst>
                                      </p:cBhvr>
                                      <p:to>
                                        <p:strVal val="visible"/>
                                      </p:to>
                                    </p:set>
                                    <p:animEffect transition="in" filter="wipe(up)">
                                      <p:cBhvr>
                                        <p:cTn id="44" dur="500"/>
                                        <p:tgtEl>
                                          <p:spTgt spid="46"/>
                                        </p:tgtEl>
                                      </p:cBhvr>
                                    </p:animEffect>
                                  </p:childTnLst>
                                </p:cTn>
                              </p:par>
                              <p:par>
                                <p:cTn id="45" presetID="22" presetClass="entr" presetSubtype="1" fill="hold" nodeType="withEffect">
                                  <p:stCondLst>
                                    <p:cond delay="2000"/>
                                  </p:stCondLst>
                                  <p:childTnLst>
                                    <p:set>
                                      <p:cBhvr>
                                        <p:cTn id="46" dur="1" fill="hold">
                                          <p:stCondLst>
                                            <p:cond delay="0"/>
                                          </p:stCondLst>
                                        </p:cTn>
                                        <p:tgtEl>
                                          <p:spTgt spid="49"/>
                                        </p:tgtEl>
                                        <p:attrNameLst>
                                          <p:attrName>style.visibility</p:attrName>
                                        </p:attrNameLst>
                                      </p:cBhvr>
                                      <p:to>
                                        <p:strVal val="visible"/>
                                      </p:to>
                                    </p:set>
                                    <p:animEffect transition="in" filter="wipe(up)">
                                      <p:cBhvr>
                                        <p:cTn id="47" dur="500"/>
                                        <p:tgtEl>
                                          <p:spTgt spid="49"/>
                                        </p:tgtEl>
                                      </p:cBhvr>
                                    </p:animEffect>
                                  </p:childTnLst>
                                </p:cTn>
                              </p:par>
                              <p:par>
                                <p:cTn id="48" presetID="22" presetClass="entr" presetSubtype="1" fill="hold" nodeType="withEffect">
                                  <p:stCondLst>
                                    <p:cond delay="2250"/>
                                  </p:stCondLst>
                                  <p:childTnLst>
                                    <p:set>
                                      <p:cBhvr>
                                        <p:cTn id="49" dur="1" fill="hold">
                                          <p:stCondLst>
                                            <p:cond delay="0"/>
                                          </p:stCondLst>
                                        </p:cTn>
                                        <p:tgtEl>
                                          <p:spTgt spid="52"/>
                                        </p:tgtEl>
                                        <p:attrNameLst>
                                          <p:attrName>style.visibility</p:attrName>
                                        </p:attrNameLst>
                                      </p:cBhvr>
                                      <p:to>
                                        <p:strVal val="visible"/>
                                      </p:to>
                                    </p:set>
                                    <p:animEffect transition="in" filter="wipe(up)">
                                      <p:cBhvr>
                                        <p:cTn id="50" dur="500"/>
                                        <p:tgtEl>
                                          <p:spTgt spid="52"/>
                                        </p:tgtEl>
                                      </p:cBhvr>
                                    </p:animEffect>
                                  </p:childTnLst>
                                </p:cTn>
                              </p:par>
                              <p:par>
                                <p:cTn id="51" presetID="22" presetClass="entr" presetSubtype="1" fill="hold" nodeType="withEffect">
                                  <p:stCondLst>
                                    <p:cond delay="2500"/>
                                  </p:stCondLst>
                                  <p:childTnLst>
                                    <p:set>
                                      <p:cBhvr>
                                        <p:cTn id="52" dur="1" fill="hold">
                                          <p:stCondLst>
                                            <p:cond delay="0"/>
                                          </p:stCondLst>
                                        </p:cTn>
                                        <p:tgtEl>
                                          <p:spTgt spid="55"/>
                                        </p:tgtEl>
                                        <p:attrNameLst>
                                          <p:attrName>style.visibility</p:attrName>
                                        </p:attrNameLst>
                                      </p:cBhvr>
                                      <p:to>
                                        <p:strVal val="visible"/>
                                      </p:to>
                                    </p:set>
                                    <p:animEffect transition="in" filter="wipe(up)">
                                      <p:cBhvr>
                                        <p:cTn id="53" dur="500"/>
                                        <p:tgtEl>
                                          <p:spTgt spid="55"/>
                                        </p:tgtEl>
                                      </p:cBhvr>
                                    </p:animEffect>
                                  </p:childTnLst>
                                </p:cTn>
                              </p:par>
                              <p:par>
                                <p:cTn id="54" presetID="22" presetClass="entr" presetSubtype="1" fill="hold" nodeType="withEffect">
                                  <p:stCondLst>
                                    <p:cond delay="2750"/>
                                  </p:stCondLst>
                                  <p:childTnLst>
                                    <p:set>
                                      <p:cBhvr>
                                        <p:cTn id="55" dur="1" fill="hold">
                                          <p:stCondLst>
                                            <p:cond delay="0"/>
                                          </p:stCondLst>
                                        </p:cTn>
                                        <p:tgtEl>
                                          <p:spTgt spid="58"/>
                                        </p:tgtEl>
                                        <p:attrNameLst>
                                          <p:attrName>style.visibility</p:attrName>
                                        </p:attrNameLst>
                                      </p:cBhvr>
                                      <p:to>
                                        <p:strVal val="visible"/>
                                      </p:to>
                                    </p:set>
                                    <p:animEffect transition="in" filter="wipe(up)">
                                      <p:cBhvr>
                                        <p:cTn id="5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9700" y="0"/>
            <a:ext cx="4292600" cy="6858000"/>
          </a:xfrm>
          <a:prstGeom prst="rect">
            <a:avLst/>
          </a:prstGeom>
          <a:solidFill>
            <a:srgbClr val="99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 name="矩形 5"/>
          <p:cNvSpPr/>
          <p:nvPr/>
        </p:nvSpPr>
        <p:spPr>
          <a:xfrm>
            <a:off x="259080" y="321532"/>
            <a:ext cx="11656312" cy="6296598"/>
          </a:xfrm>
          <a:prstGeom prst="rect">
            <a:avLst/>
          </a:prstGeom>
          <a:solidFill>
            <a:schemeClr val="bg1"/>
          </a:solidFill>
          <a:ln>
            <a:noFill/>
          </a:ln>
          <a:effectLst>
            <a:outerShdw blurRad="558800" sx="103000" sy="103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36" name="Rectangle 28"/>
          <p:cNvSpPr/>
          <p:nvPr/>
        </p:nvSpPr>
        <p:spPr>
          <a:xfrm>
            <a:off x="6392442" y="321532"/>
            <a:ext cx="5522950" cy="6296598"/>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Lato Light"/>
              <a:ea typeface="+mn-ea"/>
              <a:cs typeface="+mn-cs"/>
            </a:endParaRPr>
          </a:p>
        </p:txBody>
      </p:sp>
      <p:sp>
        <p:nvSpPr>
          <p:cNvPr id="37" name="TextBox 29"/>
          <p:cNvSpPr txBox="1"/>
          <p:nvPr/>
        </p:nvSpPr>
        <p:spPr>
          <a:xfrm>
            <a:off x="8556227" y="2988637"/>
            <a:ext cx="1146469" cy="323165"/>
          </a:xfrm>
          <a:prstGeom prst="rect">
            <a:avLst/>
          </a:prstGeom>
          <a:noFill/>
        </p:spPr>
        <p:txBody>
          <a:bodyPr wrap="none" rtlCol="0" anchor="ctr" anchorCtr="0">
            <a:spAutoFit/>
          </a:bodyPr>
          <a:lstStyle/>
          <a:p>
            <a:pPr algn="ctr" defTabSz="914400"/>
            <a:r>
              <a:rPr lang="en-US" sz="1500" b="1" spc="300" dirty="0">
                <a:solidFill>
                  <a:srgbClr val="FFFFFF"/>
                </a:solidFill>
                <a:ea typeface="Montserrat Semi Bold" charset="0"/>
                <a:cs typeface="Montserrat Semi Bold" charset="0"/>
              </a:rPr>
              <a:t>JOHN DOE</a:t>
            </a:r>
            <a:endParaRPr lang="en-US" sz="1500" b="1" spc="300" dirty="0">
              <a:solidFill>
                <a:srgbClr val="FFFFFF"/>
              </a:solidFill>
              <a:ea typeface="Montserrat Semi Bold" charset="0"/>
              <a:cs typeface="Montserrat Semi Bold" charset="0"/>
            </a:endParaRPr>
          </a:p>
        </p:txBody>
      </p:sp>
      <p:sp>
        <p:nvSpPr>
          <p:cNvPr id="38" name="TextBox 30"/>
          <p:cNvSpPr txBox="1"/>
          <p:nvPr/>
        </p:nvSpPr>
        <p:spPr>
          <a:xfrm>
            <a:off x="7747154" y="3337577"/>
            <a:ext cx="2764610" cy="1615827"/>
          </a:xfrm>
          <a:prstGeom prst="rect">
            <a:avLst/>
          </a:prstGeom>
          <a:noFill/>
        </p:spPr>
        <p:txBody>
          <a:bodyPr wrap="square" lIns="0" tIns="0" rIns="0" bIns="0" numCol="1" spcCol="959784">
            <a:spAutoFit/>
          </a:bodyPr>
          <a:lstStyle/>
          <a:p>
            <a:pPr algn="ctr" defTabSz="914400">
              <a:lnSpc>
                <a:spcPts val="1825"/>
              </a:lnSpc>
            </a:pPr>
            <a:r>
              <a:rPr lang="en-US" sz="1250" dirty="0">
                <a:solidFill>
                  <a:srgbClr val="FFFFFF"/>
                </a:solidFill>
                <a:ea typeface="Lato Light" panose="020F0502020204030203" pitchFamily="34" charset="0"/>
                <a:cs typeface="Lato Light" panose="020F0502020204030203" pitchFamily="34" charset="0"/>
              </a:rPr>
              <a:t>Investment generally results in acquiring an asset, also called an investment. If the asset is available at a price.</a:t>
            </a:r>
            <a:endParaRPr lang="en-US" sz="1250" dirty="0">
              <a:solidFill>
                <a:srgbClr val="FFFFFF"/>
              </a:solidFill>
              <a:ea typeface="Lato Light" panose="020F0502020204030203" pitchFamily="34" charset="0"/>
              <a:cs typeface="Lato Light" panose="020F0502020204030203" pitchFamily="34" charset="0"/>
            </a:endParaRPr>
          </a:p>
          <a:p>
            <a:pPr algn="ctr" defTabSz="914400">
              <a:lnSpc>
                <a:spcPts val="1825"/>
              </a:lnSpc>
            </a:pPr>
            <a:endParaRPr lang="en-US" sz="1250" dirty="0">
              <a:solidFill>
                <a:srgbClr val="FFFFFF"/>
              </a:solidFill>
              <a:ea typeface="Lato Light" panose="020F0502020204030203" pitchFamily="34" charset="0"/>
              <a:cs typeface="Lato Light" panose="020F0502020204030203" pitchFamily="34" charset="0"/>
            </a:endParaRPr>
          </a:p>
          <a:p>
            <a:pPr algn="ctr" defTabSz="914400">
              <a:lnSpc>
                <a:spcPts val="1825"/>
              </a:lnSpc>
            </a:pPr>
            <a:r>
              <a:rPr lang="en-US" sz="1250" dirty="0">
                <a:solidFill>
                  <a:srgbClr val="FFFFFF"/>
                </a:solidFill>
                <a:ea typeface="Lato Light" panose="020F0502020204030203" pitchFamily="34" charset="0"/>
                <a:cs typeface="Lato Light" panose="020F0502020204030203" pitchFamily="34" charset="0"/>
              </a:rPr>
              <a:t>It is normally expected either to generate income, or to appreciate in value, so that it can be sold at a higher price invest Investment</a:t>
            </a:r>
            <a:endParaRPr lang="en-US" sz="1250" dirty="0">
              <a:solidFill>
                <a:srgbClr val="FFFFFF"/>
              </a:solidFill>
              <a:ea typeface="Lato Light" panose="020F0502020204030203" pitchFamily="34" charset="0"/>
              <a:cs typeface="Lato Light" panose="020F0502020204030203" pitchFamily="34" charset="0"/>
            </a:endParaRPr>
          </a:p>
        </p:txBody>
      </p:sp>
      <p:grpSp>
        <p:nvGrpSpPr>
          <p:cNvPr id="39" name="组合 38"/>
          <p:cNvGrpSpPr/>
          <p:nvPr/>
        </p:nvGrpSpPr>
        <p:grpSpPr>
          <a:xfrm>
            <a:off x="7984955" y="5640339"/>
            <a:ext cx="2294618" cy="345688"/>
            <a:chOff x="7984955" y="5640339"/>
            <a:chExt cx="2294618" cy="345688"/>
          </a:xfrm>
        </p:grpSpPr>
        <p:sp>
          <p:nvSpPr>
            <p:cNvPr id="40" name="Rectangle 15"/>
            <p:cNvSpPr/>
            <p:nvPr/>
          </p:nvSpPr>
          <p:spPr>
            <a:xfrm>
              <a:off x="7984955" y="5640339"/>
              <a:ext cx="2294618" cy="345688"/>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1093C3"/>
                </a:solidFill>
                <a:effectLst/>
                <a:uLnTx/>
                <a:uFillTx/>
                <a:latin typeface="Lato Light"/>
                <a:ea typeface="+mn-ea"/>
                <a:cs typeface="+mn-cs"/>
              </a:endParaRPr>
            </a:p>
          </p:txBody>
        </p:sp>
        <p:sp>
          <p:nvSpPr>
            <p:cNvPr id="41" name="TextBox 35"/>
            <p:cNvSpPr txBox="1"/>
            <p:nvPr/>
          </p:nvSpPr>
          <p:spPr>
            <a:xfrm>
              <a:off x="8465236" y="5659294"/>
              <a:ext cx="1332416" cy="307777"/>
            </a:xfrm>
            <a:prstGeom prst="rect">
              <a:avLst/>
            </a:prstGeom>
            <a:noFill/>
          </p:spPr>
          <p:txBody>
            <a:bodyPr wrap="non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1" i="0" u="none" strike="noStrike" kern="0" cap="none" spc="300" normalizeH="0" baseline="0" noProof="0" dirty="0">
                  <a:ln>
                    <a:noFill/>
                  </a:ln>
                  <a:solidFill>
                    <a:srgbClr val="99191E"/>
                  </a:solidFill>
                  <a:effectLst/>
                  <a:uLnTx/>
                  <a:uFillTx/>
                  <a:ea typeface="Montserrat Semi Bold" charset="0"/>
                  <a:cs typeface="Montserrat Semi Bold" charset="0"/>
                </a:rPr>
                <a:t>LEARN MORE</a:t>
              </a:r>
              <a:endParaRPr kumimoji="0" lang="en-US" sz="1400" b="1" i="0" u="none" strike="noStrike" kern="0" cap="none" spc="300" normalizeH="0" baseline="0" noProof="0" dirty="0">
                <a:ln>
                  <a:noFill/>
                </a:ln>
                <a:solidFill>
                  <a:srgbClr val="99191E"/>
                </a:solidFill>
                <a:effectLst/>
                <a:uLnTx/>
                <a:uFillTx/>
                <a:ea typeface="Montserrat Semi Bold" charset="0"/>
                <a:cs typeface="Montserrat Semi Bold" charset="0"/>
              </a:endParaRPr>
            </a:p>
          </p:txBody>
        </p:sp>
      </p:grpSp>
      <p:sp>
        <p:nvSpPr>
          <p:cNvPr id="42" name="Rectangle 8"/>
          <p:cNvSpPr/>
          <p:nvPr/>
        </p:nvSpPr>
        <p:spPr bwMode="auto">
          <a:xfrm>
            <a:off x="876300" y="1709971"/>
            <a:ext cx="3116238" cy="573170"/>
          </a:xfrm>
          <a:prstGeom prst="rect">
            <a:avLst/>
          </a:prstGeom>
          <a:noFill/>
          <a:ln>
            <a:noFill/>
          </a:ln>
        </p:spPr>
        <p:txBody>
          <a:bodyPr vert="horz" wrap="none" lIns="0" tIns="0" rIns="0" bIns="0" anchor="t" anchorCtr="0">
            <a:spAutoFit/>
          </a:bodyPr>
          <a:lstStyle/>
          <a:p>
            <a:pPr defTabSz="2286000">
              <a:lnSpc>
                <a:spcPts val="4800"/>
              </a:lnSpc>
            </a:pPr>
            <a:r>
              <a:rPr lang="zh-CN" altLang="en-US" sz="3750" b="1" spc="300" dirty="0">
                <a:solidFill>
                  <a:srgbClr val="000000"/>
                </a:solidFill>
                <a:ea typeface="Montserrat Semi" charset="0"/>
                <a:cs typeface="Montserrat Semi" charset="0"/>
                <a:sym typeface="Bebas Neue" charset="0"/>
              </a:rPr>
              <a:t>活动</a:t>
            </a:r>
            <a:r>
              <a:rPr lang="zh-CN" altLang="en-US" sz="3750" b="1" spc="300" dirty="0">
                <a:solidFill>
                  <a:srgbClr val="99191E"/>
                </a:solidFill>
                <a:ea typeface="Montserrat Semi" charset="0"/>
                <a:cs typeface="Montserrat Semi" charset="0"/>
                <a:sym typeface="Bebas Neue" charset="0"/>
              </a:rPr>
              <a:t>策划主管</a:t>
            </a:r>
            <a:endParaRPr lang="en-US" sz="3750" b="1" spc="300" dirty="0">
              <a:solidFill>
                <a:srgbClr val="99191E"/>
              </a:solidFill>
              <a:ea typeface="Montserrat Semi" charset="0"/>
              <a:cs typeface="Montserrat Semi" charset="0"/>
              <a:sym typeface="Bebas Neue" charset="0"/>
            </a:endParaRPr>
          </a:p>
        </p:txBody>
      </p:sp>
      <p:sp>
        <p:nvSpPr>
          <p:cNvPr id="75" name="TextBox 9"/>
          <p:cNvSpPr txBox="1"/>
          <p:nvPr/>
        </p:nvSpPr>
        <p:spPr>
          <a:xfrm>
            <a:off x="876300" y="2523011"/>
            <a:ext cx="4555932" cy="461665"/>
          </a:xfrm>
          <a:prstGeom prst="rect">
            <a:avLst/>
          </a:prstGeom>
          <a:noFill/>
        </p:spPr>
        <p:txBody>
          <a:bodyPr wrap="square" lIns="0" tIns="0" rIns="0" bIns="0" numCol="1" spcCol="959784">
            <a:spAutoFit/>
          </a:bodyPr>
          <a:lstStyle/>
          <a:p>
            <a:pPr defTabSz="914400">
              <a:lnSpc>
                <a:spcPts val="1825"/>
              </a:lnSpc>
            </a:pPr>
            <a:r>
              <a:rPr lang="en-US" sz="1250" dirty="0">
                <a:solidFill>
                  <a:srgbClr val="7F7F7F"/>
                </a:solidFill>
                <a:ea typeface="Lato Light" panose="020F0502020204030203" pitchFamily="34" charset="0"/>
                <a:cs typeface="Lato Light" panose="020F0502020204030203" pitchFamily="34" charset="0"/>
              </a:rPr>
              <a:t>Investment generally results in acquiring an asset, also called an investment. If the asset is available at a price worth investing, it is normally expected either to generate</a:t>
            </a:r>
            <a:endParaRPr lang="en-US" sz="1250" dirty="0">
              <a:solidFill>
                <a:srgbClr val="7F7F7F"/>
              </a:solidFill>
              <a:ea typeface="Lato Light" panose="020F0502020204030203" pitchFamily="34" charset="0"/>
              <a:cs typeface="Lato Light" panose="020F0502020204030203" pitchFamily="34" charset="0"/>
            </a:endParaRPr>
          </a:p>
        </p:txBody>
      </p:sp>
      <p:grpSp>
        <p:nvGrpSpPr>
          <p:cNvPr id="76" name="组合 75"/>
          <p:cNvGrpSpPr/>
          <p:nvPr/>
        </p:nvGrpSpPr>
        <p:grpSpPr>
          <a:xfrm>
            <a:off x="886763" y="5374923"/>
            <a:ext cx="4418393" cy="167268"/>
            <a:chOff x="886763" y="5374923"/>
            <a:chExt cx="4418393" cy="167268"/>
          </a:xfrm>
        </p:grpSpPr>
        <p:sp>
          <p:nvSpPr>
            <p:cNvPr id="77" name="Rounded Rectangle 1"/>
            <p:cNvSpPr/>
            <p:nvPr/>
          </p:nvSpPr>
          <p:spPr>
            <a:xfrm>
              <a:off x="886763" y="5374923"/>
              <a:ext cx="4418393" cy="167268"/>
            </a:xfrm>
            <a:prstGeom prst="roundRect">
              <a:avLst>
                <a:gd name="adj" fmla="val 50000"/>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Lato Light"/>
                <a:ea typeface="+mn-ea"/>
                <a:cs typeface="+mn-cs"/>
              </a:endParaRPr>
            </a:p>
          </p:txBody>
        </p:sp>
        <p:sp>
          <p:nvSpPr>
            <p:cNvPr id="78" name="Rounded Rectangle 11"/>
            <p:cNvSpPr/>
            <p:nvPr/>
          </p:nvSpPr>
          <p:spPr>
            <a:xfrm>
              <a:off x="886763" y="5374923"/>
              <a:ext cx="3842942" cy="167268"/>
            </a:xfrm>
            <a:prstGeom prst="roundRect">
              <a:avLst>
                <a:gd name="adj" fmla="val 50000"/>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Lato Light"/>
                <a:ea typeface="+mn-ea"/>
                <a:cs typeface="+mn-cs"/>
              </a:endParaRPr>
            </a:p>
          </p:txBody>
        </p:sp>
      </p:grpSp>
      <p:sp>
        <p:nvSpPr>
          <p:cNvPr id="79" name="TextBox 12"/>
          <p:cNvSpPr txBox="1"/>
          <p:nvPr/>
        </p:nvSpPr>
        <p:spPr>
          <a:xfrm>
            <a:off x="842847" y="5030964"/>
            <a:ext cx="1234633" cy="284693"/>
          </a:xfrm>
          <a:prstGeom prst="rect">
            <a:avLst/>
          </a:prstGeom>
          <a:noFill/>
        </p:spPr>
        <p:txBody>
          <a:bodyPr wrap="none" rtlCol="0" anchor="ctr" anchorCtr="0">
            <a:spAutoFit/>
          </a:bodyPr>
          <a:lstStyle/>
          <a:p>
            <a:pPr defTabSz="914400"/>
            <a:r>
              <a:rPr lang="en-US" sz="1250" b="1" spc="300" dirty="0">
                <a:solidFill>
                  <a:srgbClr val="000000">
                    <a:lumMod val="50000"/>
                    <a:lumOff val="50000"/>
                  </a:srgbClr>
                </a:solidFill>
                <a:ea typeface="Montserrat Semi Bold" charset="0"/>
                <a:cs typeface="Montserrat Semi Bold" charset="0"/>
              </a:rPr>
              <a:t>LEADERSHIP</a:t>
            </a:r>
            <a:endParaRPr lang="en-US" sz="1250" b="1" spc="300" dirty="0">
              <a:solidFill>
                <a:srgbClr val="000000">
                  <a:lumMod val="50000"/>
                  <a:lumOff val="50000"/>
                </a:srgbClr>
              </a:solidFill>
              <a:ea typeface="Montserrat Semi Bold" charset="0"/>
              <a:cs typeface="Montserrat Semi Bold" charset="0"/>
            </a:endParaRPr>
          </a:p>
        </p:txBody>
      </p:sp>
      <p:grpSp>
        <p:nvGrpSpPr>
          <p:cNvPr id="80" name="组合 79"/>
          <p:cNvGrpSpPr/>
          <p:nvPr/>
        </p:nvGrpSpPr>
        <p:grpSpPr>
          <a:xfrm>
            <a:off x="886763" y="4003288"/>
            <a:ext cx="4418393" cy="167268"/>
            <a:chOff x="886763" y="4003288"/>
            <a:chExt cx="4418393" cy="167268"/>
          </a:xfrm>
        </p:grpSpPr>
        <p:sp>
          <p:nvSpPr>
            <p:cNvPr id="81" name="Rounded Rectangle 13"/>
            <p:cNvSpPr/>
            <p:nvPr/>
          </p:nvSpPr>
          <p:spPr>
            <a:xfrm>
              <a:off x="886763" y="4003288"/>
              <a:ext cx="4418393" cy="167268"/>
            </a:xfrm>
            <a:prstGeom prst="roundRect">
              <a:avLst>
                <a:gd name="adj" fmla="val 50000"/>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Lato Light"/>
                <a:ea typeface="+mn-ea"/>
                <a:cs typeface="+mn-cs"/>
              </a:endParaRPr>
            </a:p>
          </p:txBody>
        </p:sp>
        <p:sp>
          <p:nvSpPr>
            <p:cNvPr id="82" name="Rounded Rectangle 14"/>
            <p:cNvSpPr/>
            <p:nvPr/>
          </p:nvSpPr>
          <p:spPr>
            <a:xfrm>
              <a:off x="886763" y="4003288"/>
              <a:ext cx="3530589" cy="167268"/>
            </a:xfrm>
            <a:prstGeom prst="roundRect">
              <a:avLst>
                <a:gd name="adj" fmla="val 50000"/>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Lato Light"/>
                <a:ea typeface="+mn-ea"/>
                <a:cs typeface="+mn-cs"/>
              </a:endParaRPr>
            </a:p>
          </p:txBody>
        </p:sp>
      </p:grpSp>
      <p:sp>
        <p:nvSpPr>
          <p:cNvPr id="83" name="TextBox 16"/>
          <p:cNvSpPr txBox="1"/>
          <p:nvPr/>
        </p:nvSpPr>
        <p:spPr>
          <a:xfrm>
            <a:off x="842847" y="3659329"/>
            <a:ext cx="1404552" cy="284693"/>
          </a:xfrm>
          <a:prstGeom prst="rect">
            <a:avLst/>
          </a:prstGeom>
          <a:noFill/>
        </p:spPr>
        <p:txBody>
          <a:bodyPr wrap="none" rtlCol="0" anchor="ctr" anchorCtr="0">
            <a:spAutoFit/>
          </a:bodyPr>
          <a:lstStyle/>
          <a:p>
            <a:pPr defTabSz="914400"/>
            <a:r>
              <a:rPr lang="en-US" sz="1250" b="1" spc="300" dirty="0">
                <a:solidFill>
                  <a:srgbClr val="000000">
                    <a:lumMod val="50000"/>
                    <a:lumOff val="50000"/>
                  </a:srgbClr>
                </a:solidFill>
                <a:ea typeface="Montserrat Semi Bold" charset="0"/>
                <a:cs typeface="Montserrat Semi Bold" charset="0"/>
              </a:rPr>
              <a:t>SOCIAL MEDIA</a:t>
            </a:r>
            <a:endParaRPr lang="en-US" sz="1250" b="1" spc="300" dirty="0">
              <a:solidFill>
                <a:srgbClr val="000000">
                  <a:lumMod val="50000"/>
                  <a:lumOff val="50000"/>
                </a:srgbClr>
              </a:solidFill>
              <a:ea typeface="Montserrat Semi Bold" charset="0"/>
              <a:cs typeface="Montserrat Semi Bold" charset="0"/>
            </a:endParaRPr>
          </a:p>
        </p:txBody>
      </p:sp>
      <p:grpSp>
        <p:nvGrpSpPr>
          <p:cNvPr id="84" name="组合 83"/>
          <p:cNvGrpSpPr/>
          <p:nvPr/>
        </p:nvGrpSpPr>
        <p:grpSpPr>
          <a:xfrm>
            <a:off x="886763" y="4689482"/>
            <a:ext cx="4418393" cy="167268"/>
            <a:chOff x="886763" y="4689482"/>
            <a:chExt cx="4418393" cy="167268"/>
          </a:xfrm>
        </p:grpSpPr>
        <p:sp>
          <p:nvSpPr>
            <p:cNvPr id="85" name="Rounded Rectangle 17"/>
            <p:cNvSpPr/>
            <p:nvPr/>
          </p:nvSpPr>
          <p:spPr>
            <a:xfrm>
              <a:off x="886763" y="4689482"/>
              <a:ext cx="4418393" cy="167268"/>
            </a:xfrm>
            <a:prstGeom prst="roundRect">
              <a:avLst>
                <a:gd name="adj" fmla="val 50000"/>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Lato Light"/>
                <a:ea typeface="+mn-ea"/>
                <a:cs typeface="+mn-cs"/>
              </a:endParaRPr>
            </a:p>
          </p:txBody>
        </p:sp>
        <p:sp>
          <p:nvSpPr>
            <p:cNvPr id="86" name="Rounded Rectangle 18"/>
            <p:cNvSpPr/>
            <p:nvPr/>
          </p:nvSpPr>
          <p:spPr>
            <a:xfrm>
              <a:off x="886763" y="4689482"/>
              <a:ext cx="4021362" cy="167268"/>
            </a:xfrm>
            <a:prstGeom prst="roundRect">
              <a:avLst>
                <a:gd name="adj" fmla="val 50000"/>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Lato Light"/>
                <a:ea typeface="+mn-ea"/>
                <a:cs typeface="+mn-cs"/>
              </a:endParaRPr>
            </a:p>
          </p:txBody>
        </p:sp>
      </p:grpSp>
      <p:sp>
        <p:nvSpPr>
          <p:cNvPr id="87" name="TextBox 19"/>
          <p:cNvSpPr txBox="1"/>
          <p:nvPr/>
        </p:nvSpPr>
        <p:spPr>
          <a:xfrm>
            <a:off x="842847" y="4345523"/>
            <a:ext cx="1146468" cy="284693"/>
          </a:xfrm>
          <a:prstGeom prst="rect">
            <a:avLst/>
          </a:prstGeom>
          <a:noFill/>
        </p:spPr>
        <p:txBody>
          <a:bodyPr wrap="none" rtlCol="0" anchor="ctr" anchorCtr="0">
            <a:spAutoFit/>
          </a:bodyPr>
          <a:lstStyle/>
          <a:p>
            <a:pPr defTabSz="914400"/>
            <a:r>
              <a:rPr lang="en-US" sz="1250" b="1" spc="300" dirty="0">
                <a:solidFill>
                  <a:srgbClr val="000000">
                    <a:lumMod val="50000"/>
                    <a:lumOff val="50000"/>
                  </a:srgbClr>
                </a:solidFill>
                <a:ea typeface="Montserrat Semi Bold" charset="0"/>
                <a:cs typeface="Montserrat Semi Bold" charset="0"/>
              </a:rPr>
              <a:t>MARKETING</a:t>
            </a:r>
            <a:endParaRPr lang="en-US" sz="1250" b="1" spc="300" dirty="0">
              <a:solidFill>
                <a:srgbClr val="000000">
                  <a:lumMod val="50000"/>
                  <a:lumOff val="50000"/>
                </a:srgbClr>
              </a:solidFill>
              <a:ea typeface="Montserrat Semi Bold" charset="0"/>
              <a:cs typeface="Montserrat Semi Bold" charset="0"/>
            </a:endParaRPr>
          </a:p>
        </p:txBody>
      </p:sp>
      <p:pic>
        <p:nvPicPr>
          <p:cNvPr id="88" name="图片占位符 4"/>
          <p:cNvPicPr>
            <a:picLocks noChangeAspect="1"/>
          </p:cNvPicPr>
          <p:nvPr/>
        </p:nvPicPr>
        <p:blipFill>
          <a:blip r:embed="rId1" cstate="email">
            <a:extLst>
              <a:ext uri="{28A0092B-C50C-407E-A947-70E740481C1C}">
                <a14:useLocalDpi xmlns:a14="http://schemas.microsoft.com/office/drawing/2010/main" val="0"/>
              </a:ext>
            </a:extLst>
          </a:blip>
          <a:srcRect l="16680" r="16680"/>
          <a:stretch>
            <a:fillRect/>
          </a:stretch>
        </p:blipFill>
        <p:spPr>
          <a:xfrm>
            <a:off x="8127445" y="763859"/>
            <a:ext cx="1996588" cy="1996068"/>
          </a:xfrm>
          <a:prstGeom prst="ellipse">
            <a:avLst/>
          </a:prstGeom>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wipe(up)">
                                      <p:cBhvr>
                                        <p:cTn id="11" dur="500"/>
                                        <p:tgtEl>
                                          <p:spTgt spid="7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wipe(left)">
                                      <p:cBhvr>
                                        <p:cTn id="19" dur="500"/>
                                        <p:tgtEl>
                                          <p:spTgt spid="8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wipe(left)">
                                      <p:cBhvr>
                                        <p:cTn id="27" dur="500"/>
                                        <p:tgtEl>
                                          <p:spTgt spid="8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left)">
                                      <p:cBhvr>
                                        <p:cTn id="35" dur="500"/>
                                        <p:tgtEl>
                                          <p:spTgt spid="76"/>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53" presetClass="entr" presetSubtype="16" fill="hold" nodeType="afterEffect">
                                  <p:stCondLst>
                                    <p:cond delay="0"/>
                                  </p:stCondLst>
                                  <p:childTnLst>
                                    <p:set>
                                      <p:cBhvr>
                                        <p:cTn id="43" dur="1" fill="hold">
                                          <p:stCondLst>
                                            <p:cond delay="0"/>
                                          </p:stCondLst>
                                        </p:cTn>
                                        <p:tgtEl>
                                          <p:spTgt spid="88"/>
                                        </p:tgtEl>
                                        <p:attrNameLst>
                                          <p:attrName>style.visibility</p:attrName>
                                        </p:attrNameLst>
                                      </p:cBhvr>
                                      <p:to>
                                        <p:strVal val="visible"/>
                                      </p:to>
                                    </p:set>
                                    <p:anim calcmode="lin" valueType="num">
                                      <p:cBhvr>
                                        <p:cTn id="44" dur="500" fill="hold"/>
                                        <p:tgtEl>
                                          <p:spTgt spid="88"/>
                                        </p:tgtEl>
                                        <p:attrNameLst>
                                          <p:attrName>ppt_w</p:attrName>
                                        </p:attrNameLst>
                                      </p:cBhvr>
                                      <p:tavLst>
                                        <p:tav tm="0">
                                          <p:val>
                                            <p:fltVal val="0"/>
                                          </p:val>
                                        </p:tav>
                                        <p:tav tm="100000">
                                          <p:val>
                                            <p:strVal val="#ppt_w"/>
                                          </p:val>
                                        </p:tav>
                                      </p:tavLst>
                                    </p:anim>
                                    <p:anim calcmode="lin" valueType="num">
                                      <p:cBhvr>
                                        <p:cTn id="45" dur="500" fill="hold"/>
                                        <p:tgtEl>
                                          <p:spTgt spid="88"/>
                                        </p:tgtEl>
                                        <p:attrNameLst>
                                          <p:attrName>ppt_h</p:attrName>
                                        </p:attrNameLst>
                                      </p:cBhvr>
                                      <p:tavLst>
                                        <p:tav tm="0">
                                          <p:val>
                                            <p:fltVal val="0"/>
                                          </p:val>
                                        </p:tav>
                                        <p:tav tm="100000">
                                          <p:val>
                                            <p:strVal val="#ppt_h"/>
                                          </p:val>
                                        </p:tav>
                                      </p:tavLst>
                                    </p:anim>
                                    <p:animEffect transition="in" filter="fade">
                                      <p:cBhvr>
                                        <p:cTn id="46" dur="500"/>
                                        <p:tgtEl>
                                          <p:spTgt spid="88"/>
                                        </p:tgtEl>
                                      </p:cBhvr>
                                    </p:animEffect>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up)">
                                      <p:cBhvr>
                                        <p:cTn id="50" dur="500"/>
                                        <p:tgtEl>
                                          <p:spTgt spid="37"/>
                                        </p:tgtEl>
                                      </p:cBhvr>
                                    </p:animEffect>
                                  </p:childTnLst>
                                </p:cTn>
                              </p:par>
                            </p:childTnLst>
                          </p:cTn>
                        </p:par>
                        <p:par>
                          <p:cTn id="51" fill="hold">
                            <p:stCondLst>
                              <p:cond delay="55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6000"/>
                            </p:stCondLst>
                            <p:childTnLst>
                              <p:par>
                                <p:cTn id="56" presetID="53" presetClass="entr" presetSubtype="16"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Effect transition="in" filter="fade">
                                      <p:cBhvr>
                                        <p:cTn id="6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42" grpId="0"/>
      <p:bldP spid="75" grpId="0"/>
      <p:bldP spid="79" grpId="0"/>
      <p:bldP spid="83"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9700" y="0"/>
            <a:ext cx="4292600" cy="6858000"/>
          </a:xfrm>
          <a:prstGeom prst="rect">
            <a:avLst/>
          </a:prstGeom>
          <a:solidFill>
            <a:srgbClr val="99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 name="矩形 5"/>
          <p:cNvSpPr/>
          <p:nvPr/>
        </p:nvSpPr>
        <p:spPr>
          <a:xfrm>
            <a:off x="694989" y="557005"/>
            <a:ext cx="10784494" cy="5825652"/>
          </a:xfrm>
          <a:prstGeom prst="rect">
            <a:avLst/>
          </a:prstGeom>
          <a:solidFill>
            <a:schemeClr val="bg1"/>
          </a:solidFill>
          <a:ln>
            <a:noFill/>
          </a:ln>
          <a:effectLst>
            <a:outerShdw blurRad="558800" sx="103000" sy="103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nvGrpSpPr>
          <p:cNvPr id="2" name="组合 1"/>
          <p:cNvGrpSpPr/>
          <p:nvPr/>
        </p:nvGrpSpPr>
        <p:grpSpPr>
          <a:xfrm>
            <a:off x="1437912" y="2211070"/>
            <a:ext cx="7899740" cy="2674620"/>
            <a:chOff x="1345202" y="2164080"/>
            <a:chExt cx="7899740" cy="2674620"/>
          </a:xfrm>
        </p:grpSpPr>
        <p:sp>
          <p:nvSpPr>
            <p:cNvPr id="33" name="文本框 32"/>
            <p:cNvSpPr txBox="1"/>
            <p:nvPr/>
          </p:nvSpPr>
          <p:spPr>
            <a:xfrm>
              <a:off x="1345202" y="3174414"/>
              <a:ext cx="460828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第三部分</a:t>
              </a:r>
              <a:endParaRPr kumimoji="0" lang="zh-CN" altLang="en-US" sz="3600" b="1" i="0" u="none" strike="noStrike" kern="1200" cap="none" spc="0" normalizeH="0" baseline="0" noProof="0" dirty="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34" name="矩形 33"/>
            <p:cNvSpPr/>
            <p:nvPr/>
          </p:nvSpPr>
          <p:spPr>
            <a:xfrm>
              <a:off x="5868330" y="2526714"/>
              <a:ext cx="295465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00" cap="none" spc="0" normalizeH="0" baseline="0" noProof="0" dirty="0">
                  <a:ln>
                    <a:noFill/>
                  </a:ln>
                  <a:solidFill>
                    <a:srgbClr val="99191E"/>
                  </a:solidFill>
                  <a:effectLst/>
                  <a:uLnTx/>
                  <a:uFillTx/>
                  <a:latin typeface="Agency FB" panose="020F0502020204030204"/>
                  <a:ea typeface="微软雅黑" panose="020B0503020204020204" charset="-122"/>
                  <a:cs typeface="+mn-ea"/>
                  <a:sym typeface="+mn-lt"/>
                </a:rPr>
                <a:t>现场执行策略</a:t>
              </a:r>
              <a:endParaRPr kumimoji="0" lang="zh-CN" altLang="zh-CN" sz="3600" b="1" i="0" u="none" strike="noStrike" kern="100" cap="none" spc="0" normalizeH="0" baseline="0" noProof="0" dirty="0">
                <a:ln>
                  <a:noFill/>
                </a:ln>
                <a:solidFill>
                  <a:srgbClr val="99191E"/>
                </a:solidFill>
                <a:effectLst/>
                <a:uLnTx/>
                <a:uFillTx/>
                <a:latin typeface="Agency FB" panose="020F0502020204030204"/>
                <a:ea typeface="微软雅黑" panose="020B0503020204020204" charset="-122"/>
                <a:cs typeface="+mn-ea"/>
                <a:sym typeface="+mn-lt"/>
              </a:endParaRPr>
            </a:p>
          </p:txBody>
        </p:sp>
        <p:sp>
          <p:nvSpPr>
            <p:cNvPr id="35" name="TextBox 23"/>
            <p:cNvSpPr txBox="1">
              <a:spLocks noChangeArrowheads="1"/>
            </p:cNvSpPr>
            <p:nvPr/>
          </p:nvSpPr>
          <p:spPr bwMode="auto">
            <a:xfrm>
              <a:off x="5868330" y="3342689"/>
              <a:ext cx="15049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添加文字标题一</a:t>
              </a:r>
              <a:endPar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36" name="TextBox 24"/>
            <p:cNvSpPr txBox="1">
              <a:spLocks noChangeArrowheads="1"/>
            </p:cNvSpPr>
            <p:nvPr/>
          </p:nvSpPr>
          <p:spPr bwMode="auto">
            <a:xfrm>
              <a:off x="5868330" y="3671301"/>
              <a:ext cx="15049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添加文字标题二</a:t>
              </a:r>
              <a:endPar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37" name="TextBox 25"/>
            <p:cNvSpPr txBox="1">
              <a:spLocks noChangeArrowheads="1"/>
            </p:cNvSpPr>
            <p:nvPr/>
          </p:nvSpPr>
          <p:spPr bwMode="auto">
            <a:xfrm>
              <a:off x="5868330" y="4020551"/>
              <a:ext cx="15049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添加文字标题三</a:t>
              </a:r>
              <a:endPar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38" name="TextBox 23"/>
            <p:cNvSpPr txBox="1">
              <a:spLocks noChangeArrowheads="1"/>
            </p:cNvSpPr>
            <p:nvPr/>
          </p:nvSpPr>
          <p:spPr bwMode="auto">
            <a:xfrm>
              <a:off x="7741580" y="3377614"/>
              <a:ext cx="15033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添加文字标题四</a:t>
              </a:r>
              <a:endPar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39" name="TextBox 24"/>
            <p:cNvSpPr txBox="1">
              <a:spLocks noChangeArrowheads="1"/>
            </p:cNvSpPr>
            <p:nvPr/>
          </p:nvSpPr>
          <p:spPr bwMode="auto">
            <a:xfrm>
              <a:off x="7741580" y="3704639"/>
              <a:ext cx="15033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添加文字标题五</a:t>
              </a:r>
              <a:endPar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40" name="TextBox 25"/>
            <p:cNvSpPr txBox="1">
              <a:spLocks noChangeArrowheads="1"/>
            </p:cNvSpPr>
            <p:nvPr/>
          </p:nvSpPr>
          <p:spPr bwMode="auto">
            <a:xfrm>
              <a:off x="7741580" y="4055476"/>
              <a:ext cx="15033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添加文字标题六</a:t>
              </a:r>
              <a:endPar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cxnSp>
          <p:nvCxnSpPr>
            <p:cNvPr id="41" name="直接连接符 40"/>
            <p:cNvCxnSpPr/>
            <p:nvPr/>
          </p:nvCxnSpPr>
          <p:spPr>
            <a:xfrm>
              <a:off x="5166360" y="2164080"/>
              <a:ext cx="0" cy="2674620"/>
            </a:xfrm>
            <a:prstGeom prst="line">
              <a:avLst/>
            </a:prstGeom>
            <a:noFill/>
            <a:ln w="6350" cap="flat" cmpd="sng" algn="ctr">
              <a:solidFill>
                <a:sysClr val="windowText" lastClr="000000">
                  <a:lumMod val="65000"/>
                  <a:lumOff val="35000"/>
                </a:sysClr>
              </a:solidFill>
              <a:prstDash val="dash"/>
              <a:miter lim="800000"/>
            </a:ln>
            <a:effectLst/>
          </p:spPr>
        </p:cxnSp>
      </p:gr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9700" y="0"/>
            <a:ext cx="4292600" cy="6858000"/>
          </a:xfrm>
          <a:prstGeom prst="rect">
            <a:avLst/>
          </a:prstGeom>
          <a:solidFill>
            <a:srgbClr val="99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 name="矩形 5"/>
          <p:cNvSpPr/>
          <p:nvPr/>
        </p:nvSpPr>
        <p:spPr>
          <a:xfrm>
            <a:off x="259080" y="321532"/>
            <a:ext cx="11656312" cy="6296598"/>
          </a:xfrm>
          <a:prstGeom prst="rect">
            <a:avLst/>
          </a:prstGeom>
          <a:solidFill>
            <a:schemeClr val="bg1"/>
          </a:solidFill>
          <a:ln>
            <a:noFill/>
          </a:ln>
          <a:effectLst>
            <a:outerShdw blurRad="558800" sx="103000" sy="103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nvGrpSpPr>
          <p:cNvPr id="36" name="Group 8"/>
          <p:cNvGrpSpPr/>
          <p:nvPr/>
        </p:nvGrpSpPr>
        <p:grpSpPr>
          <a:xfrm>
            <a:off x="1169592" y="1976494"/>
            <a:ext cx="1917131" cy="1917131"/>
            <a:chOff x="4649812" y="3440065"/>
            <a:chExt cx="1013644" cy="1013644"/>
          </a:xfrm>
        </p:grpSpPr>
        <p:sp>
          <p:nvSpPr>
            <p:cNvPr id="37" name="Oval 9"/>
            <p:cNvSpPr/>
            <p:nvPr/>
          </p:nvSpPr>
          <p:spPr>
            <a:xfrm>
              <a:off x="4649812" y="3440065"/>
              <a:ext cx="1013644" cy="1013644"/>
            </a:xfrm>
            <a:prstGeom prst="ellipse">
              <a:avLst/>
            </a:prstGeom>
            <a:solidFill>
              <a:sysClr val="window" lastClr="FFFFFF">
                <a:lumMod val="95000"/>
                <a:alpha val="90000"/>
              </a:sysClr>
            </a:solidFill>
            <a:ln w="635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FFFFFF"/>
                </a:solidFill>
                <a:effectLst/>
                <a:uLnTx/>
                <a:uFillTx/>
                <a:latin typeface="等线" panose="02010600030101010101" charset="-122"/>
                <a:ea typeface="+mn-ea"/>
                <a:cs typeface="+mn-cs"/>
              </a:endParaRPr>
            </a:p>
          </p:txBody>
        </p:sp>
        <p:sp>
          <p:nvSpPr>
            <p:cNvPr id="38" name="Pie 10"/>
            <p:cNvSpPr/>
            <p:nvPr/>
          </p:nvSpPr>
          <p:spPr>
            <a:xfrm flipH="1">
              <a:off x="4649812" y="3440065"/>
              <a:ext cx="1013644" cy="1013644"/>
            </a:xfrm>
            <a:prstGeom prst="pie">
              <a:avLst>
                <a:gd name="adj1" fmla="val 3429801"/>
                <a:gd name="adj2" fmla="val 16200000"/>
              </a:avLst>
            </a:prstGeom>
            <a:solidFill>
              <a:srgbClr val="99191E"/>
            </a:solidFill>
            <a:ln w="635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FFFFFF"/>
                </a:solidFill>
                <a:effectLst/>
                <a:uLnTx/>
                <a:uFillTx/>
                <a:latin typeface="等线" panose="02010600030101010101" charset="-122"/>
                <a:ea typeface="+mn-ea"/>
                <a:cs typeface="+mn-cs"/>
              </a:endParaRPr>
            </a:p>
          </p:txBody>
        </p:sp>
        <p:sp>
          <p:nvSpPr>
            <p:cNvPr id="39" name="Oval 11"/>
            <p:cNvSpPr/>
            <p:nvPr/>
          </p:nvSpPr>
          <p:spPr>
            <a:xfrm>
              <a:off x="4730680" y="3520933"/>
              <a:ext cx="851908" cy="851908"/>
            </a:xfrm>
            <a:prstGeom prst="ellipse">
              <a:avLst/>
            </a:prstGeom>
            <a:solidFill>
              <a:sysClr val="window" lastClr="FFFFFF"/>
            </a:solidFill>
            <a:ln w="635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7F7F7F"/>
                </a:solidFill>
                <a:effectLst/>
                <a:uLnTx/>
                <a:uFillTx/>
                <a:latin typeface="等线" panose="02010600030101010101" charset="-122"/>
                <a:ea typeface="+mn-ea"/>
                <a:cs typeface="+mn-cs"/>
              </a:endParaRPr>
            </a:p>
          </p:txBody>
        </p:sp>
      </p:grpSp>
      <p:grpSp>
        <p:nvGrpSpPr>
          <p:cNvPr id="40" name="Group 12"/>
          <p:cNvGrpSpPr/>
          <p:nvPr/>
        </p:nvGrpSpPr>
        <p:grpSpPr>
          <a:xfrm>
            <a:off x="3767826" y="1976494"/>
            <a:ext cx="1917131" cy="1917131"/>
            <a:chOff x="4649812" y="3440065"/>
            <a:chExt cx="1013644" cy="1013644"/>
          </a:xfrm>
        </p:grpSpPr>
        <p:sp>
          <p:nvSpPr>
            <p:cNvPr id="41" name="Oval 13"/>
            <p:cNvSpPr/>
            <p:nvPr/>
          </p:nvSpPr>
          <p:spPr>
            <a:xfrm>
              <a:off x="4649812" y="3440065"/>
              <a:ext cx="1013644" cy="1013644"/>
            </a:xfrm>
            <a:prstGeom prst="ellipse">
              <a:avLst/>
            </a:prstGeom>
            <a:solidFill>
              <a:sysClr val="window" lastClr="FFFFFF">
                <a:lumMod val="95000"/>
                <a:alpha val="90000"/>
              </a:sysClr>
            </a:solidFill>
            <a:ln w="635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FFFFFF"/>
                </a:solidFill>
                <a:effectLst/>
                <a:uLnTx/>
                <a:uFillTx/>
                <a:latin typeface="等线" panose="02010600030101010101" charset="-122"/>
                <a:ea typeface="+mn-ea"/>
                <a:cs typeface="+mn-cs"/>
              </a:endParaRPr>
            </a:p>
          </p:txBody>
        </p:sp>
        <p:sp>
          <p:nvSpPr>
            <p:cNvPr id="42" name="Pie 14"/>
            <p:cNvSpPr/>
            <p:nvPr/>
          </p:nvSpPr>
          <p:spPr>
            <a:xfrm flipH="1">
              <a:off x="4649812" y="3440065"/>
              <a:ext cx="1013644" cy="1013644"/>
            </a:xfrm>
            <a:prstGeom prst="pie">
              <a:avLst>
                <a:gd name="adj1" fmla="val 8092163"/>
                <a:gd name="adj2" fmla="val 16200000"/>
              </a:avLst>
            </a:prstGeom>
            <a:solidFill>
              <a:srgbClr val="99191E"/>
            </a:solidFill>
            <a:ln w="635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FFFFFF"/>
                </a:solidFill>
                <a:effectLst/>
                <a:uLnTx/>
                <a:uFillTx/>
                <a:latin typeface="等线" panose="02010600030101010101" charset="-122"/>
                <a:ea typeface="+mn-ea"/>
                <a:cs typeface="+mn-cs"/>
              </a:endParaRPr>
            </a:p>
          </p:txBody>
        </p:sp>
        <p:sp>
          <p:nvSpPr>
            <p:cNvPr id="75" name="Oval 15"/>
            <p:cNvSpPr/>
            <p:nvPr/>
          </p:nvSpPr>
          <p:spPr>
            <a:xfrm>
              <a:off x="4730680" y="3520933"/>
              <a:ext cx="851908" cy="851908"/>
            </a:xfrm>
            <a:prstGeom prst="ellipse">
              <a:avLst/>
            </a:prstGeom>
            <a:solidFill>
              <a:sysClr val="window" lastClr="FFFFFF"/>
            </a:solidFill>
            <a:ln w="635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7F7F7F"/>
                </a:solidFill>
                <a:effectLst/>
                <a:uLnTx/>
                <a:uFillTx/>
                <a:latin typeface="等线" panose="02010600030101010101" charset="-122"/>
                <a:ea typeface="+mn-ea"/>
                <a:cs typeface="+mn-cs"/>
              </a:endParaRPr>
            </a:p>
          </p:txBody>
        </p:sp>
      </p:grpSp>
      <p:grpSp>
        <p:nvGrpSpPr>
          <p:cNvPr id="76" name="Group 16"/>
          <p:cNvGrpSpPr/>
          <p:nvPr/>
        </p:nvGrpSpPr>
        <p:grpSpPr>
          <a:xfrm>
            <a:off x="6399379" y="1976494"/>
            <a:ext cx="1917131" cy="1917131"/>
            <a:chOff x="4649812" y="3440065"/>
            <a:chExt cx="1013644" cy="1013644"/>
          </a:xfrm>
        </p:grpSpPr>
        <p:sp>
          <p:nvSpPr>
            <p:cNvPr id="77" name="Oval 17"/>
            <p:cNvSpPr/>
            <p:nvPr/>
          </p:nvSpPr>
          <p:spPr>
            <a:xfrm>
              <a:off x="4649812" y="3440065"/>
              <a:ext cx="1013644" cy="1013644"/>
            </a:xfrm>
            <a:prstGeom prst="ellipse">
              <a:avLst/>
            </a:prstGeom>
            <a:solidFill>
              <a:sysClr val="window" lastClr="FFFFFF">
                <a:lumMod val="95000"/>
                <a:alpha val="90000"/>
              </a:sysClr>
            </a:solidFill>
            <a:ln w="635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FFFFFF"/>
                </a:solidFill>
                <a:effectLst/>
                <a:uLnTx/>
                <a:uFillTx/>
                <a:latin typeface="等线" panose="02010600030101010101" charset="-122"/>
                <a:ea typeface="+mn-ea"/>
                <a:cs typeface="+mn-cs"/>
              </a:endParaRPr>
            </a:p>
          </p:txBody>
        </p:sp>
        <p:sp>
          <p:nvSpPr>
            <p:cNvPr id="78" name="Pie 18"/>
            <p:cNvSpPr/>
            <p:nvPr/>
          </p:nvSpPr>
          <p:spPr>
            <a:xfrm flipH="1">
              <a:off x="4649812" y="3440065"/>
              <a:ext cx="1013644" cy="1013644"/>
            </a:xfrm>
            <a:prstGeom prst="pie">
              <a:avLst>
                <a:gd name="adj1" fmla="val 5327925"/>
                <a:gd name="adj2" fmla="val 16200000"/>
              </a:avLst>
            </a:prstGeom>
            <a:solidFill>
              <a:srgbClr val="99191E"/>
            </a:solidFill>
            <a:ln w="635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FFFFFF"/>
                </a:solidFill>
                <a:effectLst/>
                <a:uLnTx/>
                <a:uFillTx/>
                <a:latin typeface="等线" panose="02010600030101010101" charset="-122"/>
                <a:ea typeface="+mn-ea"/>
                <a:cs typeface="+mn-cs"/>
              </a:endParaRPr>
            </a:p>
          </p:txBody>
        </p:sp>
        <p:sp>
          <p:nvSpPr>
            <p:cNvPr id="79" name="Oval 19"/>
            <p:cNvSpPr/>
            <p:nvPr/>
          </p:nvSpPr>
          <p:spPr>
            <a:xfrm>
              <a:off x="4730680" y="3520933"/>
              <a:ext cx="851908" cy="851908"/>
            </a:xfrm>
            <a:prstGeom prst="ellipse">
              <a:avLst/>
            </a:prstGeom>
            <a:solidFill>
              <a:sysClr val="window" lastClr="FFFFFF"/>
            </a:solidFill>
            <a:ln w="635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7F7F7F"/>
                </a:solidFill>
                <a:effectLst/>
                <a:uLnTx/>
                <a:uFillTx/>
                <a:latin typeface="等线" panose="02010600030101010101" charset="-122"/>
                <a:ea typeface="+mn-ea"/>
                <a:cs typeface="+mn-cs"/>
              </a:endParaRPr>
            </a:p>
          </p:txBody>
        </p:sp>
      </p:grpSp>
      <p:grpSp>
        <p:nvGrpSpPr>
          <p:cNvPr id="80" name="Group 20"/>
          <p:cNvGrpSpPr/>
          <p:nvPr/>
        </p:nvGrpSpPr>
        <p:grpSpPr>
          <a:xfrm>
            <a:off x="9034572" y="1976494"/>
            <a:ext cx="1917131" cy="1917131"/>
            <a:chOff x="4649812" y="3440065"/>
            <a:chExt cx="1013644" cy="1013644"/>
          </a:xfrm>
        </p:grpSpPr>
        <p:sp>
          <p:nvSpPr>
            <p:cNvPr id="81" name="Oval 21"/>
            <p:cNvSpPr/>
            <p:nvPr/>
          </p:nvSpPr>
          <p:spPr>
            <a:xfrm>
              <a:off x="4649812" y="3440065"/>
              <a:ext cx="1013644" cy="1013644"/>
            </a:xfrm>
            <a:prstGeom prst="ellipse">
              <a:avLst/>
            </a:prstGeom>
            <a:solidFill>
              <a:sysClr val="window" lastClr="FFFFFF">
                <a:lumMod val="95000"/>
                <a:alpha val="90000"/>
              </a:sysClr>
            </a:solidFill>
            <a:ln w="635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FFFFFF"/>
                </a:solidFill>
                <a:effectLst/>
                <a:uLnTx/>
                <a:uFillTx/>
                <a:latin typeface="等线" panose="02010600030101010101" charset="-122"/>
                <a:ea typeface="+mn-ea"/>
                <a:cs typeface="+mn-cs"/>
              </a:endParaRPr>
            </a:p>
          </p:txBody>
        </p:sp>
        <p:sp>
          <p:nvSpPr>
            <p:cNvPr id="82" name="Pie 22"/>
            <p:cNvSpPr/>
            <p:nvPr/>
          </p:nvSpPr>
          <p:spPr>
            <a:xfrm flipH="1">
              <a:off x="4649812" y="3440065"/>
              <a:ext cx="1013644" cy="1013644"/>
            </a:xfrm>
            <a:prstGeom prst="pie">
              <a:avLst>
                <a:gd name="adj1" fmla="val 19416485"/>
                <a:gd name="adj2" fmla="val 16200000"/>
              </a:avLst>
            </a:prstGeom>
            <a:solidFill>
              <a:srgbClr val="99191E"/>
            </a:solidFill>
            <a:ln w="635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FFFFFF"/>
                </a:solidFill>
                <a:effectLst/>
                <a:uLnTx/>
                <a:uFillTx/>
                <a:latin typeface="等线" panose="02010600030101010101" charset="-122"/>
                <a:ea typeface="+mn-ea"/>
                <a:cs typeface="+mn-cs"/>
              </a:endParaRPr>
            </a:p>
          </p:txBody>
        </p:sp>
        <p:sp>
          <p:nvSpPr>
            <p:cNvPr id="83" name="Oval 23"/>
            <p:cNvSpPr/>
            <p:nvPr/>
          </p:nvSpPr>
          <p:spPr>
            <a:xfrm>
              <a:off x="4730680" y="3520933"/>
              <a:ext cx="851908" cy="851908"/>
            </a:xfrm>
            <a:prstGeom prst="ellipse">
              <a:avLst/>
            </a:prstGeom>
            <a:solidFill>
              <a:sysClr val="window" lastClr="FFFFFF"/>
            </a:solidFill>
            <a:ln w="635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7F7F7F"/>
                </a:solidFill>
                <a:effectLst/>
                <a:uLnTx/>
                <a:uFillTx/>
                <a:latin typeface="等线" panose="02010600030101010101" charset="-122"/>
                <a:ea typeface="+mn-ea"/>
                <a:cs typeface="+mn-cs"/>
              </a:endParaRPr>
            </a:p>
          </p:txBody>
        </p:sp>
      </p:grpSp>
      <p:sp>
        <p:nvSpPr>
          <p:cNvPr id="84" name="TextBox 24"/>
          <p:cNvSpPr txBox="1"/>
          <p:nvPr/>
        </p:nvSpPr>
        <p:spPr>
          <a:xfrm>
            <a:off x="4574908" y="2827587"/>
            <a:ext cx="379912" cy="243656"/>
          </a:xfrm>
          <a:prstGeom prst="rect">
            <a:avLst/>
          </a:prstGeom>
          <a:noFill/>
        </p:spPr>
        <p:txBody>
          <a:bodyPr wrap="none" lIns="0" tIns="0" rIns="0" bIns="0" rtlCol="0">
            <a:spAutoFit/>
          </a:bodyPr>
          <a:lstStyle/>
          <a:p>
            <a:pPr algn="ctr" defTabSz="914400">
              <a:lnSpc>
                <a:spcPts val="1865"/>
              </a:lnSpc>
              <a:spcAft>
                <a:spcPts val="1600"/>
              </a:spcAft>
            </a:pPr>
            <a:r>
              <a:rPr lang="en-US" dirty="0">
                <a:solidFill>
                  <a:srgbClr val="000000"/>
                </a:solidFill>
                <a:cs typeface="Montserrat Semi Bold" charset="0"/>
              </a:rPr>
              <a:t>37 %</a:t>
            </a:r>
            <a:endParaRPr lang="en-US" dirty="0">
              <a:solidFill>
                <a:srgbClr val="000000"/>
              </a:solidFill>
              <a:cs typeface="Montserrat Semi Bold" charset="0"/>
            </a:endParaRPr>
          </a:p>
        </p:txBody>
      </p:sp>
      <p:sp>
        <p:nvSpPr>
          <p:cNvPr id="85" name="TextBox 27"/>
          <p:cNvSpPr txBox="1"/>
          <p:nvPr/>
        </p:nvSpPr>
        <p:spPr>
          <a:xfrm>
            <a:off x="7199247" y="2827587"/>
            <a:ext cx="394339" cy="243656"/>
          </a:xfrm>
          <a:prstGeom prst="rect">
            <a:avLst/>
          </a:prstGeom>
          <a:noFill/>
        </p:spPr>
        <p:txBody>
          <a:bodyPr wrap="none" lIns="0" tIns="0" rIns="0" bIns="0" rtlCol="0">
            <a:spAutoFit/>
          </a:bodyPr>
          <a:lstStyle/>
          <a:p>
            <a:pPr algn="ctr" defTabSz="914400">
              <a:lnSpc>
                <a:spcPts val="1865"/>
              </a:lnSpc>
              <a:spcAft>
                <a:spcPts val="1600"/>
              </a:spcAft>
            </a:pPr>
            <a:r>
              <a:rPr lang="en-US" dirty="0">
                <a:solidFill>
                  <a:srgbClr val="000000"/>
                </a:solidFill>
                <a:cs typeface="Montserrat Semi Bold" charset="0"/>
              </a:rPr>
              <a:t>50 %</a:t>
            </a:r>
            <a:endParaRPr lang="en-US" dirty="0">
              <a:solidFill>
                <a:srgbClr val="000000"/>
              </a:solidFill>
              <a:cs typeface="Montserrat Semi Bold" charset="0"/>
            </a:endParaRPr>
          </a:p>
        </p:txBody>
      </p:sp>
      <p:sp>
        <p:nvSpPr>
          <p:cNvPr id="86" name="TextBox 28"/>
          <p:cNvSpPr txBox="1"/>
          <p:nvPr/>
        </p:nvSpPr>
        <p:spPr>
          <a:xfrm>
            <a:off x="9824680" y="2827587"/>
            <a:ext cx="381515" cy="243656"/>
          </a:xfrm>
          <a:prstGeom prst="rect">
            <a:avLst/>
          </a:prstGeom>
          <a:noFill/>
        </p:spPr>
        <p:txBody>
          <a:bodyPr wrap="none" lIns="0" tIns="0" rIns="0" bIns="0" rtlCol="0">
            <a:spAutoFit/>
          </a:bodyPr>
          <a:lstStyle/>
          <a:p>
            <a:pPr algn="ctr" defTabSz="914400">
              <a:lnSpc>
                <a:spcPts val="1865"/>
              </a:lnSpc>
              <a:spcAft>
                <a:spcPts val="1600"/>
              </a:spcAft>
            </a:pPr>
            <a:r>
              <a:rPr lang="en-US" dirty="0">
                <a:solidFill>
                  <a:srgbClr val="000000"/>
                </a:solidFill>
                <a:cs typeface="Montserrat Semi Bold" charset="0"/>
              </a:rPr>
              <a:t>87 %</a:t>
            </a:r>
            <a:endParaRPr lang="en-US" dirty="0">
              <a:solidFill>
                <a:srgbClr val="000000"/>
              </a:solidFill>
              <a:cs typeface="Montserrat Semi Bold" charset="0"/>
            </a:endParaRPr>
          </a:p>
        </p:txBody>
      </p:sp>
      <p:sp>
        <p:nvSpPr>
          <p:cNvPr id="87" name="TextBox 29"/>
          <p:cNvSpPr txBox="1"/>
          <p:nvPr/>
        </p:nvSpPr>
        <p:spPr>
          <a:xfrm>
            <a:off x="1960504" y="2827587"/>
            <a:ext cx="379912" cy="243656"/>
          </a:xfrm>
          <a:prstGeom prst="rect">
            <a:avLst/>
          </a:prstGeom>
          <a:noFill/>
        </p:spPr>
        <p:txBody>
          <a:bodyPr wrap="none" lIns="0" tIns="0" rIns="0" bIns="0" rtlCol="0">
            <a:spAutoFit/>
          </a:bodyPr>
          <a:lstStyle/>
          <a:p>
            <a:pPr algn="ctr" defTabSz="914400">
              <a:lnSpc>
                <a:spcPts val="1865"/>
              </a:lnSpc>
              <a:spcAft>
                <a:spcPts val="1600"/>
              </a:spcAft>
            </a:pPr>
            <a:r>
              <a:rPr lang="en-US" dirty="0">
                <a:solidFill>
                  <a:srgbClr val="000000"/>
                </a:solidFill>
                <a:cs typeface="Montserrat Semi Bold" charset="0"/>
              </a:rPr>
              <a:t>67 %</a:t>
            </a:r>
            <a:endParaRPr lang="en-US" dirty="0">
              <a:solidFill>
                <a:srgbClr val="000000"/>
              </a:solidFill>
              <a:cs typeface="Montserrat Semi Bold" charset="0"/>
            </a:endParaRPr>
          </a:p>
        </p:txBody>
      </p:sp>
      <p:grpSp>
        <p:nvGrpSpPr>
          <p:cNvPr id="88" name="组合 87"/>
          <p:cNvGrpSpPr/>
          <p:nvPr/>
        </p:nvGrpSpPr>
        <p:grpSpPr>
          <a:xfrm>
            <a:off x="8903438" y="4263111"/>
            <a:ext cx="2204689" cy="1167475"/>
            <a:chOff x="8903438" y="4263111"/>
            <a:chExt cx="2204689" cy="1167475"/>
          </a:xfrm>
        </p:grpSpPr>
        <p:sp>
          <p:nvSpPr>
            <p:cNvPr id="89" name="TextBox 30"/>
            <p:cNvSpPr txBox="1"/>
            <p:nvPr/>
          </p:nvSpPr>
          <p:spPr>
            <a:xfrm>
              <a:off x="9386857" y="4263111"/>
              <a:ext cx="1205779" cy="284693"/>
            </a:xfrm>
            <a:prstGeom prst="rect">
              <a:avLst/>
            </a:prstGeom>
            <a:noFill/>
          </p:spPr>
          <p:txBody>
            <a:bodyPr wrap="none" rtlCol="0" anchor="ctr" anchorCtr="0">
              <a:spAutoFit/>
            </a:bodyPr>
            <a:lstStyle/>
            <a:p>
              <a:pPr lvl="0" algn="ctr" defTabSz="914400">
                <a:defRPr/>
              </a:pPr>
              <a:r>
                <a:rPr lang="zh-CN" altLang="en-US" sz="1250" b="1" kern="0" spc="300" dirty="0">
                  <a:solidFill>
                    <a:srgbClr val="99191E"/>
                  </a:solidFill>
                  <a:ea typeface="Montserrat Semi Bold" charset="0"/>
                  <a:cs typeface="Montserrat Semi Bold" charset="0"/>
                </a:rPr>
                <a:t>执行策略</a:t>
              </a:r>
              <a:r>
                <a:rPr lang="en-US" altLang="zh-CN" sz="1250" b="1" kern="0" spc="300" dirty="0">
                  <a:solidFill>
                    <a:srgbClr val="99191E"/>
                  </a:solidFill>
                  <a:ea typeface="Montserrat Semi Bold" charset="0"/>
                  <a:cs typeface="Montserrat Semi Bold" charset="0"/>
                </a:rPr>
                <a:t>04</a:t>
              </a:r>
              <a:endParaRPr lang="en-US" altLang="zh-CN" sz="1250" b="1" kern="0" spc="300" dirty="0">
                <a:solidFill>
                  <a:srgbClr val="99191E"/>
                </a:solidFill>
                <a:ea typeface="Montserrat Semi Bold" charset="0"/>
                <a:cs typeface="Montserrat Semi Bold" charset="0"/>
              </a:endParaRPr>
            </a:p>
          </p:txBody>
        </p:sp>
        <p:sp>
          <p:nvSpPr>
            <p:cNvPr id="90" name="Subtitle 2"/>
            <p:cNvSpPr txBox="1"/>
            <p:nvPr/>
          </p:nvSpPr>
          <p:spPr>
            <a:xfrm>
              <a:off x="8903438" y="4859113"/>
              <a:ext cx="2204689" cy="571473"/>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0" marR="0" lvl="0" indent="0" algn="ctr" defTabSz="543560" rtl="0" eaLnBrk="1" fontAlgn="auto" latinLnBrk="0" hangingPunct="1">
                <a:lnSpc>
                  <a:spcPts val="1820"/>
                </a:lnSpc>
                <a:spcBef>
                  <a:spcPct val="20000"/>
                </a:spcBef>
                <a:spcAft>
                  <a:spcPts val="0"/>
                </a:spcAft>
                <a:buClrTx/>
                <a:buSzTx/>
                <a:buFont typeface="Arial" panose="020B0604020202020204"/>
                <a:buNone/>
                <a:defRPr/>
              </a:pPr>
              <a:r>
                <a:rPr kumimoji="0" lang="en-US" sz="1250" b="0" i="0" u="none" strike="noStrike" kern="1200" cap="none" spc="0" normalizeH="0" baseline="0" noProof="0" dirty="0">
                  <a:ln>
                    <a:noFill/>
                  </a:ln>
                  <a:solidFill>
                    <a:srgbClr val="7F7F7F"/>
                  </a:solidFill>
                  <a:effectLst/>
                  <a:uLnTx/>
                  <a:uFillTx/>
                  <a:latin typeface="Agency FB" panose="020B0503020202020204" pitchFamily="34" charset="0"/>
                  <a:ea typeface="Lato Light" panose="020F0502020204030203" pitchFamily="34" charset="0"/>
                  <a:cs typeface="Lato Light" panose="020F0502020204030203" pitchFamily="34" charset="0"/>
                </a:rPr>
                <a:t>Investment generally results in acquiring an asset also</a:t>
              </a:r>
              <a:endParaRPr kumimoji="0" lang="en-US" sz="1250" b="0" i="0" u="none" strike="noStrike" kern="1200" cap="none" spc="0" normalizeH="0" baseline="0" noProof="0" dirty="0">
                <a:ln>
                  <a:noFill/>
                </a:ln>
                <a:solidFill>
                  <a:srgbClr val="7F7F7F"/>
                </a:solidFill>
                <a:effectLst/>
                <a:uLnTx/>
                <a:uFillTx/>
                <a:latin typeface="Agency FB" panose="020B0503020202020204" pitchFamily="34" charset="0"/>
                <a:ea typeface="Lato Light" panose="020F0502020204030203" pitchFamily="34" charset="0"/>
                <a:cs typeface="Lato Light" panose="020F0502020204030203" pitchFamily="34" charset="0"/>
              </a:endParaRPr>
            </a:p>
          </p:txBody>
        </p:sp>
        <p:cxnSp>
          <p:nvCxnSpPr>
            <p:cNvPr id="91" name="Straight Connector 32"/>
            <p:cNvCxnSpPr/>
            <p:nvPr/>
          </p:nvCxnSpPr>
          <p:spPr>
            <a:xfrm flipV="1">
              <a:off x="9642428" y="4733110"/>
              <a:ext cx="741120" cy="1013"/>
            </a:xfrm>
            <a:prstGeom prst="line">
              <a:avLst/>
            </a:prstGeom>
            <a:noFill/>
            <a:ln w="38100" cap="flat" cmpd="sng" algn="ctr">
              <a:solidFill>
                <a:sysClr val="windowText" lastClr="000000">
                  <a:lumMod val="65000"/>
                  <a:lumOff val="35000"/>
                </a:sysClr>
              </a:solidFill>
              <a:prstDash val="solid"/>
              <a:miter lim="800000"/>
            </a:ln>
            <a:effectLst/>
          </p:spPr>
        </p:cxnSp>
      </p:grpSp>
      <p:grpSp>
        <p:nvGrpSpPr>
          <p:cNvPr id="92" name="组合 91"/>
          <p:cNvGrpSpPr/>
          <p:nvPr/>
        </p:nvGrpSpPr>
        <p:grpSpPr>
          <a:xfrm>
            <a:off x="6267942" y="4263111"/>
            <a:ext cx="2204689" cy="1167475"/>
            <a:chOff x="6267942" y="4263111"/>
            <a:chExt cx="2204689" cy="1167475"/>
          </a:xfrm>
        </p:grpSpPr>
        <p:sp>
          <p:nvSpPr>
            <p:cNvPr id="93" name="TextBox 33"/>
            <p:cNvSpPr txBox="1"/>
            <p:nvPr/>
          </p:nvSpPr>
          <p:spPr>
            <a:xfrm>
              <a:off x="6751361" y="4263111"/>
              <a:ext cx="1205779" cy="284693"/>
            </a:xfrm>
            <a:prstGeom prst="rect">
              <a:avLst/>
            </a:prstGeom>
            <a:noFill/>
          </p:spPr>
          <p:txBody>
            <a:bodyPr wrap="none" rtlCol="0" anchor="ctr" anchorCtr="0">
              <a:spAutoFit/>
            </a:bodyPr>
            <a:lstStyle/>
            <a:p>
              <a:pPr lvl="0" algn="ctr" defTabSz="914400">
                <a:defRPr/>
              </a:pPr>
              <a:r>
                <a:rPr lang="zh-CN" altLang="en-US" sz="1250" b="1" kern="0" spc="300" dirty="0">
                  <a:solidFill>
                    <a:srgbClr val="99191E"/>
                  </a:solidFill>
                  <a:ea typeface="Montserrat Semi Bold" charset="0"/>
                  <a:cs typeface="Montserrat Semi Bold" charset="0"/>
                </a:rPr>
                <a:t>执行策略</a:t>
              </a:r>
              <a:r>
                <a:rPr lang="en-US" altLang="zh-CN" sz="1250" b="1" kern="0" spc="300" dirty="0">
                  <a:solidFill>
                    <a:srgbClr val="99191E"/>
                  </a:solidFill>
                  <a:ea typeface="Montserrat Semi Bold" charset="0"/>
                  <a:cs typeface="Montserrat Semi Bold" charset="0"/>
                </a:rPr>
                <a:t>03</a:t>
              </a:r>
              <a:endParaRPr lang="en-US" altLang="zh-CN" sz="1250" b="1" kern="0" spc="300" dirty="0">
                <a:solidFill>
                  <a:srgbClr val="99191E"/>
                </a:solidFill>
                <a:ea typeface="Montserrat Semi Bold" charset="0"/>
                <a:cs typeface="Montserrat Semi Bold" charset="0"/>
              </a:endParaRPr>
            </a:p>
          </p:txBody>
        </p:sp>
        <p:sp>
          <p:nvSpPr>
            <p:cNvPr id="94" name="Subtitle 2"/>
            <p:cNvSpPr txBox="1"/>
            <p:nvPr/>
          </p:nvSpPr>
          <p:spPr>
            <a:xfrm>
              <a:off x="6267942" y="4859113"/>
              <a:ext cx="2204689" cy="571473"/>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0" marR="0" lvl="0" indent="0" algn="ctr" defTabSz="543560" rtl="0" eaLnBrk="1" fontAlgn="auto" latinLnBrk="0" hangingPunct="1">
                <a:lnSpc>
                  <a:spcPts val="1820"/>
                </a:lnSpc>
                <a:spcBef>
                  <a:spcPct val="20000"/>
                </a:spcBef>
                <a:spcAft>
                  <a:spcPts val="0"/>
                </a:spcAft>
                <a:buClrTx/>
                <a:buSzTx/>
                <a:buFont typeface="Arial" panose="020B0604020202020204"/>
                <a:buNone/>
                <a:defRPr/>
              </a:pPr>
              <a:r>
                <a:rPr kumimoji="0" lang="en-US" sz="1250" b="0" i="0" u="none" strike="noStrike" kern="1200" cap="none" spc="0" normalizeH="0" baseline="0" noProof="0" dirty="0">
                  <a:ln>
                    <a:noFill/>
                  </a:ln>
                  <a:solidFill>
                    <a:srgbClr val="7F7F7F"/>
                  </a:solidFill>
                  <a:effectLst/>
                  <a:uLnTx/>
                  <a:uFillTx/>
                  <a:latin typeface="Agency FB" panose="020B0503020202020204" pitchFamily="34" charset="0"/>
                  <a:ea typeface="Lato Light" panose="020F0502020204030203" pitchFamily="34" charset="0"/>
                  <a:cs typeface="Lato Light" panose="020F0502020204030203" pitchFamily="34" charset="0"/>
                </a:rPr>
                <a:t>Investment generally results in acquiring an asset also</a:t>
              </a:r>
              <a:endParaRPr kumimoji="0" lang="en-US" sz="1250" b="0" i="0" u="none" strike="noStrike" kern="1200" cap="none" spc="0" normalizeH="0" baseline="0" noProof="0" dirty="0">
                <a:ln>
                  <a:noFill/>
                </a:ln>
                <a:solidFill>
                  <a:srgbClr val="7F7F7F"/>
                </a:solidFill>
                <a:effectLst/>
                <a:uLnTx/>
                <a:uFillTx/>
                <a:latin typeface="Agency FB" panose="020B0503020202020204" pitchFamily="34" charset="0"/>
                <a:ea typeface="Lato Light" panose="020F0502020204030203" pitchFamily="34" charset="0"/>
                <a:cs typeface="Lato Light" panose="020F0502020204030203" pitchFamily="34" charset="0"/>
              </a:endParaRPr>
            </a:p>
          </p:txBody>
        </p:sp>
        <p:cxnSp>
          <p:nvCxnSpPr>
            <p:cNvPr id="95" name="Straight Connector 35"/>
            <p:cNvCxnSpPr/>
            <p:nvPr/>
          </p:nvCxnSpPr>
          <p:spPr>
            <a:xfrm flipV="1">
              <a:off x="7006932" y="4733110"/>
              <a:ext cx="741120" cy="1013"/>
            </a:xfrm>
            <a:prstGeom prst="line">
              <a:avLst/>
            </a:prstGeom>
            <a:noFill/>
            <a:ln w="38100" cap="flat" cmpd="sng" algn="ctr">
              <a:solidFill>
                <a:sysClr val="windowText" lastClr="000000">
                  <a:lumMod val="65000"/>
                  <a:lumOff val="35000"/>
                </a:sysClr>
              </a:solidFill>
              <a:prstDash val="solid"/>
              <a:miter lim="800000"/>
            </a:ln>
            <a:effectLst/>
          </p:spPr>
        </p:cxnSp>
      </p:grpSp>
      <p:grpSp>
        <p:nvGrpSpPr>
          <p:cNvPr id="96" name="组合 95"/>
          <p:cNvGrpSpPr/>
          <p:nvPr/>
        </p:nvGrpSpPr>
        <p:grpSpPr>
          <a:xfrm>
            <a:off x="3643779" y="4263111"/>
            <a:ext cx="2204689" cy="1167475"/>
            <a:chOff x="3643779" y="4263111"/>
            <a:chExt cx="2204689" cy="1167475"/>
          </a:xfrm>
        </p:grpSpPr>
        <p:sp>
          <p:nvSpPr>
            <p:cNvPr id="97" name="TextBox 36"/>
            <p:cNvSpPr txBox="1"/>
            <p:nvPr/>
          </p:nvSpPr>
          <p:spPr>
            <a:xfrm>
              <a:off x="4128800" y="4263111"/>
              <a:ext cx="1202573" cy="284693"/>
            </a:xfrm>
            <a:prstGeom prst="rect">
              <a:avLst/>
            </a:prstGeom>
            <a:noFill/>
          </p:spPr>
          <p:txBody>
            <a:bodyPr wrap="none" rtlCol="0" anchor="ctr" anchorCtr="0">
              <a:spAutoFit/>
            </a:bodyPr>
            <a:lstStyle/>
            <a:p>
              <a:pPr lvl="0" algn="ctr" defTabSz="914400">
                <a:defRPr/>
              </a:pPr>
              <a:r>
                <a:rPr lang="zh-CN" altLang="en-US" sz="1250" b="1" kern="0" spc="300" dirty="0">
                  <a:solidFill>
                    <a:srgbClr val="99191E"/>
                  </a:solidFill>
                  <a:ea typeface="Montserrat Semi Bold" charset="0"/>
                  <a:cs typeface="Montserrat Semi Bold" charset="0"/>
                </a:rPr>
                <a:t>执行策略</a:t>
              </a:r>
              <a:r>
                <a:rPr lang="en-US" altLang="zh-CN" sz="1250" b="1" kern="0" spc="300" dirty="0">
                  <a:solidFill>
                    <a:srgbClr val="99191E"/>
                  </a:solidFill>
                  <a:ea typeface="Montserrat Semi Bold" charset="0"/>
                  <a:cs typeface="Montserrat Semi Bold" charset="0"/>
                </a:rPr>
                <a:t>02</a:t>
              </a:r>
              <a:endParaRPr lang="en-US" altLang="zh-CN" sz="1250" b="1" kern="0" spc="300" dirty="0">
                <a:solidFill>
                  <a:srgbClr val="99191E"/>
                </a:solidFill>
                <a:ea typeface="Montserrat Semi Bold" charset="0"/>
                <a:cs typeface="Montserrat Semi Bold" charset="0"/>
              </a:endParaRPr>
            </a:p>
          </p:txBody>
        </p:sp>
        <p:sp>
          <p:nvSpPr>
            <p:cNvPr id="98" name="Subtitle 2"/>
            <p:cNvSpPr txBox="1"/>
            <p:nvPr/>
          </p:nvSpPr>
          <p:spPr>
            <a:xfrm>
              <a:off x="3643779" y="4859113"/>
              <a:ext cx="2204689" cy="571473"/>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0" marR="0" lvl="0" indent="0" algn="ctr" defTabSz="543560" rtl="0" eaLnBrk="1" fontAlgn="auto" latinLnBrk="0" hangingPunct="1">
                <a:lnSpc>
                  <a:spcPts val="1820"/>
                </a:lnSpc>
                <a:spcBef>
                  <a:spcPct val="20000"/>
                </a:spcBef>
                <a:spcAft>
                  <a:spcPts val="0"/>
                </a:spcAft>
                <a:buClrTx/>
                <a:buSzTx/>
                <a:buFont typeface="Arial" panose="020B0604020202020204"/>
                <a:buNone/>
                <a:defRPr/>
              </a:pPr>
              <a:r>
                <a:rPr kumimoji="0" lang="en-US" sz="1250" b="0" i="0" u="none" strike="noStrike" kern="1200" cap="none" spc="0" normalizeH="0" baseline="0" noProof="0" dirty="0">
                  <a:ln>
                    <a:noFill/>
                  </a:ln>
                  <a:solidFill>
                    <a:srgbClr val="7F7F7F"/>
                  </a:solidFill>
                  <a:effectLst/>
                  <a:uLnTx/>
                  <a:uFillTx/>
                  <a:latin typeface="Agency FB" panose="020B0503020202020204" pitchFamily="34" charset="0"/>
                  <a:ea typeface="Lato Light" panose="020F0502020204030203" pitchFamily="34" charset="0"/>
                  <a:cs typeface="Lato Light" panose="020F0502020204030203" pitchFamily="34" charset="0"/>
                </a:rPr>
                <a:t>Investment generally results in acquiring an asset also</a:t>
              </a:r>
              <a:endParaRPr kumimoji="0" lang="en-US" sz="1250" b="0" i="0" u="none" strike="noStrike" kern="1200" cap="none" spc="0" normalizeH="0" baseline="0" noProof="0" dirty="0">
                <a:ln>
                  <a:noFill/>
                </a:ln>
                <a:solidFill>
                  <a:srgbClr val="7F7F7F"/>
                </a:solidFill>
                <a:effectLst/>
                <a:uLnTx/>
                <a:uFillTx/>
                <a:latin typeface="Agency FB" panose="020B0503020202020204" pitchFamily="34" charset="0"/>
                <a:ea typeface="Lato Light" panose="020F0502020204030203" pitchFamily="34" charset="0"/>
                <a:cs typeface="Lato Light" panose="020F0502020204030203" pitchFamily="34" charset="0"/>
              </a:endParaRPr>
            </a:p>
          </p:txBody>
        </p:sp>
        <p:cxnSp>
          <p:nvCxnSpPr>
            <p:cNvPr id="99" name="Straight Connector 38"/>
            <p:cNvCxnSpPr/>
            <p:nvPr/>
          </p:nvCxnSpPr>
          <p:spPr>
            <a:xfrm flipV="1">
              <a:off x="4382769" y="4733110"/>
              <a:ext cx="741120" cy="1013"/>
            </a:xfrm>
            <a:prstGeom prst="line">
              <a:avLst/>
            </a:prstGeom>
            <a:noFill/>
            <a:ln w="38100" cap="flat" cmpd="sng" algn="ctr">
              <a:solidFill>
                <a:sysClr val="windowText" lastClr="000000">
                  <a:lumMod val="65000"/>
                  <a:lumOff val="35000"/>
                </a:sysClr>
              </a:solidFill>
              <a:prstDash val="solid"/>
              <a:miter lim="800000"/>
            </a:ln>
            <a:effectLst/>
          </p:spPr>
        </p:cxnSp>
      </p:grpSp>
      <p:grpSp>
        <p:nvGrpSpPr>
          <p:cNvPr id="100" name="组合 99"/>
          <p:cNvGrpSpPr/>
          <p:nvPr/>
        </p:nvGrpSpPr>
        <p:grpSpPr>
          <a:xfrm>
            <a:off x="1043452" y="4263111"/>
            <a:ext cx="2204689" cy="1167475"/>
            <a:chOff x="1043452" y="4263111"/>
            <a:chExt cx="2204689" cy="1167475"/>
          </a:xfrm>
        </p:grpSpPr>
        <p:sp>
          <p:nvSpPr>
            <p:cNvPr id="101" name="TextBox 39"/>
            <p:cNvSpPr txBox="1"/>
            <p:nvPr/>
          </p:nvSpPr>
          <p:spPr>
            <a:xfrm>
              <a:off x="1545305" y="4263111"/>
              <a:ext cx="1168910" cy="284693"/>
            </a:xfrm>
            <a:prstGeom prst="rect">
              <a:avLst/>
            </a:prstGeom>
            <a:noFill/>
          </p:spPr>
          <p:txBody>
            <a:bodyPr wrap="non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50" b="1" i="0" u="none" strike="noStrike" kern="0" cap="none" spc="300" normalizeH="0" baseline="0" noProof="0" dirty="0">
                  <a:ln>
                    <a:noFill/>
                  </a:ln>
                  <a:solidFill>
                    <a:srgbClr val="99191E"/>
                  </a:solidFill>
                  <a:effectLst/>
                  <a:uLnTx/>
                  <a:uFillTx/>
                  <a:ea typeface="Montserrat Semi Bold" charset="0"/>
                  <a:cs typeface="Montserrat Semi Bold" charset="0"/>
                </a:rPr>
                <a:t>执行策略</a:t>
              </a:r>
              <a:r>
                <a:rPr kumimoji="0" lang="en-US" altLang="zh-CN" sz="1250" b="1" i="0" u="none" strike="noStrike" kern="0" cap="none" spc="300" normalizeH="0" baseline="0" noProof="0" dirty="0">
                  <a:ln>
                    <a:noFill/>
                  </a:ln>
                  <a:solidFill>
                    <a:srgbClr val="99191E"/>
                  </a:solidFill>
                  <a:effectLst/>
                  <a:uLnTx/>
                  <a:uFillTx/>
                  <a:ea typeface="Montserrat Semi Bold" charset="0"/>
                  <a:cs typeface="Montserrat Semi Bold" charset="0"/>
                </a:rPr>
                <a:t>01</a:t>
              </a:r>
              <a:endParaRPr kumimoji="0" lang="en-US" sz="1250" b="1" i="0" u="none" strike="noStrike" kern="0" cap="none" spc="300" normalizeH="0" baseline="0" noProof="0" dirty="0">
                <a:ln>
                  <a:noFill/>
                </a:ln>
                <a:solidFill>
                  <a:srgbClr val="99191E"/>
                </a:solidFill>
                <a:effectLst/>
                <a:uLnTx/>
                <a:uFillTx/>
                <a:ea typeface="Montserrat Semi Bold" charset="0"/>
                <a:cs typeface="Montserrat Semi Bold" charset="0"/>
              </a:endParaRPr>
            </a:p>
          </p:txBody>
        </p:sp>
        <p:sp>
          <p:nvSpPr>
            <p:cNvPr id="102" name="Subtitle 2"/>
            <p:cNvSpPr txBox="1"/>
            <p:nvPr/>
          </p:nvSpPr>
          <p:spPr>
            <a:xfrm>
              <a:off x="1043452" y="4859113"/>
              <a:ext cx="2204689" cy="571473"/>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0" marR="0" lvl="0" indent="0" algn="ctr" defTabSz="543560" rtl="0" eaLnBrk="1" fontAlgn="auto" latinLnBrk="0" hangingPunct="1">
                <a:lnSpc>
                  <a:spcPts val="1820"/>
                </a:lnSpc>
                <a:spcBef>
                  <a:spcPct val="20000"/>
                </a:spcBef>
                <a:spcAft>
                  <a:spcPts val="0"/>
                </a:spcAft>
                <a:buClrTx/>
                <a:buSzTx/>
                <a:buFont typeface="Arial" panose="020B0604020202020204"/>
                <a:buNone/>
                <a:defRPr/>
              </a:pPr>
              <a:r>
                <a:rPr kumimoji="0" lang="en-US" sz="1250" b="0" i="0" u="none" strike="noStrike" kern="1200" cap="none" spc="0" normalizeH="0" baseline="0" noProof="0" dirty="0">
                  <a:ln>
                    <a:noFill/>
                  </a:ln>
                  <a:solidFill>
                    <a:srgbClr val="7F7F7F"/>
                  </a:solidFill>
                  <a:effectLst/>
                  <a:uLnTx/>
                  <a:uFillTx/>
                  <a:latin typeface="Agency FB" panose="020B0503020202020204" pitchFamily="34" charset="0"/>
                  <a:ea typeface="Lato Light" panose="020F0502020204030203" pitchFamily="34" charset="0"/>
                  <a:cs typeface="Lato Light" panose="020F0502020204030203" pitchFamily="34" charset="0"/>
                </a:rPr>
                <a:t>Investment generally results in acquiring an asset also</a:t>
              </a:r>
              <a:endParaRPr kumimoji="0" lang="en-US" sz="1250" b="0" i="0" u="none" strike="noStrike" kern="1200" cap="none" spc="0" normalizeH="0" baseline="0" noProof="0" dirty="0">
                <a:ln>
                  <a:noFill/>
                </a:ln>
                <a:solidFill>
                  <a:srgbClr val="7F7F7F"/>
                </a:solidFill>
                <a:effectLst/>
                <a:uLnTx/>
                <a:uFillTx/>
                <a:latin typeface="Agency FB" panose="020B0503020202020204" pitchFamily="34" charset="0"/>
                <a:ea typeface="Lato Light" panose="020F0502020204030203" pitchFamily="34" charset="0"/>
                <a:cs typeface="Lato Light" panose="020F0502020204030203" pitchFamily="34" charset="0"/>
              </a:endParaRPr>
            </a:p>
          </p:txBody>
        </p:sp>
        <p:cxnSp>
          <p:nvCxnSpPr>
            <p:cNvPr id="103" name="Straight Connector 41"/>
            <p:cNvCxnSpPr/>
            <p:nvPr/>
          </p:nvCxnSpPr>
          <p:spPr>
            <a:xfrm flipV="1">
              <a:off x="1782442" y="4733110"/>
              <a:ext cx="741120" cy="1013"/>
            </a:xfrm>
            <a:prstGeom prst="line">
              <a:avLst/>
            </a:prstGeom>
            <a:noFill/>
            <a:ln w="38100" cap="flat" cmpd="sng" algn="ctr">
              <a:solidFill>
                <a:sysClr val="windowText" lastClr="000000">
                  <a:lumMod val="65000"/>
                  <a:lumOff val="35000"/>
                </a:sysClr>
              </a:solidFill>
              <a:prstDash val="solid"/>
              <a:miter lim="800000"/>
            </a:ln>
            <a:effectLst/>
          </p:spPr>
        </p:cxnSp>
      </p:grpSp>
      <p:sp>
        <p:nvSpPr>
          <p:cNvPr id="104" name="文本框 103"/>
          <p:cNvSpPr txBox="1"/>
          <p:nvPr/>
        </p:nvSpPr>
        <p:spPr>
          <a:xfrm>
            <a:off x="5274469" y="681038"/>
            <a:ext cx="1643062" cy="369332"/>
          </a:xfrm>
          <a:prstGeom prst="rect">
            <a:avLst/>
          </a:prstGeom>
          <a:noFill/>
        </p:spPr>
        <p:txBody>
          <a:bodyPr wrap="square" rtlCol="0">
            <a:spAutoFit/>
          </a:bodyPr>
          <a:lstStyle/>
          <a:p>
            <a:pPr algn="ctr"/>
            <a:r>
              <a:rPr lang="zh-CN" altLang="en-US" b="1" dirty="0">
                <a:solidFill>
                  <a:srgbClr val="99191E"/>
                </a:solidFill>
                <a:cs typeface="+mn-ea"/>
                <a:sym typeface="+mn-lt"/>
              </a:rPr>
              <a:t>现场执行策略</a:t>
            </a:r>
            <a:endParaRPr lang="zh-CN" altLang="en-US" b="1" dirty="0">
              <a:solidFill>
                <a:srgbClr val="99191E"/>
              </a:solidFill>
              <a:cs typeface="+mn-ea"/>
              <a:sym typeface="+mn-lt"/>
            </a:endParaRPr>
          </a:p>
        </p:txBody>
      </p:sp>
      <p:cxnSp>
        <p:nvCxnSpPr>
          <p:cNvPr id="105" name="直接连接符 104"/>
          <p:cNvCxnSpPr/>
          <p:nvPr/>
        </p:nvCxnSpPr>
        <p:spPr>
          <a:xfrm>
            <a:off x="5792058" y="1106807"/>
            <a:ext cx="561975" cy="0"/>
          </a:xfrm>
          <a:prstGeom prst="line">
            <a:avLst/>
          </a:prstGeom>
          <a:noFill/>
          <a:ln w="6350" cap="flat" cmpd="sng" algn="ctr">
            <a:solidFill>
              <a:sysClr val="windowText" lastClr="000000">
                <a:lumMod val="65000"/>
                <a:lumOff val="35000"/>
              </a:sysClr>
            </a:solidFill>
            <a:prstDash val="solid"/>
            <a:miter lim="800000"/>
          </a:ln>
          <a:effectLst/>
        </p:spPr>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7"/>
                                        </p:tgtEl>
                                        <p:attrNameLst>
                                          <p:attrName>style.visibility</p:attrName>
                                        </p:attrNameLst>
                                      </p:cBhvr>
                                      <p:to>
                                        <p:strVal val="visible"/>
                                      </p:to>
                                    </p:set>
                                    <p:anim calcmode="lin" valueType="num">
                                      <p:cBhvr>
                                        <p:cTn id="13" dur="500" fill="hold"/>
                                        <p:tgtEl>
                                          <p:spTgt spid="87"/>
                                        </p:tgtEl>
                                        <p:attrNameLst>
                                          <p:attrName>ppt_w</p:attrName>
                                        </p:attrNameLst>
                                      </p:cBhvr>
                                      <p:tavLst>
                                        <p:tav tm="0">
                                          <p:val>
                                            <p:fltVal val="0"/>
                                          </p:val>
                                        </p:tav>
                                        <p:tav tm="100000">
                                          <p:val>
                                            <p:strVal val="#ppt_w"/>
                                          </p:val>
                                        </p:tav>
                                      </p:tavLst>
                                    </p:anim>
                                    <p:anim calcmode="lin" valueType="num">
                                      <p:cBhvr>
                                        <p:cTn id="14" dur="500" fill="hold"/>
                                        <p:tgtEl>
                                          <p:spTgt spid="87"/>
                                        </p:tgtEl>
                                        <p:attrNameLst>
                                          <p:attrName>ppt_h</p:attrName>
                                        </p:attrNameLst>
                                      </p:cBhvr>
                                      <p:tavLst>
                                        <p:tav tm="0">
                                          <p:val>
                                            <p:fltVal val="0"/>
                                          </p:val>
                                        </p:tav>
                                        <p:tav tm="100000">
                                          <p:val>
                                            <p:strVal val="#ppt_h"/>
                                          </p:val>
                                        </p:tav>
                                      </p:tavLst>
                                    </p:anim>
                                    <p:animEffect transition="in" filter="fade">
                                      <p:cBhvr>
                                        <p:cTn id="15" dur="500"/>
                                        <p:tgtEl>
                                          <p:spTgt spid="87"/>
                                        </p:tgtEl>
                                      </p:cBhvr>
                                    </p:animEffec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wipe(up)">
                                      <p:cBhvr>
                                        <p:cTn id="19" dur="500"/>
                                        <p:tgtEl>
                                          <p:spTgt spid="100"/>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84"/>
                                        </p:tgtEl>
                                        <p:attrNameLst>
                                          <p:attrName>style.visibility</p:attrName>
                                        </p:attrNameLst>
                                      </p:cBhvr>
                                      <p:to>
                                        <p:strVal val="visible"/>
                                      </p:to>
                                    </p:set>
                                    <p:anim calcmode="lin" valueType="num">
                                      <p:cBhvr>
                                        <p:cTn id="29" dur="500" fill="hold"/>
                                        <p:tgtEl>
                                          <p:spTgt spid="84"/>
                                        </p:tgtEl>
                                        <p:attrNameLst>
                                          <p:attrName>ppt_w</p:attrName>
                                        </p:attrNameLst>
                                      </p:cBhvr>
                                      <p:tavLst>
                                        <p:tav tm="0">
                                          <p:val>
                                            <p:fltVal val="0"/>
                                          </p:val>
                                        </p:tav>
                                        <p:tav tm="100000">
                                          <p:val>
                                            <p:strVal val="#ppt_w"/>
                                          </p:val>
                                        </p:tav>
                                      </p:tavLst>
                                    </p:anim>
                                    <p:anim calcmode="lin" valueType="num">
                                      <p:cBhvr>
                                        <p:cTn id="30" dur="500" fill="hold"/>
                                        <p:tgtEl>
                                          <p:spTgt spid="84"/>
                                        </p:tgtEl>
                                        <p:attrNameLst>
                                          <p:attrName>ppt_h</p:attrName>
                                        </p:attrNameLst>
                                      </p:cBhvr>
                                      <p:tavLst>
                                        <p:tav tm="0">
                                          <p:val>
                                            <p:fltVal val="0"/>
                                          </p:val>
                                        </p:tav>
                                        <p:tav tm="100000">
                                          <p:val>
                                            <p:strVal val="#ppt_h"/>
                                          </p:val>
                                        </p:tav>
                                      </p:tavLst>
                                    </p:anim>
                                    <p:animEffect transition="in" filter="fade">
                                      <p:cBhvr>
                                        <p:cTn id="31" dur="500"/>
                                        <p:tgtEl>
                                          <p:spTgt spid="84"/>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wipe(up)">
                                      <p:cBhvr>
                                        <p:cTn id="35" dur="500"/>
                                        <p:tgtEl>
                                          <p:spTgt spid="96"/>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6"/>
                                        </p:tgtEl>
                                        <p:attrNameLst>
                                          <p:attrName>style.visibility</p:attrName>
                                        </p:attrNameLst>
                                      </p:cBhvr>
                                      <p:to>
                                        <p:strVal val="visible"/>
                                      </p:to>
                                    </p:set>
                                    <p:anim calcmode="lin" valueType="num">
                                      <p:cBhvr>
                                        <p:cTn id="39" dur="500" fill="hold"/>
                                        <p:tgtEl>
                                          <p:spTgt spid="76"/>
                                        </p:tgtEl>
                                        <p:attrNameLst>
                                          <p:attrName>ppt_w</p:attrName>
                                        </p:attrNameLst>
                                      </p:cBhvr>
                                      <p:tavLst>
                                        <p:tav tm="0">
                                          <p:val>
                                            <p:fltVal val="0"/>
                                          </p:val>
                                        </p:tav>
                                        <p:tav tm="100000">
                                          <p:val>
                                            <p:strVal val="#ppt_w"/>
                                          </p:val>
                                        </p:tav>
                                      </p:tavLst>
                                    </p:anim>
                                    <p:anim calcmode="lin" valueType="num">
                                      <p:cBhvr>
                                        <p:cTn id="40" dur="500" fill="hold"/>
                                        <p:tgtEl>
                                          <p:spTgt spid="76"/>
                                        </p:tgtEl>
                                        <p:attrNameLst>
                                          <p:attrName>ppt_h</p:attrName>
                                        </p:attrNameLst>
                                      </p:cBhvr>
                                      <p:tavLst>
                                        <p:tav tm="0">
                                          <p:val>
                                            <p:fltVal val="0"/>
                                          </p:val>
                                        </p:tav>
                                        <p:tav tm="100000">
                                          <p:val>
                                            <p:strVal val="#ppt_h"/>
                                          </p:val>
                                        </p:tav>
                                      </p:tavLst>
                                    </p:anim>
                                    <p:animEffect transition="in" filter="fade">
                                      <p:cBhvr>
                                        <p:cTn id="41" dur="500"/>
                                        <p:tgtEl>
                                          <p:spTgt spid="7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85"/>
                                        </p:tgtEl>
                                        <p:attrNameLst>
                                          <p:attrName>style.visibility</p:attrName>
                                        </p:attrNameLst>
                                      </p:cBhvr>
                                      <p:to>
                                        <p:strVal val="visible"/>
                                      </p:to>
                                    </p:set>
                                    <p:anim calcmode="lin" valueType="num">
                                      <p:cBhvr>
                                        <p:cTn id="45" dur="500" fill="hold"/>
                                        <p:tgtEl>
                                          <p:spTgt spid="85"/>
                                        </p:tgtEl>
                                        <p:attrNameLst>
                                          <p:attrName>ppt_w</p:attrName>
                                        </p:attrNameLst>
                                      </p:cBhvr>
                                      <p:tavLst>
                                        <p:tav tm="0">
                                          <p:val>
                                            <p:fltVal val="0"/>
                                          </p:val>
                                        </p:tav>
                                        <p:tav tm="100000">
                                          <p:val>
                                            <p:strVal val="#ppt_w"/>
                                          </p:val>
                                        </p:tav>
                                      </p:tavLst>
                                    </p:anim>
                                    <p:anim calcmode="lin" valueType="num">
                                      <p:cBhvr>
                                        <p:cTn id="46" dur="500" fill="hold"/>
                                        <p:tgtEl>
                                          <p:spTgt spid="85"/>
                                        </p:tgtEl>
                                        <p:attrNameLst>
                                          <p:attrName>ppt_h</p:attrName>
                                        </p:attrNameLst>
                                      </p:cBhvr>
                                      <p:tavLst>
                                        <p:tav tm="0">
                                          <p:val>
                                            <p:fltVal val="0"/>
                                          </p:val>
                                        </p:tav>
                                        <p:tav tm="100000">
                                          <p:val>
                                            <p:strVal val="#ppt_h"/>
                                          </p:val>
                                        </p:tav>
                                      </p:tavLst>
                                    </p:anim>
                                    <p:animEffect transition="in" filter="fade">
                                      <p:cBhvr>
                                        <p:cTn id="47" dur="500"/>
                                        <p:tgtEl>
                                          <p:spTgt spid="85"/>
                                        </p:tgtEl>
                                      </p:cBhvr>
                                    </p:animEffect>
                                  </p:childTnLst>
                                </p:cTn>
                              </p:par>
                            </p:childTnLst>
                          </p:cTn>
                        </p:par>
                        <p:par>
                          <p:cTn id="48" fill="hold">
                            <p:stCondLst>
                              <p:cond delay="4000"/>
                            </p:stCondLst>
                            <p:childTnLst>
                              <p:par>
                                <p:cTn id="49" presetID="22" presetClass="entr" presetSubtype="1"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up)">
                                      <p:cBhvr>
                                        <p:cTn id="51" dur="500"/>
                                        <p:tgtEl>
                                          <p:spTgt spid="92"/>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80"/>
                                        </p:tgtEl>
                                        <p:attrNameLst>
                                          <p:attrName>style.visibility</p:attrName>
                                        </p:attrNameLst>
                                      </p:cBhvr>
                                      <p:to>
                                        <p:strVal val="visible"/>
                                      </p:to>
                                    </p:set>
                                    <p:anim calcmode="lin" valueType="num">
                                      <p:cBhvr>
                                        <p:cTn id="55" dur="500" fill="hold"/>
                                        <p:tgtEl>
                                          <p:spTgt spid="80"/>
                                        </p:tgtEl>
                                        <p:attrNameLst>
                                          <p:attrName>ppt_w</p:attrName>
                                        </p:attrNameLst>
                                      </p:cBhvr>
                                      <p:tavLst>
                                        <p:tav tm="0">
                                          <p:val>
                                            <p:fltVal val="0"/>
                                          </p:val>
                                        </p:tav>
                                        <p:tav tm="100000">
                                          <p:val>
                                            <p:strVal val="#ppt_w"/>
                                          </p:val>
                                        </p:tav>
                                      </p:tavLst>
                                    </p:anim>
                                    <p:anim calcmode="lin" valueType="num">
                                      <p:cBhvr>
                                        <p:cTn id="56" dur="500" fill="hold"/>
                                        <p:tgtEl>
                                          <p:spTgt spid="80"/>
                                        </p:tgtEl>
                                        <p:attrNameLst>
                                          <p:attrName>ppt_h</p:attrName>
                                        </p:attrNameLst>
                                      </p:cBhvr>
                                      <p:tavLst>
                                        <p:tav tm="0">
                                          <p:val>
                                            <p:fltVal val="0"/>
                                          </p:val>
                                        </p:tav>
                                        <p:tav tm="100000">
                                          <p:val>
                                            <p:strVal val="#ppt_h"/>
                                          </p:val>
                                        </p:tav>
                                      </p:tavLst>
                                    </p:anim>
                                    <p:animEffect transition="in" filter="fade">
                                      <p:cBhvr>
                                        <p:cTn id="57" dur="500"/>
                                        <p:tgtEl>
                                          <p:spTgt spid="80"/>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86"/>
                                        </p:tgtEl>
                                        <p:attrNameLst>
                                          <p:attrName>style.visibility</p:attrName>
                                        </p:attrNameLst>
                                      </p:cBhvr>
                                      <p:to>
                                        <p:strVal val="visible"/>
                                      </p:to>
                                    </p:set>
                                    <p:anim calcmode="lin" valueType="num">
                                      <p:cBhvr>
                                        <p:cTn id="61" dur="500" fill="hold"/>
                                        <p:tgtEl>
                                          <p:spTgt spid="86"/>
                                        </p:tgtEl>
                                        <p:attrNameLst>
                                          <p:attrName>ppt_w</p:attrName>
                                        </p:attrNameLst>
                                      </p:cBhvr>
                                      <p:tavLst>
                                        <p:tav tm="0">
                                          <p:val>
                                            <p:fltVal val="0"/>
                                          </p:val>
                                        </p:tav>
                                        <p:tav tm="100000">
                                          <p:val>
                                            <p:strVal val="#ppt_w"/>
                                          </p:val>
                                        </p:tav>
                                      </p:tavLst>
                                    </p:anim>
                                    <p:anim calcmode="lin" valueType="num">
                                      <p:cBhvr>
                                        <p:cTn id="62" dur="500" fill="hold"/>
                                        <p:tgtEl>
                                          <p:spTgt spid="86"/>
                                        </p:tgtEl>
                                        <p:attrNameLst>
                                          <p:attrName>ppt_h</p:attrName>
                                        </p:attrNameLst>
                                      </p:cBhvr>
                                      <p:tavLst>
                                        <p:tav tm="0">
                                          <p:val>
                                            <p:fltVal val="0"/>
                                          </p:val>
                                        </p:tav>
                                        <p:tav tm="100000">
                                          <p:val>
                                            <p:strVal val="#ppt_h"/>
                                          </p:val>
                                        </p:tav>
                                      </p:tavLst>
                                    </p:anim>
                                    <p:animEffect transition="in" filter="fade">
                                      <p:cBhvr>
                                        <p:cTn id="63" dur="500"/>
                                        <p:tgtEl>
                                          <p:spTgt spid="86"/>
                                        </p:tgtEl>
                                      </p:cBhvr>
                                    </p:animEffect>
                                  </p:childTnLst>
                                </p:cTn>
                              </p:par>
                            </p:childTnLst>
                          </p:cTn>
                        </p:par>
                        <p:par>
                          <p:cTn id="64" fill="hold">
                            <p:stCondLst>
                              <p:cond delay="5500"/>
                            </p:stCondLst>
                            <p:childTnLst>
                              <p:par>
                                <p:cTn id="65" presetID="22" presetClass="entr" presetSubtype="1" fill="hold" nodeType="afterEffect">
                                  <p:stCondLst>
                                    <p:cond delay="0"/>
                                  </p:stCondLst>
                                  <p:childTnLst>
                                    <p:set>
                                      <p:cBhvr>
                                        <p:cTn id="66" dur="1" fill="hold">
                                          <p:stCondLst>
                                            <p:cond delay="0"/>
                                          </p:stCondLst>
                                        </p:cTn>
                                        <p:tgtEl>
                                          <p:spTgt spid="88"/>
                                        </p:tgtEl>
                                        <p:attrNameLst>
                                          <p:attrName>style.visibility</p:attrName>
                                        </p:attrNameLst>
                                      </p:cBhvr>
                                      <p:to>
                                        <p:strVal val="visible"/>
                                      </p:to>
                                    </p:set>
                                    <p:animEffect transition="in" filter="wipe(up)">
                                      <p:cBhvr>
                                        <p:cTn id="6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9700" y="0"/>
            <a:ext cx="4292600" cy="6858000"/>
          </a:xfrm>
          <a:prstGeom prst="rect">
            <a:avLst/>
          </a:prstGeom>
          <a:solidFill>
            <a:srgbClr val="99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 name="矩形 5"/>
          <p:cNvSpPr/>
          <p:nvPr/>
        </p:nvSpPr>
        <p:spPr>
          <a:xfrm>
            <a:off x="259080" y="321532"/>
            <a:ext cx="11656312" cy="6296598"/>
          </a:xfrm>
          <a:prstGeom prst="rect">
            <a:avLst/>
          </a:prstGeom>
          <a:solidFill>
            <a:schemeClr val="bg1"/>
          </a:solidFill>
          <a:ln>
            <a:noFill/>
          </a:ln>
          <a:effectLst>
            <a:outerShdw blurRad="558800" sx="103000" sy="103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14" name="文本框 13"/>
          <p:cNvSpPr txBox="1"/>
          <p:nvPr/>
        </p:nvSpPr>
        <p:spPr>
          <a:xfrm>
            <a:off x="5274469" y="681038"/>
            <a:ext cx="1643062" cy="369332"/>
          </a:xfrm>
          <a:prstGeom prst="rect">
            <a:avLst/>
          </a:prstGeom>
          <a:noFill/>
        </p:spPr>
        <p:txBody>
          <a:bodyPr wrap="square" rtlCol="0">
            <a:spAutoFit/>
          </a:bodyPr>
          <a:lstStyle/>
          <a:p>
            <a:pPr algn="ctr"/>
            <a:r>
              <a:rPr lang="zh-CN" altLang="en-US" b="1" dirty="0">
                <a:solidFill>
                  <a:srgbClr val="99191E"/>
                </a:solidFill>
                <a:cs typeface="+mn-ea"/>
                <a:sym typeface="+mn-lt"/>
              </a:rPr>
              <a:t>现场执行策略</a:t>
            </a:r>
            <a:endParaRPr lang="zh-CN" altLang="en-US" b="1" dirty="0">
              <a:solidFill>
                <a:srgbClr val="99191E"/>
              </a:solidFill>
              <a:cs typeface="+mn-ea"/>
              <a:sym typeface="+mn-lt"/>
            </a:endParaRPr>
          </a:p>
        </p:txBody>
      </p:sp>
      <p:cxnSp>
        <p:nvCxnSpPr>
          <p:cNvPr id="15" name="直接连接符 14"/>
          <p:cNvCxnSpPr/>
          <p:nvPr/>
        </p:nvCxnSpPr>
        <p:spPr>
          <a:xfrm>
            <a:off x="5792058" y="1106807"/>
            <a:ext cx="561975" cy="0"/>
          </a:xfrm>
          <a:prstGeom prst="line">
            <a:avLst/>
          </a:prstGeom>
          <a:noFill/>
          <a:ln w="6350" cap="flat" cmpd="sng" algn="ctr">
            <a:solidFill>
              <a:sysClr val="windowText" lastClr="000000">
                <a:lumMod val="65000"/>
                <a:lumOff val="35000"/>
              </a:sysClr>
            </a:solidFill>
            <a:prstDash val="solid"/>
            <a:miter lim="800000"/>
          </a:ln>
          <a:effectLst/>
        </p:spPr>
      </p:cxnSp>
      <p:grpSp>
        <p:nvGrpSpPr>
          <p:cNvPr id="51" name="Group 42"/>
          <p:cNvGrpSpPr/>
          <p:nvPr/>
        </p:nvGrpSpPr>
        <p:grpSpPr>
          <a:xfrm>
            <a:off x="275796" y="2112784"/>
            <a:ext cx="7108678" cy="3516539"/>
            <a:chOff x="3843499" y="3719582"/>
            <a:chExt cx="16665619" cy="8244192"/>
          </a:xfrm>
          <a:solidFill>
            <a:sysClr val="window" lastClr="FFFFFF">
              <a:lumMod val="85000"/>
            </a:sysClr>
          </a:solidFill>
        </p:grpSpPr>
        <p:sp>
          <p:nvSpPr>
            <p:cNvPr id="52" name="Freeform 781"/>
            <p:cNvSpPr/>
            <p:nvPr/>
          </p:nvSpPr>
          <p:spPr bwMode="auto">
            <a:xfrm>
              <a:off x="9818027" y="3757809"/>
              <a:ext cx="85988" cy="38227"/>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53" name="Freeform 403"/>
            <p:cNvSpPr/>
            <p:nvPr/>
          </p:nvSpPr>
          <p:spPr bwMode="auto">
            <a:xfrm>
              <a:off x="16859435" y="9558687"/>
              <a:ext cx="1904460" cy="1423937"/>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54" name="Freeform 404"/>
            <p:cNvSpPr/>
            <p:nvPr/>
          </p:nvSpPr>
          <p:spPr bwMode="auto">
            <a:xfrm>
              <a:off x="11416754" y="5927165"/>
              <a:ext cx="372610" cy="563840"/>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55" name="Freeform 405"/>
            <p:cNvSpPr/>
            <p:nvPr/>
          </p:nvSpPr>
          <p:spPr bwMode="auto">
            <a:xfrm>
              <a:off x="10566434" y="5337841"/>
              <a:ext cx="503186" cy="245289"/>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56" name="Freeform 406"/>
            <p:cNvSpPr/>
            <p:nvPr/>
          </p:nvSpPr>
          <p:spPr bwMode="auto">
            <a:xfrm>
              <a:off x="14085545" y="4439516"/>
              <a:ext cx="840765" cy="579771"/>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57" name="Freeform 407"/>
            <p:cNvSpPr/>
            <p:nvPr/>
          </p:nvSpPr>
          <p:spPr bwMode="auto">
            <a:xfrm>
              <a:off x="16241600" y="4197415"/>
              <a:ext cx="299364" cy="149721"/>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58" name="Freeform 408"/>
            <p:cNvSpPr/>
            <p:nvPr/>
          </p:nvSpPr>
          <p:spPr bwMode="auto">
            <a:xfrm>
              <a:off x="15999561" y="4111405"/>
              <a:ext cx="280256" cy="149721"/>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59" name="Freeform 409"/>
            <p:cNvSpPr/>
            <p:nvPr/>
          </p:nvSpPr>
          <p:spPr bwMode="auto">
            <a:xfrm>
              <a:off x="15916758" y="4120960"/>
              <a:ext cx="140127" cy="47785"/>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60" name="Freeform 410"/>
            <p:cNvSpPr/>
            <p:nvPr/>
          </p:nvSpPr>
          <p:spPr bwMode="auto">
            <a:xfrm>
              <a:off x="15942235" y="3990355"/>
              <a:ext cx="235667" cy="149721"/>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61" name="Freeform 411"/>
            <p:cNvSpPr/>
            <p:nvPr/>
          </p:nvSpPr>
          <p:spPr bwMode="auto">
            <a:xfrm>
              <a:off x="18426316" y="4579679"/>
              <a:ext cx="235667" cy="76452"/>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62" name="Freeform 412"/>
            <p:cNvSpPr/>
            <p:nvPr/>
          </p:nvSpPr>
          <p:spPr bwMode="auto">
            <a:xfrm>
              <a:off x="18126952" y="4729398"/>
              <a:ext cx="197453" cy="76452"/>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63" name="Freeform 413"/>
            <p:cNvSpPr/>
            <p:nvPr/>
          </p:nvSpPr>
          <p:spPr bwMode="auto">
            <a:xfrm>
              <a:off x="18136507" y="4694361"/>
              <a:ext cx="76432" cy="44598"/>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64" name="Freeform 414"/>
            <p:cNvSpPr/>
            <p:nvPr/>
          </p:nvSpPr>
          <p:spPr bwMode="auto">
            <a:xfrm>
              <a:off x="17932683" y="4560566"/>
              <a:ext cx="28662" cy="47785"/>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65" name="Freeform 415"/>
            <p:cNvSpPr/>
            <p:nvPr/>
          </p:nvSpPr>
          <p:spPr bwMode="auto">
            <a:xfrm>
              <a:off x="17932683" y="4700729"/>
              <a:ext cx="38217" cy="47785"/>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66" name="Freeform 416"/>
            <p:cNvSpPr/>
            <p:nvPr/>
          </p:nvSpPr>
          <p:spPr bwMode="auto">
            <a:xfrm>
              <a:off x="17996378" y="4525526"/>
              <a:ext cx="394905" cy="149721"/>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67" name="Freeform 417"/>
            <p:cNvSpPr/>
            <p:nvPr/>
          </p:nvSpPr>
          <p:spPr bwMode="auto">
            <a:xfrm>
              <a:off x="18222495" y="4570124"/>
              <a:ext cx="73248" cy="76452"/>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68" name="Freeform 418"/>
            <p:cNvSpPr/>
            <p:nvPr/>
          </p:nvSpPr>
          <p:spPr bwMode="auto">
            <a:xfrm>
              <a:off x="19445425" y="5076623"/>
              <a:ext cx="101909" cy="57338"/>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69" name="Freeform 419"/>
            <p:cNvSpPr/>
            <p:nvPr/>
          </p:nvSpPr>
          <p:spPr bwMode="auto">
            <a:xfrm>
              <a:off x="19247970" y="5898496"/>
              <a:ext cx="57323" cy="47785"/>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70" name="Freeform 420"/>
            <p:cNvSpPr/>
            <p:nvPr/>
          </p:nvSpPr>
          <p:spPr bwMode="auto">
            <a:xfrm>
              <a:off x="18005931" y="6172454"/>
              <a:ext cx="47770" cy="25484"/>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71" name="Freeform 421"/>
            <p:cNvSpPr/>
            <p:nvPr/>
          </p:nvSpPr>
          <p:spPr bwMode="auto">
            <a:xfrm>
              <a:off x="18846696" y="6452780"/>
              <a:ext cx="47770" cy="44598"/>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72" name="Freeform 422"/>
            <p:cNvSpPr/>
            <p:nvPr/>
          </p:nvSpPr>
          <p:spPr bwMode="auto">
            <a:xfrm>
              <a:off x="18818035" y="6526047"/>
              <a:ext cx="19109" cy="9556"/>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73" name="Freeform 423"/>
            <p:cNvSpPr/>
            <p:nvPr/>
          </p:nvSpPr>
          <p:spPr bwMode="auto">
            <a:xfrm>
              <a:off x="18687463" y="6675768"/>
              <a:ext cx="28662" cy="9556"/>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74" name="Freeform 424"/>
            <p:cNvSpPr/>
            <p:nvPr/>
          </p:nvSpPr>
          <p:spPr bwMode="auto">
            <a:xfrm>
              <a:off x="18575996" y="6723551"/>
              <a:ext cx="66879" cy="3822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75" name="Freeform 425"/>
            <p:cNvSpPr/>
            <p:nvPr/>
          </p:nvSpPr>
          <p:spPr bwMode="auto">
            <a:xfrm>
              <a:off x="18502748" y="6761778"/>
              <a:ext cx="54139" cy="35042"/>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76" name="Freeform 426"/>
            <p:cNvSpPr/>
            <p:nvPr/>
          </p:nvSpPr>
          <p:spPr bwMode="auto">
            <a:xfrm>
              <a:off x="18454978" y="6790447"/>
              <a:ext cx="47770" cy="44598"/>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77" name="Freeform 427"/>
            <p:cNvSpPr/>
            <p:nvPr/>
          </p:nvSpPr>
          <p:spPr bwMode="auto">
            <a:xfrm>
              <a:off x="18445422" y="6854158"/>
              <a:ext cx="9553" cy="9556"/>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78" name="Freeform 428"/>
            <p:cNvSpPr/>
            <p:nvPr/>
          </p:nvSpPr>
          <p:spPr bwMode="auto">
            <a:xfrm>
              <a:off x="18397652" y="6815931"/>
              <a:ext cx="47770" cy="3822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79" name="Freeform 429"/>
            <p:cNvSpPr/>
            <p:nvPr/>
          </p:nvSpPr>
          <p:spPr bwMode="auto">
            <a:xfrm>
              <a:off x="18053701" y="7163156"/>
              <a:ext cx="19109" cy="28669"/>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grpSp>
          <p:nvGrpSpPr>
            <p:cNvPr id="80" name="Group 71"/>
            <p:cNvGrpSpPr/>
            <p:nvPr/>
          </p:nvGrpSpPr>
          <p:grpSpPr>
            <a:xfrm>
              <a:off x="17709756" y="6761778"/>
              <a:ext cx="697449" cy="662593"/>
              <a:chOff x="5961121" y="2686387"/>
              <a:chExt cx="288233" cy="273757"/>
            </a:xfrm>
            <a:grpFill/>
          </p:grpSpPr>
          <p:sp>
            <p:nvSpPr>
              <p:cNvPr id="445" name="Freeform 430"/>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46" name="Freeform 431"/>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grpSp>
        <p:sp>
          <p:nvSpPr>
            <p:cNvPr id="81" name="Freeform 432"/>
            <p:cNvSpPr/>
            <p:nvPr/>
          </p:nvSpPr>
          <p:spPr bwMode="auto">
            <a:xfrm>
              <a:off x="17884911" y="7370216"/>
              <a:ext cx="19109" cy="2548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82" name="Freeform 433"/>
            <p:cNvSpPr/>
            <p:nvPr/>
          </p:nvSpPr>
          <p:spPr bwMode="auto">
            <a:xfrm>
              <a:off x="17773446" y="7370216"/>
              <a:ext cx="121018" cy="92380"/>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83" name="Freeform 434"/>
            <p:cNvSpPr/>
            <p:nvPr/>
          </p:nvSpPr>
          <p:spPr bwMode="auto">
            <a:xfrm>
              <a:off x="17652427" y="7405258"/>
              <a:ext cx="101909" cy="149721"/>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84" name="Freeform 435"/>
            <p:cNvSpPr/>
            <p:nvPr/>
          </p:nvSpPr>
          <p:spPr bwMode="auto">
            <a:xfrm>
              <a:off x="17550518" y="7771599"/>
              <a:ext cx="35033" cy="28669"/>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85" name="Freeform 436"/>
            <p:cNvSpPr/>
            <p:nvPr/>
          </p:nvSpPr>
          <p:spPr bwMode="auto">
            <a:xfrm>
              <a:off x="17633319" y="7679216"/>
              <a:ext cx="19109" cy="159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86" name="Freeform 437"/>
            <p:cNvSpPr/>
            <p:nvPr/>
          </p:nvSpPr>
          <p:spPr bwMode="auto">
            <a:xfrm>
              <a:off x="17381727" y="7873535"/>
              <a:ext cx="19109"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87" name="Freeform 438"/>
            <p:cNvSpPr/>
            <p:nvPr/>
          </p:nvSpPr>
          <p:spPr bwMode="auto">
            <a:xfrm>
              <a:off x="17203386" y="7838493"/>
              <a:ext cx="111465" cy="156092"/>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88" name="Freeform 439"/>
            <p:cNvSpPr/>
            <p:nvPr/>
          </p:nvSpPr>
          <p:spPr bwMode="auto">
            <a:xfrm>
              <a:off x="16652429" y="8099708"/>
              <a:ext cx="130574" cy="92380"/>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89" name="Freeform 440"/>
            <p:cNvSpPr/>
            <p:nvPr/>
          </p:nvSpPr>
          <p:spPr bwMode="auto">
            <a:xfrm>
              <a:off x="17184277" y="8163419"/>
              <a:ext cx="187897" cy="264400"/>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90" name="Freeform 441"/>
            <p:cNvSpPr/>
            <p:nvPr/>
          </p:nvSpPr>
          <p:spPr bwMode="auto">
            <a:xfrm>
              <a:off x="17343512" y="8389592"/>
              <a:ext cx="57323" cy="73269"/>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91" name="Freeform 442"/>
            <p:cNvSpPr/>
            <p:nvPr/>
          </p:nvSpPr>
          <p:spPr bwMode="auto">
            <a:xfrm>
              <a:off x="17381727" y="8453303"/>
              <a:ext cx="92356" cy="124237"/>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92" name="Freeform 443"/>
            <p:cNvSpPr/>
            <p:nvPr/>
          </p:nvSpPr>
          <p:spPr bwMode="auto">
            <a:xfrm>
              <a:off x="17212936" y="8399150"/>
              <a:ext cx="57323" cy="73269"/>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93" name="Freeform 444"/>
            <p:cNvSpPr/>
            <p:nvPr/>
          </p:nvSpPr>
          <p:spPr bwMode="auto">
            <a:xfrm>
              <a:off x="17279818" y="8472417"/>
              <a:ext cx="82803" cy="95566"/>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94" name="Freeform 445"/>
            <p:cNvSpPr/>
            <p:nvPr/>
          </p:nvSpPr>
          <p:spPr bwMode="auto">
            <a:xfrm>
              <a:off x="17298926" y="8529755"/>
              <a:ext cx="63695" cy="101936"/>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95" name="Freeform 446"/>
            <p:cNvSpPr/>
            <p:nvPr/>
          </p:nvSpPr>
          <p:spPr bwMode="auto">
            <a:xfrm>
              <a:off x="17353063" y="8520200"/>
              <a:ext cx="38217" cy="73269"/>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96" name="Freeform 447"/>
            <p:cNvSpPr/>
            <p:nvPr/>
          </p:nvSpPr>
          <p:spPr bwMode="auto">
            <a:xfrm>
              <a:off x="17372174" y="8567983"/>
              <a:ext cx="57323" cy="35042"/>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97" name="Freeform 448"/>
            <p:cNvSpPr/>
            <p:nvPr/>
          </p:nvSpPr>
          <p:spPr bwMode="auto">
            <a:xfrm>
              <a:off x="17372174" y="8593469"/>
              <a:ext cx="130574" cy="197506"/>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98" name="Freeform 449"/>
            <p:cNvSpPr/>
            <p:nvPr/>
          </p:nvSpPr>
          <p:spPr bwMode="auto">
            <a:xfrm>
              <a:off x="17289371" y="8631694"/>
              <a:ext cx="111465" cy="95566"/>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99" name="Freeform 450"/>
            <p:cNvSpPr/>
            <p:nvPr/>
          </p:nvSpPr>
          <p:spPr bwMode="auto">
            <a:xfrm>
              <a:off x="17063256" y="8539313"/>
              <a:ext cx="111465" cy="111494"/>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00" name="Freeform 451"/>
            <p:cNvSpPr/>
            <p:nvPr/>
          </p:nvSpPr>
          <p:spPr bwMode="auto">
            <a:xfrm>
              <a:off x="17391283" y="8399150"/>
              <a:ext cx="19109" cy="9556"/>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01" name="Freeform 452"/>
            <p:cNvSpPr/>
            <p:nvPr/>
          </p:nvSpPr>
          <p:spPr bwMode="auto">
            <a:xfrm>
              <a:off x="16037776" y="8781415"/>
              <a:ext cx="522294" cy="544729"/>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02" name="Freeform 453"/>
            <p:cNvSpPr/>
            <p:nvPr/>
          </p:nvSpPr>
          <p:spPr bwMode="auto">
            <a:xfrm>
              <a:off x="16130132" y="8978921"/>
              <a:ext cx="47770"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03" name="Freeform 454"/>
            <p:cNvSpPr/>
            <p:nvPr/>
          </p:nvSpPr>
          <p:spPr bwMode="auto">
            <a:xfrm>
              <a:off x="16197014" y="9090415"/>
              <a:ext cx="44586"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04" name="Freeform 455"/>
            <p:cNvSpPr/>
            <p:nvPr/>
          </p:nvSpPr>
          <p:spPr bwMode="auto">
            <a:xfrm>
              <a:off x="16512300" y="9119082"/>
              <a:ext cx="66879" cy="66896"/>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05" name="Freeform 456"/>
            <p:cNvSpPr/>
            <p:nvPr/>
          </p:nvSpPr>
          <p:spPr bwMode="auto">
            <a:xfrm>
              <a:off x="16617396" y="9166867"/>
              <a:ext cx="35033" cy="35042"/>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06" name="Freeform 457"/>
            <p:cNvSpPr/>
            <p:nvPr/>
          </p:nvSpPr>
          <p:spPr bwMode="auto">
            <a:xfrm>
              <a:off x="16521853" y="9326144"/>
              <a:ext cx="429938" cy="140163"/>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07" name="Freeform 458"/>
            <p:cNvSpPr/>
            <p:nvPr/>
          </p:nvSpPr>
          <p:spPr bwMode="auto">
            <a:xfrm>
              <a:off x="16840326" y="9361183"/>
              <a:ext cx="73248" cy="28669"/>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08" name="Freeform 459"/>
            <p:cNvSpPr/>
            <p:nvPr/>
          </p:nvSpPr>
          <p:spPr bwMode="auto">
            <a:xfrm>
              <a:off x="16942236" y="9428080"/>
              <a:ext cx="57323" cy="3822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09" name="Freeform 460"/>
            <p:cNvSpPr/>
            <p:nvPr/>
          </p:nvSpPr>
          <p:spPr bwMode="auto">
            <a:xfrm>
              <a:off x="16999562" y="9437635"/>
              <a:ext cx="44586" cy="28669"/>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10" name="Freeform 461"/>
            <p:cNvSpPr/>
            <p:nvPr/>
          </p:nvSpPr>
          <p:spPr bwMode="auto">
            <a:xfrm>
              <a:off x="17034592" y="9437635"/>
              <a:ext cx="66879" cy="3822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11" name="Freeform 462"/>
            <p:cNvSpPr/>
            <p:nvPr/>
          </p:nvSpPr>
          <p:spPr bwMode="auto">
            <a:xfrm>
              <a:off x="17082363" y="9428080"/>
              <a:ext cx="76432" cy="47785"/>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12" name="Freeform 463"/>
            <p:cNvSpPr/>
            <p:nvPr/>
          </p:nvSpPr>
          <p:spPr bwMode="auto">
            <a:xfrm>
              <a:off x="17184277" y="9437635"/>
              <a:ext cx="114649" cy="3822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13" name="Freeform 464"/>
            <p:cNvSpPr/>
            <p:nvPr/>
          </p:nvSpPr>
          <p:spPr bwMode="auto">
            <a:xfrm>
              <a:off x="17149244" y="9491791"/>
              <a:ext cx="101909" cy="57338"/>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14" name="Freeform 465"/>
            <p:cNvSpPr/>
            <p:nvPr/>
          </p:nvSpPr>
          <p:spPr bwMode="auto">
            <a:xfrm>
              <a:off x="17474083" y="9192351"/>
              <a:ext cx="57323" cy="3822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15" name="Freeform 466"/>
            <p:cNvSpPr/>
            <p:nvPr/>
          </p:nvSpPr>
          <p:spPr bwMode="auto">
            <a:xfrm>
              <a:off x="17569627" y="9185981"/>
              <a:ext cx="140127" cy="44598"/>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16" name="Freeform 467"/>
            <p:cNvSpPr/>
            <p:nvPr/>
          </p:nvSpPr>
          <p:spPr bwMode="auto">
            <a:xfrm>
              <a:off x="17139689" y="8969361"/>
              <a:ext cx="299364" cy="337667"/>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17" name="Freeform 468"/>
            <p:cNvSpPr/>
            <p:nvPr/>
          </p:nvSpPr>
          <p:spPr bwMode="auto">
            <a:xfrm>
              <a:off x="17540962" y="8950247"/>
              <a:ext cx="73248" cy="140163"/>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18" name="Freeform 469"/>
            <p:cNvSpPr/>
            <p:nvPr/>
          </p:nvSpPr>
          <p:spPr bwMode="auto">
            <a:xfrm>
              <a:off x="17579182" y="8931136"/>
              <a:ext cx="25477" cy="1911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19" name="Freeform 470"/>
            <p:cNvSpPr/>
            <p:nvPr/>
          </p:nvSpPr>
          <p:spPr bwMode="auto">
            <a:xfrm>
              <a:off x="17681092" y="9052186"/>
              <a:ext cx="44586" cy="19114"/>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20" name="Freeform 471"/>
            <p:cNvSpPr/>
            <p:nvPr/>
          </p:nvSpPr>
          <p:spPr bwMode="auto">
            <a:xfrm>
              <a:off x="17690647" y="9061741"/>
              <a:ext cx="175160" cy="105124"/>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21" name="Freeform 472"/>
            <p:cNvSpPr/>
            <p:nvPr/>
          </p:nvSpPr>
          <p:spPr bwMode="auto">
            <a:xfrm>
              <a:off x="18521857" y="9240134"/>
              <a:ext cx="194268" cy="111494"/>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22" name="Freeform 473"/>
            <p:cNvSpPr/>
            <p:nvPr/>
          </p:nvSpPr>
          <p:spPr bwMode="auto">
            <a:xfrm>
              <a:off x="18802113" y="9297472"/>
              <a:ext cx="82803" cy="101936"/>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23" name="Freeform 474"/>
            <p:cNvSpPr/>
            <p:nvPr/>
          </p:nvSpPr>
          <p:spPr bwMode="auto">
            <a:xfrm>
              <a:off x="19044149" y="9485423"/>
              <a:ext cx="54139" cy="54153"/>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24" name="Freeform 475"/>
            <p:cNvSpPr/>
            <p:nvPr/>
          </p:nvSpPr>
          <p:spPr bwMode="auto">
            <a:xfrm>
              <a:off x="18986825" y="9399411"/>
              <a:ext cx="85988" cy="57338"/>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25" name="Freeform 476"/>
            <p:cNvSpPr/>
            <p:nvPr/>
          </p:nvSpPr>
          <p:spPr bwMode="auto">
            <a:xfrm>
              <a:off x="18904022" y="9361183"/>
              <a:ext cx="38217" cy="47785"/>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26" name="Freeform 477"/>
            <p:cNvSpPr/>
            <p:nvPr/>
          </p:nvSpPr>
          <p:spPr bwMode="auto">
            <a:xfrm>
              <a:off x="19247970" y="10017406"/>
              <a:ext cx="149680" cy="111494"/>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27" name="Freeform 478"/>
            <p:cNvSpPr/>
            <p:nvPr/>
          </p:nvSpPr>
          <p:spPr bwMode="auto">
            <a:xfrm>
              <a:off x="19649244" y="10727782"/>
              <a:ext cx="105096" cy="130608"/>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28" name="Freeform 479"/>
            <p:cNvSpPr/>
            <p:nvPr/>
          </p:nvSpPr>
          <p:spPr bwMode="auto">
            <a:xfrm>
              <a:off x="19677908" y="10848834"/>
              <a:ext cx="242036" cy="283514"/>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29" name="Freeform 480"/>
            <p:cNvSpPr/>
            <p:nvPr/>
          </p:nvSpPr>
          <p:spPr bwMode="auto">
            <a:xfrm>
              <a:off x="19359438" y="11055894"/>
              <a:ext cx="366243" cy="356781"/>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30" name="Freeform 481"/>
            <p:cNvSpPr/>
            <p:nvPr/>
          </p:nvSpPr>
          <p:spPr bwMode="auto">
            <a:xfrm>
              <a:off x="19416761" y="11412677"/>
              <a:ext cx="19109" cy="19114"/>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31" name="Freeform 482"/>
            <p:cNvSpPr/>
            <p:nvPr/>
          </p:nvSpPr>
          <p:spPr bwMode="auto">
            <a:xfrm>
              <a:off x="18343513" y="11065452"/>
              <a:ext cx="178346" cy="16883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32" name="Freeform 483"/>
            <p:cNvSpPr/>
            <p:nvPr/>
          </p:nvSpPr>
          <p:spPr bwMode="auto">
            <a:xfrm>
              <a:off x="18483640" y="11017669"/>
              <a:ext cx="28662" cy="47785"/>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33" name="Freeform 484"/>
            <p:cNvSpPr/>
            <p:nvPr/>
          </p:nvSpPr>
          <p:spPr bwMode="auto">
            <a:xfrm>
              <a:off x="18295742" y="11017669"/>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34" name="Freeform 485"/>
            <p:cNvSpPr/>
            <p:nvPr/>
          </p:nvSpPr>
          <p:spPr bwMode="auto">
            <a:xfrm>
              <a:off x="15384910" y="8593469"/>
              <a:ext cx="101909" cy="168835"/>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35" name="Freeform 486"/>
            <p:cNvSpPr/>
            <p:nvPr/>
          </p:nvSpPr>
          <p:spPr bwMode="auto">
            <a:xfrm>
              <a:off x="13665165" y="9606473"/>
              <a:ext cx="337579" cy="653035"/>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36" name="Freeform 487"/>
            <p:cNvSpPr/>
            <p:nvPr/>
          </p:nvSpPr>
          <p:spPr bwMode="auto">
            <a:xfrm>
              <a:off x="14413572" y="5028840"/>
              <a:ext cx="101909" cy="76452"/>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37" name="Freeform 488"/>
            <p:cNvSpPr/>
            <p:nvPr/>
          </p:nvSpPr>
          <p:spPr bwMode="auto">
            <a:xfrm>
              <a:off x="13926310" y="5086181"/>
              <a:ext cx="101909" cy="92380"/>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38" name="Freeform 489"/>
            <p:cNvSpPr/>
            <p:nvPr/>
          </p:nvSpPr>
          <p:spPr bwMode="auto">
            <a:xfrm>
              <a:off x="14945419" y="4767625"/>
              <a:ext cx="82803" cy="47785"/>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39" name="Freeform 490"/>
            <p:cNvSpPr/>
            <p:nvPr/>
          </p:nvSpPr>
          <p:spPr bwMode="auto">
            <a:xfrm>
              <a:off x="16811662" y="4675245"/>
              <a:ext cx="92356" cy="44598"/>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40" name="Freeform 491"/>
            <p:cNvSpPr/>
            <p:nvPr/>
          </p:nvSpPr>
          <p:spPr bwMode="auto">
            <a:xfrm>
              <a:off x="15868988" y="3999911"/>
              <a:ext cx="57323" cy="19114"/>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41" name="Freeform 492"/>
            <p:cNvSpPr/>
            <p:nvPr/>
          </p:nvSpPr>
          <p:spPr bwMode="auto">
            <a:xfrm>
              <a:off x="15346696" y="4805855"/>
              <a:ext cx="54139" cy="3822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42" name="Freeform 493"/>
            <p:cNvSpPr/>
            <p:nvPr/>
          </p:nvSpPr>
          <p:spPr bwMode="auto">
            <a:xfrm>
              <a:off x="12098282" y="6892386"/>
              <a:ext cx="54139" cy="101936"/>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43" name="Freeform 494"/>
            <p:cNvSpPr/>
            <p:nvPr/>
          </p:nvSpPr>
          <p:spPr bwMode="auto">
            <a:xfrm>
              <a:off x="12079173" y="6984768"/>
              <a:ext cx="82803" cy="140163"/>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44" name="Freeform 495"/>
            <p:cNvSpPr/>
            <p:nvPr/>
          </p:nvSpPr>
          <p:spPr bwMode="auto">
            <a:xfrm>
              <a:off x="12273444" y="7153601"/>
              <a:ext cx="149680" cy="92380"/>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45" name="Freeform 496"/>
            <p:cNvSpPr/>
            <p:nvPr/>
          </p:nvSpPr>
          <p:spPr bwMode="auto">
            <a:xfrm>
              <a:off x="13161977" y="7284208"/>
              <a:ext cx="121018" cy="66896"/>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46" name="Freeform 497"/>
            <p:cNvSpPr/>
            <p:nvPr/>
          </p:nvSpPr>
          <p:spPr bwMode="auto">
            <a:xfrm>
              <a:off x="12760705" y="7293764"/>
              <a:ext cx="140127" cy="3822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47" name="Freeform 498"/>
            <p:cNvSpPr/>
            <p:nvPr/>
          </p:nvSpPr>
          <p:spPr bwMode="auto">
            <a:xfrm>
              <a:off x="12693826" y="5917609"/>
              <a:ext cx="66879" cy="66896"/>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48" name="Freeform 499"/>
            <p:cNvSpPr/>
            <p:nvPr/>
          </p:nvSpPr>
          <p:spPr bwMode="auto">
            <a:xfrm>
              <a:off x="12703380" y="5892125"/>
              <a:ext cx="47770" cy="25484"/>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49" name="Freeform 500"/>
            <p:cNvSpPr/>
            <p:nvPr/>
          </p:nvSpPr>
          <p:spPr bwMode="auto">
            <a:xfrm>
              <a:off x="12509111" y="5955834"/>
              <a:ext cx="54139" cy="92380"/>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50" name="Freeform 501"/>
            <p:cNvSpPr/>
            <p:nvPr/>
          </p:nvSpPr>
          <p:spPr bwMode="auto">
            <a:xfrm>
              <a:off x="12591917" y="5796557"/>
              <a:ext cx="38217" cy="3822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51" name="Freeform 502"/>
            <p:cNvSpPr/>
            <p:nvPr/>
          </p:nvSpPr>
          <p:spPr bwMode="auto">
            <a:xfrm>
              <a:off x="12219302" y="6086441"/>
              <a:ext cx="54139" cy="86010"/>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52" name="Freeform 503"/>
            <p:cNvSpPr/>
            <p:nvPr/>
          </p:nvSpPr>
          <p:spPr bwMode="auto">
            <a:xfrm>
              <a:off x="12152426" y="6105555"/>
              <a:ext cx="76432" cy="7645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53" name="Freeform 504"/>
            <p:cNvSpPr/>
            <p:nvPr/>
          </p:nvSpPr>
          <p:spPr bwMode="auto">
            <a:xfrm>
              <a:off x="11818028" y="7070776"/>
              <a:ext cx="44586" cy="35042"/>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54" name="Freeform 505"/>
            <p:cNvSpPr/>
            <p:nvPr/>
          </p:nvSpPr>
          <p:spPr bwMode="auto">
            <a:xfrm>
              <a:off x="11359426" y="5927165"/>
              <a:ext cx="57323" cy="57338"/>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55" name="Freeform 506"/>
            <p:cNvSpPr/>
            <p:nvPr/>
          </p:nvSpPr>
          <p:spPr bwMode="auto">
            <a:xfrm>
              <a:off x="11388093" y="5994061"/>
              <a:ext cx="28662" cy="28669"/>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56" name="Freeform 507"/>
            <p:cNvSpPr/>
            <p:nvPr/>
          </p:nvSpPr>
          <p:spPr bwMode="auto">
            <a:xfrm>
              <a:off x="11416754" y="6022733"/>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57" name="Freeform 508"/>
            <p:cNvSpPr/>
            <p:nvPr/>
          </p:nvSpPr>
          <p:spPr bwMode="auto">
            <a:xfrm>
              <a:off x="11416754" y="6048217"/>
              <a:ext cx="9553" cy="1911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58" name="Freeform 509"/>
            <p:cNvSpPr/>
            <p:nvPr/>
          </p:nvSpPr>
          <p:spPr bwMode="auto">
            <a:xfrm>
              <a:off x="11416754" y="6067328"/>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59" name="Freeform 510"/>
            <p:cNvSpPr/>
            <p:nvPr/>
          </p:nvSpPr>
          <p:spPr bwMode="auto">
            <a:xfrm>
              <a:off x="11490002" y="6207491"/>
              <a:ext cx="9553" cy="1911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60" name="Freeform 511"/>
            <p:cNvSpPr/>
            <p:nvPr/>
          </p:nvSpPr>
          <p:spPr bwMode="auto">
            <a:xfrm>
              <a:off x="11630131" y="5787002"/>
              <a:ext cx="19109" cy="3822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61" name="Freeform 512"/>
            <p:cNvSpPr/>
            <p:nvPr/>
          </p:nvSpPr>
          <p:spPr bwMode="auto">
            <a:xfrm>
              <a:off x="8260699" y="11747159"/>
              <a:ext cx="111465" cy="57338"/>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62" name="Freeform 513"/>
            <p:cNvSpPr/>
            <p:nvPr/>
          </p:nvSpPr>
          <p:spPr bwMode="auto">
            <a:xfrm>
              <a:off x="8251144" y="11804497"/>
              <a:ext cx="82803" cy="57338"/>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63" name="Freeform 514"/>
            <p:cNvSpPr/>
            <p:nvPr/>
          </p:nvSpPr>
          <p:spPr bwMode="auto">
            <a:xfrm>
              <a:off x="8241593" y="11731231"/>
              <a:ext cx="73248" cy="44598"/>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64" name="Freeform 515"/>
            <p:cNvSpPr/>
            <p:nvPr/>
          </p:nvSpPr>
          <p:spPr bwMode="auto">
            <a:xfrm>
              <a:off x="8203376" y="11766272"/>
              <a:ext cx="76432" cy="47785"/>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65" name="Freeform 516"/>
            <p:cNvSpPr/>
            <p:nvPr/>
          </p:nvSpPr>
          <p:spPr bwMode="auto">
            <a:xfrm>
              <a:off x="8184267" y="11702559"/>
              <a:ext cx="28662" cy="28669"/>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66" name="Freeform 517"/>
            <p:cNvSpPr/>
            <p:nvPr/>
          </p:nvSpPr>
          <p:spPr bwMode="auto">
            <a:xfrm>
              <a:off x="8184267" y="11626107"/>
              <a:ext cx="66879" cy="66896"/>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67" name="Freeform 518"/>
            <p:cNvSpPr/>
            <p:nvPr/>
          </p:nvSpPr>
          <p:spPr bwMode="auto">
            <a:xfrm>
              <a:off x="8174712" y="11505057"/>
              <a:ext cx="47770" cy="101936"/>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68" name="Freeform 519"/>
            <p:cNvSpPr/>
            <p:nvPr/>
          </p:nvSpPr>
          <p:spPr bwMode="auto">
            <a:xfrm>
              <a:off x="8165159" y="11587880"/>
              <a:ext cx="28662" cy="57338"/>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69" name="Freeform 520"/>
            <p:cNvSpPr/>
            <p:nvPr/>
          </p:nvSpPr>
          <p:spPr bwMode="auto">
            <a:xfrm>
              <a:off x="8165159" y="11466830"/>
              <a:ext cx="47770" cy="66896"/>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70" name="Freeform 521"/>
            <p:cNvSpPr/>
            <p:nvPr/>
          </p:nvSpPr>
          <p:spPr bwMode="auto">
            <a:xfrm>
              <a:off x="8212931" y="11282067"/>
              <a:ext cx="47770" cy="44598"/>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71" name="Freeform 522"/>
            <p:cNvSpPr/>
            <p:nvPr/>
          </p:nvSpPr>
          <p:spPr bwMode="auto">
            <a:xfrm>
              <a:off x="8222485" y="11113235"/>
              <a:ext cx="57323" cy="101936"/>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72" name="Freeform 523"/>
            <p:cNvSpPr/>
            <p:nvPr/>
          </p:nvSpPr>
          <p:spPr bwMode="auto">
            <a:xfrm>
              <a:off x="8410382" y="8462859"/>
              <a:ext cx="44586" cy="3822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73" name="Freeform 524"/>
            <p:cNvSpPr/>
            <p:nvPr/>
          </p:nvSpPr>
          <p:spPr bwMode="auto">
            <a:xfrm>
              <a:off x="8811656" y="8520200"/>
              <a:ext cx="54139" cy="73269"/>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74" name="Freeform 525"/>
            <p:cNvSpPr/>
            <p:nvPr/>
          </p:nvSpPr>
          <p:spPr bwMode="auto">
            <a:xfrm>
              <a:off x="9324397" y="9026702"/>
              <a:ext cx="130574" cy="121050"/>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75" name="Freeform 526"/>
            <p:cNvSpPr/>
            <p:nvPr/>
          </p:nvSpPr>
          <p:spPr bwMode="auto">
            <a:xfrm>
              <a:off x="8560064" y="8163419"/>
              <a:ext cx="92356" cy="3822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76" name="Freeform 527"/>
            <p:cNvSpPr/>
            <p:nvPr/>
          </p:nvSpPr>
          <p:spPr bwMode="auto">
            <a:xfrm>
              <a:off x="8034585" y="8153861"/>
              <a:ext cx="105096" cy="47785"/>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77" name="Freeform 528"/>
            <p:cNvSpPr/>
            <p:nvPr/>
          </p:nvSpPr>
          <p:spPr bwMode="auto">
            <a:xfrm>
              <a:off x="7747963" y="7940431"/>
              <a:ext cx="484077" cy="168835"/>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78" name="Freeform 529"/>
            <p:cNvSpPr/>
            <p:nvPr/>
          </p:nvSpPr>
          <p:spPr bwMode="auto">
            <a:xfrm>
              <a:off x="8034585" y="7838493"/>
              <a:ext cx="38217" cy="35042"/>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79" name="Freeform 530"/>
            <p:cNvSpPr/>
            <p:nvPr/>
          </p:nvSpPr>
          <p:spPr bwMode="auto">
            <a:xfrm>
              <a:off x="8270255" y="8032812"/>
              <a:ext cx="19109" cy="19114"/>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80" name="Freeform 531"/>
            <p:cNvSpPr/>
            <p:nvPr/>
          </p:nvSpPr>
          <p:spPr bwMode="auto">
            <a:xfrm>
              <a:off x="8830764" y="6656657"/>
              <a:ext cx="54139" cy="95566"/>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81" name="Freeform 532"/>
            <p:cNvSpPr/>
            <p:nvPr/>
          </p:nvSpPr>
          <p:spPr bwMode="auto">
            <a:xfrm>
              <a:off x="8856242" y="6704440"/>
              <a:ext cx="66879" cy="3822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82" name="Freeform 533"/>
            <p:cNvSpPr/>
            <p:nvPr/>
          </p:nvSpPr>
          <p:spPr bwMode="auto">
            <a:xfrm>
              <a:off x="8671526" y="6666212"/>
              <a:ext cx="140127" cy="66896"/>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83" name="Freeform 534"/>
            <p:cNvSpPr/>
            <p:nvPr/>
          </p:nvSpPr>
          <p:spPr bwMode="auto">
            <a:xfrm>
              <a:off x="8700193" y="6481449"/>
              <a:ext cx="146495" cy="73269"/>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84" name="Freeform 535"/>
            <p:cNvSpPr/>
            <p:nvPr/>
          </p:nvSpPr>
          <p:spPr bwMode="auto">
            <a:xfrm>
              <a:off x="8932676" y="6385884"/>
              <a:ext cx="299364" cy="289884"/>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85" name="Freeform 536"/>
            <p:cNvSpPr/>
            <p:nvPr/>
          </p:nvSpPr>
          <p:spPr bwMode="auto">
            <a:xfrm>
              <a:off x="9174715" y="6592943"/>
              <a:ext cx="76432" cy="92380"/>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86" name="Freeform 537"/>
            <p:cNvSpPr/>
            <p:nvPr/>
          </p:nvSpPr>
          <p:spPr bwMode="auto">
            <a:xfrm>
              <a:off x="8652423" y="5694619"/>
              <a:ext cx="28662" cy="54153"/>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87" name="Freeform 538"/>
            <p:cNvSpPr/>
            <p:nvPr/>
          </p:nvSpPr>
          <p:spPr bwMode="auto">
            <a:xfrm>
              <a:off x="8512296" y="5787002"/>
              <a:ext cx="28662" cy="28669"/>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88" name="Freeform 539"/>
            <p:cNvSpPr/>
            <p:nvPr/>
          </p:nvSpPr>
          <p:spPr bwMode="auto">
            <a:xfrm>
              <a:off x="7868981" y="6283948"/>
              <a:ext cx="63695" cy="3822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89" name="Freeform 540"/>
            <p:cNvSpPr/>
            <p:nvPr/>
          </p:nvSpPr>
          <p:spPr bwMode="auto">
            <a:xfrm>
              <a:off x="7970890" y="6057775"/>
              <a:ext cx="57323" cy="57338"/>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90" name="Freeform 541"/>
            <p:cNvSpPr/>
            <p:nvPr/>
          </p:nvSpPr>
          <p:spPr bwMode="auto">
            <a:xfrm>
              <a:off x="7942229" y="5656392"/>
              <a:ext cx="57323" cy="66896"/>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91" name="Freeform 542"/>
            <p:cNvSpPr/>
            <p:nvPr/>
          </p:nvSpPr>
          <p:spPr bwMode="auto">
            <a:xfrm>
              <a:off x="7782993" y="5618167"/>
              <a:ext cx="111465" cy="57338"/>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92" name="Freeform 543"/>
            <p:cNvSpPr/>
            <p:nvPr/>
          </p:nvSpPr>
          <p:spPr bwMode="auto">
            <a:xfrm>
              <a:off x="8018661" y="5583125"/>
              <a:ext cx="63695" cy="25484"/>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93" name="Freeform 544"/>
            <p:cNvSpPr/>
            <p:nvPr/>
          </p:nvSpPr>
          <p:spPr bwMode="auto">
            <a:xfrm>
              <a:off x="7623756" y="5395179"/>
              <a:ext cx="318473" cy="222990"/>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94" name="Freeform 545"/>
            <p:cNvSpPr/>
            <p:nvPr/>
          </p:nvSpPr>
          <p:spPr bwMode="auto">
            <a:xfrm>
              <a:off x="7747963" y="5376063"/>
              <a:ext cx="63695" cy="47785"/>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95" name="Freeform 546"/>
            <p:cNvSpPr/>
            <p:nvPr/>
          </p:nvSpPr>
          <p:spPr bwMode="auto">
            <a:xfrm>
              <a:off x="7728852" y="5385621"/>
              <a:ext cx="35033" cy="47785"/>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96" name="Freeform 547"/>
            <p:cNvSpPr/>
            <p:nvPr/>
          </p:nvSpPr>
          <p:spPr bwMode="auto">
            <a:xfrm>
              <a:off x="7642864" y="5207233"/>
              <a:ext cx="28662" cy="57338"/>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97" name="Freeform 548"/>
            <p:cNvSpPr/>
            <p:nvPr/>
          </p:nvSpPr>
          <p:spPr bwMode="auto">
            <a:xfrm>
              <a:off x="7502737" y="4719845"/>
              <a:ext cx="1343951" cy="984332"/>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98" name="Freeform 549"/>
            <p:cNvSpPr/>
            <p:nvPr/>
          </p:nvSpPr>
          <p:spPr bwMode="auto">
            <a:xfrm>
              <a:off x="8372164" y="5637283"/>
              <a:ext cx="57323" cy="19114"/>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199" name="Freeform 550"/>
            <p:cNvSpPr/>
            <p:nvPr/>
          </p:nvSpPr>
          <p:spPr bwMode="auto">
            <a:xfrm>
              <a:off x="8203376" y="5226347"/>
              <a:ext cx="76432" cy="19114"/>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00" name="Freeform 551"/>
            <p:cNvSpPr/>
            <p:nvPr/>
          </p:nvSpPr>
          <p:spPr bwMode="auto">
            <a:xfrm>
              <a:off x="8091911" y="5207233"/>
              <a:ext cx="111465" cy="92380"/>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01" name="Freeform 552"/>
            <p:cNvSpPr/>
            <p:nvPr/>
          </p:nvSpPr>
          <p:spPr bwMode="auto">
            <a:xfrm>
              <a:off x="7989999" y="5124408"/>
              <a:ext cx="63695" cy="35042"/>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02" name="Freeform 553"/>
            <p:cNvSpPr/>
            <p:nvPr/>
          </p:nvSpPr>
          <p:spPr bwMode="auto">
            <a:xfrm>
              <a:off x="8082358" y="5114850"/>
              <a:ext cx="57323" cy="28669"/>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03" name="Freeform 554"/>
            <p:cNvSpPr/>
            <p:nvPr/>
          </p:nvSpPr>
          <p:spPr bwMode="auto">
            <a:xfrm>
              <a:off x="8028216" y="5095739"/>
              <a:ext cx="44586" cy="19114"/>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04" name="Freeform 555"/>
            <p:cNvSpPr/>
            <p:nvPr/>
          </p:nvSpPr>
          <p:spPr bwMode="auto">
            <a:xfrm>
              <a:off x="7913567" y="4738956"/>
              <a:ext cx="245223" cy="105124"/>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05" name="Freeform 556"/>
            <p:cNvSpPr/>
            <p:nvPr/>
          </p:nvSpPr>
          <p:spPr bwMode="auto">
            <a:xfrm>
              <a:off x="5709742" y="6433669"/>
              <a:ext cx="270700" cy="17839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06" name="Freeform 557"/>
            <p:cNvSpPr/>
            <p:nvPr/>
          </p:nvSpPr>
          <p:spPr bwMode="auto">
            <a:xfrm>
              <a:off x="5496368" y="6226607"/>
              <a:ext cx="121018" cy="130608"/>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07" name="Freeform 558"/>
            <p:cNvSpPr/>
            <p:nvPr/>
          </p:nvSpPr>
          <p:spPr bwMode="auto">
            <a:xfrm>
              <a:off x="5505923" y="6076886"/>
              <a:ext cx="38217" cy="38227"/>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08" name="Freeform 559"/>
            <p:cNvSpPr/>
            <p:nvPr/>
          </p:nvSpPr>
          <p:spPr bwMode="auto">
            <a:xfrm>
              <a:off x="5458150" y="6032291"/>
              <a:ext cx="57323" cy="54153"/>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09" name="Freeform 560"/>
            <p:cNvSpPr/>
            <p:nvPr/>
          </p:nvSpPr>
          <p:spPr bwMode="auto">
            <a:xfrm>
              <a:off x="5432673" y="6048217"/>
              <a:ext cx="35033" cy="57338"/>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10" name="Freeform 561"/>
            <p:cNvSpPr/>
            <p:nvPr/>
          </p:nvSpPr>
          <p:spPr bwMode="auto">
            <a:xfrm>
              <a:off x="5375347" y="5994061"/>
              <a:ext cx="47770" cy="101936"/>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11" name="Freeform 562"/>
            <p:cNvSpPr/>
            <p:nvPr/>
          </p:nvSpPr>
          <p:spPr bwMode="auto">
            <a:xfrm>
              <a:off x="5337130" y="5955834"/>
              <a:ext cx="66879" cy="66896"/>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12" name="Freeform 563"/>
            <p:cNvSpPr/>
            <p:nvPr/>
          </p:nvSpPr>
          <p:spPr bwMode="auto">
            <a:xfrm>
              <a:off x="5404009" y="5955834"/>
              <a:ext cx="63695" cy="86010"/>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13" name="Freeform 564"/>
            <p:cNvSpPr/>
            <p:nvPr/>
          </p:nvSpPr>
          <p:spPr bwMode="auto">
            <a:xfrm>
              <a:off x="5384900" y="5974948"/>
              <a:ext cx="28662" cy="9556"/>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14" name="Freeform 565"/>
            <p:cNvSpPr/>
            <p:nvPr/>
          </p:nvSpPr>
          <p:spPr bwMode="auto">
            <a:xfrm>
              <a:off x="4486812" y="5984506"/>
              <a:ext cx="124202" cy="63711"/>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15" name="Freeform 566"/>
            <p:cNvSpPr/>
            <p:nvPr/>
          </p:nvSpPr>
          <p:spPr bwMode="auto">
            <a:xfrm>
              <a:off x="4534582" y="5927165"/>
              <a:ext cx="76432" cy="66896"/>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16" name="Freeform 567"/>
            <p:cNvSpPr/>
            <p:nvPr/>
          </p:nvSpPr>
          <p:spPr bwMode="auto">
            <a:xfrm>
              <a:off x="4002734" y="6182007"/>
              <a:ext cx="92356" cy="35042"/>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17" name="Freeform 568"/>
            <p:cNvSpPr/>
            <p:nvPr/>
          </p:nvSpPr>
          <p:spPr bwMode="auto">
            <a:xfrm>
              <a:off x="3891269" y="6236163"/>
              <a:ext cx="54139" cy="47785"/>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18" name="Freeform 569"/>
            <p:cNvSpPr/>
            <p:nvPr/>
          </p:nvSpPr>
          <p:spPr bwMode="auto">
            <a:xfrm>
              <a:off x="7066431" y="5076623"/>
              <a:ext cx="194268" cy="121050"/>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19" name="Freeform 570"/>
            <p:cNvSpPr/>
            <p:nvPr/>
          </p:nvSpPr>
          <p:spPr bwMode="auto">
            <a:xfrm>
              <a:off x="6999554" y="5133964"/>
              <a:ext cx="47770" cy="35042"/>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20" name="Freeform 571"/>
            <p:cNvSpPr/>
            <p:nvPr/>
          </p:nvSpPr>
          <p:spPr bwMode="auto">
            <a:xfrm>
              <a:off x="6942228" y="5169003"/>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21" name="Freeform 572"/>
            <p:cNvSpPr/>
            <p:nvPr/>
          </p:nvSpPr>
          <p:spPr bwMode="auto">
            <a:xfrm>
              <a:off x="6139678" y="4777183"/>
              <a:ext cx="859874" cy="420492"/>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22" name="Freeform 573"/>
            <p:cNvSpPr/>
            <p:nvPr/>
          </p:nvSpPr>
          <p:spPr bwMode="auto">
            <a:xfrm>
              <a:off x="6709745" y="4738956"/>
              <a:ext cx="130574" cy="86010"/>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23" name="Freeform 574"/>
            <p:cNvSpPr/>
            <p:nvPr/>
          </p:nvSpPr>
          <p:spPr bwMode="auto">
            <a:xfrm>
              <a:off x="6916751" y="4700729"/>
              <a:ext cx="296178" cy="273958"/>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24" name="Freeform 575"/>
            <p:cNvSpPr/>
            <p:nvPr/>
          </p:nvSpPr>
          <p:spPr bwMode="auto">
            <a:xfrm>
              <a:off x="7232037" y="4700729"/>
              <a:ext cx="261145" cy="20706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25" name="Freeform 576"/>
            <p:cNvSpPr/>
            <p:nvPr/>
          </p:nvSpPr>
          <p:spPr bwMode="auto">
            <a:xfrm>
              <a:off x="5833947" y="4675245"/>
              <a:ext cx="503186" cy="308998"/>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26" name="Freeform 577"/>
            <p:cNvSpPr/>
            <p:nvPr/>
          </p:nvSpPr>
          <p:spPr bwMode="auto">
            <a:xfrm>
              <a:off x="6811655" y="4589235"/>
              <a:ext cx="66879" cy="38227"/>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27" name="Freeform 578"/>
            <p:cNvSpPr/>
            <p:nvPr/>
          </p:nvSpPr>
          <p:spPr bwMode="auto">
            <a:xfrm>
              <a:off x="6235221" y="4420403"/>
              <a:ext cx="560509" cy="264400"/>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28" name="Freeform 579"/>
            <p:cNvSpPr/>
            <p:nvPr/>
          </p:nvSpPr>
          <p:spPr bwMode="auto">
            <a:xfrm>
              <a:off x="6139678" y="4525526"/>
              <a:ext cx="95541" cy="63711"/>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29" name="Freeform 580"/>
            <p:cNvSpPr/>
            <p:nvPr/>
          </p:nvSpPr>
          <p:spPr bwMode="auto">
            <a:xfrm>
              <a:off x="5974074" y="4385363"/>
              <a:ext cx="343950" cy="159279"/>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30" name="Freeform 581"/>
            <p:cNvSpPr/>
            <p:nvPr/>
          </p:nvSpPr>
          <p:spPr bwMode="auto">
            <a:xfrm>
              <a:off x="6346686" y="4449069"/>
              <a:ext cx="73248" cy="19114"/>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31" name="Freeform 582"/>
            <p:cNvSpPr/>
            <p:nvPr/>
          </p:nvSpPr>
          <p:spPr bwMode="auto">
            <a:xfrm>
              <a:off x="6410381" y="4318467"/>
              <a:ext cx="197453" cy="92380"/>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32" name="Freeform 583"/>
            <p:cNvSpPr/>
            <p:nvPr/>
          </p:nvSpPr>
          <p:spPr bwMode="auto">
            <a:xfrm>
              <a:off x="6327577" y="4337578"/>
              <a:ext cx="73248" cy="38227"/>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33" name="Freeform 584"/>
            <p:cNvSpPr/>
            <p:nvPr/>
          </p:nvSpPr>
          <p:spPr bwMode="auto">
            <a:xfrm>
              <a:off x="6429489" y="4251568"/>
              <a:ext cx="197453" cy="66896"/>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34" name="Freeform 585"/>
            <p:cNvSpPr/>
            <p:nvPr/>
          </p:nvSpPr>
          <p:spPr bwMode="auto">
            <a:xfrm>
              <a:off x="6907195" y="4449069"/>
              <a:ext cx="261145" cy="17839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35" name="Freeform 586"/>
            <p:cNvSpPr/>
            <p:nvPr/>
          </p:nvSpPr>
          <p:spPr bwMode="auto">
            <a:xfrm>
              <a:off x="6878534" y="4535082"/>
              <a:ext cx="82803" cy="25484"/>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36" name="Freeform 587"/>
            <p:cNvSpPr/>
            <p:nvPr/>
          </p:nvSpPr>
          <p:spPr bwMode="auto">
            <a:xfrm>
              <a:off x="6859425" y="4525526"/>
              <a:ext cx="76432" cy="19114"/>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37" name="Freeform 588"/>
            <p:cNvSpPr/>
            <p:nvPr/>
          </p:nvSpPr>
          <p:spPr bwMode="auto">
            <a:xfrm>
              <a:off x="6821208" y="4496854"/>
              <a:ext cx="95541" cy="47785"/>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38" name="Freeform 589"/>
            <p:cNvSpPr/>
            <p:nvPr/>
          </p:nvSpPr>
          <p:spPr bwMode="auto">
            <a:xfrm>
              <a:off x="6830763" y="4458630"/>
              <a:ext cx="66879" cy="47785"/>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39" name="Freeform 590"/>
            <p:cNvSpPr/>
            <p:nvPr/>
          </p:nvSpPr>
          <p:spPr bwMode="auto">
            <a:xfrm>
              <a:off x="6738407" y="4347133"/>
              <a:ext cx="111465" cy="82827"/>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40" name="Freeform 591"/>
            <p:cNvSpPr/>
            <p:nvPr/>
          </p:nvSpPr>
          <p:spPr bwMode="auto">
            <a:xfrm>
              <a:off x="6916751" y="4337578"/>
              <a:ext cx="82803" cy="28669"/>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41" name="Freeform 592"/>
            <p:cNvSpPr/>
            <p:nvPr/>
          </p:nvSpPr>
          <p:spPr bwMode="auto">
            <a:xfrm>
              <a:off x="6757513" y="4187857"/>
              <a:ext cx="334395" cy="17839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42" name="Freeform 593"/>
            <p:cNvSpPr/>
            <p:nvPr/>
          </p:nvSpPr>
          <p:spPr bwMode="auto">
            <a:xfrm>
              <a:off x="7018660" y="4101847"/>
              <a:ext cx="101909" cy="47785"/>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43" name="Freeform 594"/>
            <p:cNvSpPr/>
            <p:nvPr/>
          </p:nvSpPr>
          <p:spPr bwMode="auto">
            <a:xfrm>
              <a:off x="7101463" y="4251568"/>
              <a:ext cx="187897" cy="105124"/>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44" name="Freeform 595"/>
            <p:cNvSpPr/>
            <p:nvPr/>
          </p:nvSpPr>
          <p:spPr bwMode="auto">
            <a:xfrm>
              <a:off x="7206560" y="4347133"/>
              <a:ext cx="165604" cy="47785"/>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45" name="Freeform 596"/>
            <p:cNvSpPr/>
            <p:nvPr/>
          </p:nvSpPr>
          <p:spPr bwMode="auto">
            <a:xfrm>
              <a:off x="7197007" y="4560566"/>
              <a:ext cx="156051" cy="105124"/>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46" name="Freeform 597"/>
            <p:cNvSpPr/>
            <p:nvPr/>
          </p:nvSpPr>
          <p:spPr bwMode="auto">
            <a:xfrm>
              <a:off x="7270254" y="4535082"/>
              <a:ext cx="38217" cy="25484"/>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47" name="Freeform 598"/>
            <p:cNvSpPr/>
            <p:nvPr/>
          </p:nvSpPr>
          <p:spPr bwMode="auto">
            <a:xfrm>
              <a:off x="7439043" y="4366247"/>
              <a:ext cx="82803" cy="54153"/>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48" name="Freeform 599"/>
            <p:cNvSpPr/>
            <p:nvPr/>
          </p:nvSpPr>
          <p:spPr bwMode="auto">
            <a:xfrm>
              <a:off x="7483629" y="4449069"/>
              <a:ext cx="28662" cy="38227"/>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49" name="Freeform 600"/>
            <p:cNvSpPr/>
            <p:nvPr/>
          </p:nvSpPr>
          <p:spPr bwMode="auto">
            <a:xfrm>
              <a:off x="7177896" y="4420403"/>
              <a:ext cx="831212" cy="254845"/>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50" name="Freeform 601"/>
            <p:cNvSpPr/>
            <p:nvPr/>
          </p:nvSpPr>
          <p:spPr bwMode="auto">
            <a:xfrm>
              <a:off x="7197007" y="3980797"/>
              <a:ext cx="550956" cy="347225"/>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51" name="Freeform 602"/>
            <p:cNvSpPr/>
            <p:nvPr/>
          </p:nvSpPr>
          <p:spPr bwMode="auto">
            <a:xfrm>
              <a:off x="7419934" y="3767367"/>
              <a:ext cx="1455416" cy="758159"/>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52" name="Freeform 604"/>
            <p:cNvSpPr/>
            <p:nvPr/>
          </p:nvSpPr>
          <p:spPr bwMode="auto">
            <a:xfrm>
              <a:off x="8101466" y="4187857"/>
              <a:ext cx="130574" cy="47785"/>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53" name="Freeform 605"/>
            <p:cNvSpPr/>
            <p:nvPr/>
          </p:nvSpPr>
          <p:spPr bwMode="auto">
            <a:xfrm>
              <a:off x="7738407" y="4226081"/>
              <a:ext cx="54142" cy="19114"/>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54" name="Freeform 606"/>
            <p:cNvSpPr/>
            <p:nvPr/>
          </p:nvSpPr>
          <p:spPr bwMode="auto">
            <a:xfrm>
              <a:off x="7980446" y="4515968"/>
              <a:ext cx="54142" cy="28672"/>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55" name="Freeform 607"/>
            <p:cNvSpPr/>
            <p:nvPr/>
          </p:nvSpPr>
          <p:spPr bwMode="auto">
            <a:xfrm>
              <a:off x="4805282" y="5815671"/>
              <a:ext cx="47770" cy="38227"/>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56" name="Freeform 608"/>
            <p:cNvSpPr/>
            <p:nvPr/>
          </p:nvSpPr>
          <p:spPr bwMode="auto">
            <a:xfrm>
              <a:off x="4872164" y="5806113"/>
              <a:ext cx="9556" cy="955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57" name="Freeform 609"/>
            <p:cNvSpPr/>
            <p:nvPr/>
          </p:nvSpPr>
          <p:spPr bwMode="auto">
            <a:xfrm>
              <a:off x="3919931" y="5815671"/>
              <a:ext cx="63695" cy="57338"/>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58" name="Freeform 610"/>
            <p:cNvSpPr/>
            <p:nvPr/>
          </p:nvSpPr>
          <p:spPr bwMode="auto">
            <a:xfrm>
              <a:off x="17661981" y="9138193"/>
              <a:ext cx="19109" cy="9558"/>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59" name="Freeform 611"/>
            <p:cNvSpPr/>
            <p:nvPr/>
          </p:nvSpPr>
          <p:spPr bwMode="auto">
            <a:xfrm>
              <a:off x="17540962" y="9119079"/>
              <a:ext cx="19109" cy="19114"/>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60" name="Freeform 612"/>
            <p:cNvSpPr/>
            <p:nvPr/>
          </p:nvSpPr>
          <p:spPr bwMode="auto">
            <a:xfrm>
              <a:off x="17961345" y="10785121"/>
              <a:ext cx="63695" cy="47785"/>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61" name="Rectangle 613"/>
            <p:cNvSpPr>
              <a:spLocks noChangeArrowheads="1"/>
            </p:cNvSpPr>
            <p:nvPr/>
          </p:nvSpPr>
          <p:spPr bwMode="auto">
            <a:xfrm>
              <a:off x="12451788" y="5197675"/>
              <a:ext cx="3187" cy="3188"/>
            </a:xfrm>
            <a:prstGeom prst="rect">
              <a:avLst/>
            </a:pr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62" name="Freeform 614"/>
            <p:cNvSpPr/>
            <p:nvPr/>
          </p:nvSpPr>
          <p:spPr bwMode="auto">
            <a:xfrm>
              <a:off x="9257516" y="10504795"/>
              <a:ext cx="95541" cy="82827"/>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63" name="Freeform 615"/>
            <p:cNvSpPr/>
            <p:nvPr/>
          </p:nvSpPr>
          <p:spPr bwMode="auto">
            <a:xfrm>
              <a:off x="7821211" y="6733109"/>
              <a:ext cx="66879" cy="28672"/>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64" name="Freeform 616"/>
            <p:cNvSpPr/>
            <p:nvPr/>
          </p:nvSpPr>
          <p:spPr bwMode="auto">
            <a:xfrm>
              <a:off x="8483629" y="11766268"/>
              <a:ext cx="168791" cy="149721"/>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65" name="Freeform 617"/>
            <p:cNvSpPr/>
            <p:nvPr/>
          </p:nvSpPr>
          <p:spPr bwMode="auto">
            <a:xfrm>
              <a:off x="8305288" y="11747159"/>
              <a:ext cx="280256" cy="216615"/>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66" name="Freeform 618"/>
            <p:cNvSpPr/>
            <p:nvPr/>
          </p:nvSpPr>
          <p:spPr bwMode="auto">
            <a:xfrm>
              <a:off x="8260699" y="8501084"/>
              <a:ext cx="710194" cy="516057"/>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67" name="Freeform 619"/>
            <p:cNvSpPr/>
            <p:nvPr/>
          </p:nvSpPr>
          <p:spPr bwMode="auto">
            <a:xfrm>
              <a:off x="8830764" y="8641249"/>
              <a:ext cx="242036" cy="356781"/>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68" name="Freeform 620"/>
            <p:cNvSpPr/>
            <p:nvPr/>
          </p:nvSpPr>
          <p:spPr bwMode="auto">
            <a:xfrm>
              <a:off x="8986815" y="8752743"/>
              <a:ext cx="207006" cy="216615"/>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69" name="Freeform 621"/>
            <p:cNvSpPr/>
            <p:nvPr/>
          </p:nvSpPr>
          <p:spPr bwMode="auto">
            <a:xfrm>
              <a:off x="9155606" y="8771859"/>
              <a:ext cx="149682" cy="16883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70" name="Freeform 622"/>
            <p:cNvSpPr/>
            <p:nvPr/>
          </p:nvSpPr>
          <p:spPr bwMode="auto">
            <a:xfrm>
              <a:off x="7821211" y="8453303"/>
              <a:ext cx="754780" cy="786831"/>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71" name="Freeform 623"/>
            <p:cNvSpPr/>
            <p:nvPr/>
          </p:nvSpPr>
          <p:spPr bwMode="auto">
            <a:xfrm>
              <a:off x="7923120" y="8978916"/>
              <a:ext cx="261145" cy="309000"/>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72" name="Freeform 624"/>
            <p:cNvSpPr/>
            <p:nvPr/>
          </p:nvSpPr>
          <p:spPr bwMode="auto">
            <a:xfrm>
              <a:off x="7894458" y="9036257"/>
              <a:ext cx="598727" cy="888769"/>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73" name="Freeform 625"/>
            <p:cNvSpPr/>
            <p:nvPr/>
          </p:nvSpPr>
          <p:spPr bwMode="auto">
            <a:xfrm>
              <a:off x="8158790" y="9867685"/>
              <a:ext cx="407643" cy="1984597"/>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74" name="Freeform 626"/>
            <p:cNvSpPr/>
            <p:nvPr/>
          </p:nvSpPr>
          <p:spPr bwMode="auto">
            <a:xfrm>
              <a:off x="8435859" y="9485418"/>
              <a:ext cx="598727" cy="653038"/>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75" name="Freeform 627"/>
            <p:cNvSpPr/>
            <p:nvPr/>
          </p:nvSpPr>
          <p:spPr bwMode="auto">
            <a:xfrm>
              <a:off x="8773441" y="9950508"/>
              <a:ext cx="420383" cy="414121"/>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76" name="Freeform 628"/>
            <p:cNvSpPr>
              <a:spLocks noEditPoints="1"/>
            </p:cNvSpPr>
            <p:nvPr/>
          </p:nvSpPr>
          <p:spPr bwMode="auto">
            <a:xfrm>
              <a:off x="8241593" y="8800526"/>
              <a:ext cx="1856688" cy="1882659"/>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77" name="Freeform 629"/>
            <p:cNvSpPr/>
            <p:nvPr/>
          </p:nvSpPr>
          <p:spPr bwMode="auto">
            <a:xfrm>
              <a:off x="8961338" y="10485681"/>
              <a:ext cx="251592" cy="26121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78" name="Freeform 630"/>
            <p:cNvSpPr/>
            <p:nvPr/>
          </p:nvSpPr>
          <p:spPr bwMode="auto">
            <a:xfrm>
              <a:off x="8241593" y="10074745"/>
              <a:ext cx="961783" cy="1672412"/>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79" name="Freeform 631"/>
            <p:cNvSpPr/>
            <p:nvPr/>
          </p:nvSpPr>
          <p:spPr bwMode="auto">
            <a:xfrm>
              <a:off x="7617387" y="8313140"/>
              <a:ext cx="203824" cy="226173"/>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80" name="Freeform 632"/>
            <p:cNvSpPr/>
            <p:nvPr/>
          </p:nvSpPr>
          <p:spPr bwMode="auto">
            <a:xfrm>
              <a:off x="7681084" y="8520197"/>
              <a:ext cx="159235" cy="140163"/>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81" name="Freeform 633"/>
            <p:cNvSpPr/>
            <p:nvPr/>
          </p:nvSpPr>
          <p:spPr bwMode="auto">
            <a:xfrm>
              <a:off x="7502737" y="8360921"/>
              <a:ext cx="105096" cy="82827"/>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82" name="Freeform 634"/>
            <p:cNvSpPr/>
            <p:nvPr/>
          </p:nvSpPr>
          <p:spPr bwMode="auto">
            <a:xfrm>
              <a:off x="7391272" y="8192091"/>
              <a:ext cx="187902" cy="216615"/>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83" name="Freeform 635"/>
            <p:cNvSpPr/>
            <p:nvPr/>
          </p:nvSpPr>
          <p:spPr bwMode="auto">
            <a:xfrm>
              <a:off x="6254330" y="7453043"/>
              <a:ext cx="1398093" cy="898324"/>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84" name="Freeform 636"/>
            <p:cNvSpPr/>
            <p:nvPr/>
          </p:nvSpPr>
          <p:spPr bwMode="auto">
            <a:xfrm>
              <a:off x="7531402" y="8287656"/>
              <a:ext cx="280256" cy="149721"/>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85" name="Freeform 637"/>
            <p:cNvSpPr/>
            <p:nvPr/>
          </p:nvSpPr>
          <p:spPr bwMode="auto">
            <a:xfrm>
              <a:off x="7531402" y="8163419"/>
              <a:ext cx="66879" cy="140163"/>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86" name="Freeform 638"/>
            <p:cNvSpPr/>
            <p:nvPr/>
          </p:nvSpPr>
          <p:spPr bwMode="auto">
            <a:xfrm>
              <a:off x="8232035" y="8080592"/>
              <a:ext cx="121018" cy="101936"/>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87" name="Freeform 639"/>
            <p:cNvSpPr/>
            <p:nvPr/>
          </p:nvSpPr>
          <p:spPr bwMode="auto">
            <a:xfrm>
              <a:off x="8343503" y="8080592"/>
              <a:ext cx="168791" cy="140163"/>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88" name="Freeform 640"/>
            <p:cNvSpPr/>
            <p:nvPr/>
          </p:nvSpPr>
          <p:spPr bwMode="auto">
            <a:xfrm>
              <a:off x="3843499" y="4965129"/>
              <a:ext cx="1812106" cy="1216878"/>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89" name="Freeform 641"/>
            <p:cNvSpPr/>
            <p:nvPr/>
          </p:nvSpPr>
          <p:spPr bwMode="auto">
            <a:xfrm>
              <a:off x="5888086" y="6516489"/>
              <a:ext cx="2697455" cy="1337930"/>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90" name="Freeform 642"/>
            <p:cNvSpPr>
              <a:spLocks noEditPoints="1"/>
            </p:cNvSpPr>
            <p:nvPr/>
          </p:nvSpPr>
          <p:spPr bwMode="auto">
            <a:xfrm>
              <a:off x="5133309" y="4907791"/>
              <a:ext cx="3984080" cy="2048308"/>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91" name="Freeform 643"/>
            <p:cNvSpPr/>
            <p:nvPr/>
          </p:nvSpPr>
          <p:spPr bwMode="auto">
            <a:xfrm>
              <a:off x="17343512" y="9466307"/>
              <a:ext cx="95541" cy="82827"/>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92" name="Freeform 644"/>
            <p:cNvSpPr/>
            <p:nvPr/>
          </p:nvSpPr>
          <p:spPr bwMode="auto">
            <a:xfrm>
              <a:off x="17419944" y="9447193"/>
              <a:ext cx="121018" cy="44598"/>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93" name="Freeform 645"/>
            <p:cNvSpPr/>
            <p:nvPr/>
          </p:nvSpPr>
          <p:spPr bwMode="auto">
            <a:xfrm>
              <a:off x="12273444" y="6414553"/>
              <a:ext cx="289811" cy="159279"/>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94" name="Freeform 646"/>
            <p:cNvSpPr/>
            <p:nvPr/>
          </p:nvSpPr>
          <p:spPr bwMode="auto">
            <a:xfrm>
              <a:off x="12142870" y="6545160"/>
              <a:ext cx="347132" cy="149721"/>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95" name="Freeform 647"/>
            <p:cNvSpPr/>
            <p:nvPr/>
          </p:nvSpPr>
          <p:spPr bwMode="auto">
            <a:xfrm>
              <a:off x="12021850" y="6656654"/>
              <a:ext cx="531848" cy="516057"/>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96" name="Freeform 648"/>
            <p:cNvSpPr/>
            <p:nvPr/>
          </p:nvSpPr>
          <p:spPr bwMode="auto">
            <a:xfrm>
              <a:off x="12330767" y="6685324"/>
              <a:ext cx="251592" cy="235731"/>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97" name="Freeform 649"/>
            <p:cNvSpPr/>
            <p:nvPr/>
          </p:nvSpPr>
          <p:spPr bwMode="auto">
            <a:xfrm>
              <a:off x="11470893" y="6414553"/>
              <a:ext cx="617835" cy="531986"/>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98" name="Freeform 650"/>
            <p:cNvSpPr/>
            <p:nvPr/>
          </p:nvSpPr>
          <p:spPr bwMode="auto">
            <a:xfrm>
              <a:off x="11983632" y="6621615"/>
              <a:ext cx="207006" cy="140163"/>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299" name="Freeform 651"/>
            <p:cNvSpPr/>
            <p:nvPr/>
          </p:nvSpPr>
          <p:spPr bwMode="auto">
            <a:xfrm>
              <a:off x="11808475" y="6395439"/>
              <a:ext cx="194268" cy="121050"/>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00" name="Freeform 652"/>
            <p:cNvSpPr/>
            <p:nvPr/>
          </p:nvSpPr>
          <p:spPr bwMode="auto">
            <a:xfrm>
              <a:off x="11967711" y="6481449"/>
              <a:ext cx="35033" cy="35042"/>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01" name="Freeform 653"/>
            <p:cNvSpPr/>
            <p:nvPr/>
          </p:nvSpPr>
          <p:spPr bwMode="auto">
            <a:xfrm>
              <a:off x="11853061" y="6264832"/>
              <a:ext cx="187902" cy="16883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02" name="Freeform 654"/>
            <p:cNvSpPr/>
            <p:nvPr/>
          </p:nvSpPr>
          <p:spPr bwMode="auto">
            <a:xfrm>
              <a:off x="12079173" y="5984503"/>
              <a:ext cx="140127" cy="20706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03" name="Freeform 655"/>
            <p:cNvSpPr/>
            <p:nvPr/>
          </p:nvSpPr>
          <p:spPr bwMode="auto">
            <a:xfrm>
              <a:off x="11977264" y="6172454"/>
              <a:ext cx="417198" cy="484203"/>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04" name="Freeform 656"/>
            <p:cNvSpPr/>
            <p:nvPr/>
          </p:nvSpPr>
          <p:spPr bwMode="auto">
            <a:xfrm>
              <a:off x="12712935" y="6322173"/>
              <a:ext cx="831212" cy="493761"/>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05" name="Freeform 657"/>
            <p:cNvSpPr/>
            <p:nvPr/>
          </p:nvSpPr>
          <p:spPr bwMode="auto">
            <a:xfrm>
              <a:off x="12451788" y="6506933"/>
              <a:ext cx="280256" cy="114679"/>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06" name="Freeform 658"/>
            <p:cNvSpPr/>
            <p:nvPr/>
          </p:nvSpPr>
          <p:spPr bwMode="auto">
            <a:xfrm>
              <a:off x="12760703" y="6086441"/>
              <a:ext cx="439491" cy="328114"/>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07" name="Freeform 659"/>
            <p:cNvSpPr/>
            <p:nvPr/>
          </p:nvSpPr>
          <p:spPr bwMode="auto">
            <a:xfrm>
              <a:off x="12658794" y="6067328"/>
              <a:ext cx="270700" cy="178393"/>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08" name="Freeform 660"/>
            <p:cNvSpPr/>
            <p:nvPr/>
          </p:nvSpPr>
          <p:spPr bwMode="auto">
            <a:xfrm>
              <a:off x="12658794" y="5955834"/>
              <a:ext cx="334397" cy="16883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09" name="Freeform 661"/>
            <p:cNvSpPr/>
            <p:nvPr/>
          </p:nvSpPr>
          <p:spPr bwMode="auto">
            <a:xfrm>
              <a:off x="12760703" y="5853898"/>
              <a:ext cx="222932" cy="140163"/>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10" name="Freeform 662"/>
            <p:cNvSpPr/>
            <p:nvPr/>
          </p:nvSpPr>
          <p:spPr bwMode="auto">
            <a:xfrm>
              <a:off x="12591917" y="6143782"/>
              <a:ext cx="149682" cy="73269"/>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11" name="Freeform 663"/>
            <p:cNvSpPr/>
            <p:nvPr/>
          </p:nvSpPr>
          <p:spPr bwMode="auto">
            <a:xfrm>
              <a:off x="12359429" y="6162893"/>
              <a:ext cx="445860" cy="391823"/>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12" name="Freeform 664"/>
            <p:cNvSpPr/>
            <p:nvPr/>
          </p:nvSpPr>
          <p:spPr bwMode="auto">
            <a:xfrm>
              <a:off x="12630129" y="6573832"/>
              <a:ext cx="429938" cy="280329"/>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13" name="Freeform 665"/>
            <p:cNvSpPr/>
            <p:nvPr/>
          </p:nvSpPr>
          <p:spPr bwMode="auto">
            <a:xfrm>
              <a:off x="12929494" y="6564274"/>
              <a:ext cx="156051" cy="187951"/>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14" name="Freeform 666"/>
            <p:cNvSpPr/>
            <p:nvPr/>
          </p:nvSpPr>
          <p:spPr bwMode="auto">
            <a:xfrm>
              <a:off x="12993189" y="6666210"/>
              <a:ext cx="92356" cy="95566"/>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15" name="Freeform 667"/>
            <p:cNvSpPr/>
            <p:nvPr/>
          </p:nvSpPr>
          <p:spPr bwMode="auto">
            <a:xfrm>
              <a:off x="12712935" y="6815931"/>
              <a:ext cx="299364" cy="178393"/>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16" name="Freeform 668"/>
            <p:cNvSpPr/>
            <p:nvPr/>
          </p:nvSpPr>
          <p:spPr bwMode="auto">
            <a:xfrm>
              <a:off x="12423124" y="6771334"/>
              <a:ext cx="168791" cy="140163"/>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17" name="Freeform 669"/>
            <p:cNvSpPr/>
            <p:nvPr/>
          </p:nvSpPr>
          <p:spPr bwMode="auto">
            <a:xfrm>
              <a:off x="12544142" y="6704437"/>
              <a:ext cx="207006" cy="251657"/>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18" name="Freeform 670"/>
            <p:cNvSpPr/>
            <p:nvPr/>
          </p:nvSpPr>
          <p:spPr bwMode="auto">
            <a:xfrm>
              <a:off x="12432679" y="6554719"/>
              <a:ext cx="328029" cy="178393"/>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19" name="Freeform 671"/>
            <p:cNvSpPr/>
            <p:nvPr/>
          </p:nvSpPr>
          <p:spPr bwMode="auto">
            <a:xfrm>
              <a:off x="12620574" y="6956097"/>
              <a:ext cx="289811" cy="299442"/>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20" name="Freeform 672"/>
            <p:cNvSpPr/>
            <p:nvPr/>
          </p:nvSpPr>
          <p:spPr bwMode="auto">
            <a:xfrm>
              <a:off x="12881724" y="6940166"/>
              <a:ext cx="140127" cy="92380"/>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21" name="Freeform 673"/>
            <p:cNvSpPr/>
            <p:nvPr/>
          </p:nvSpPr>
          <p:spPr bwMode="auto">
            <a:xfrm>
              <a:off x="12582361" y="6911499"/>
              <a:ext cx="82803" cy="16883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22" name="Freeform 674"/>
            <p:cNvSpPr/>
            <p:nvPr/>
          </p:nvSpPr>
          <p:spPr bwMode="auto">
            <a:xfrm>
              <a:off x="12630129" y="6930613"/>
              <a:ext cx="121018" cy="82827"/>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23" name="Freeform 675"/>
            <p:cNvSpPr/>
            <p:nvPr/>
          </p:nvSpPr>
          <p:spPr bwMode="auto">
            <a:xfrm>
              <a:off x="13655610" y="6984764"/>
              <a:ext cx="178346" cy="149721"/>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24" name="Freeform 676"/>
            <p:cNvSpPr/>
            <p:nvPr/>
          </p:nvSpPr>
          <p:spPr bwMode="auto">
            <a:xfrm>
              <a:off x="13722489" y="7061218"/>
              <a:ext cx="923568" cy="783643"/>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25" name="Freeform 677"/>
            <p:cNvSpPr/>
            <p:nvPr/>
          </p:nvSpPr>
          <p:spPr bwMode="auto">
            <a:xfrm>
              <a:off x="13741597" y="7070776"/>
              <a:ext cx="73250" cy="54156"/>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26" name="Freeform 678"/>
            <p:cNvSpPr/>
            <p:nvPr/>
          </p:nvSpPr>
          <p:spPr bwMode="auto">
            <a:xfrm>
              <a:off x="13525034" y="6844600"/>
              <a:ext cx="328029" cy="16883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27" name="Freeform 679"/>
            <p:cNvSpPr/>
            <p:nvPr/>
          </p:nvSpPr>
          <p:spPr bwMode="auto">
            <a:xfrm>
              <a:off x="13751153" y="6956097"/>
              <a:ext cx="251592" cy="197506"/>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28" name="Freeform 680"/>
            <p:cNvSpPr/>
            <p:nvPr/>
          </p:nvSpPr>
          <p:spPr bwMode="auto">
            <a:xfrm>
              <a:off x="13833954" y="7574093"/>
              <a:ext cx="82803" cy="95566"/>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29" name="Freeform 681"/>
            <p:cNvSpPr/>
            <p:nvPr/>
          </p:nvSpPr>
          <p:spPr bwMode="auto">
            <a:xfrm>
              <a:off x="13311662" y="7220495"/>
              <a:ext cx="324842" cy="251657"/>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30" name="Freeform 682"/>
            <p:cNvSpPr/>
            <p:nvPr/>
          </p:nvSpPr>
          <p:spPr bwMode="auto">
            <a:xfrm>
              <a:off x="13461341" y="7201383"/>
              <a:ext cx="464969" cy="439605"/>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31" name="Freeform 683"/>
            <p:cNvSpPr/>
            <p:nvPr/>
          </p:nvSpPr>
          <p:spPr bwMode="auto">
            <a:xfrm>
              <a:off x="12872168" y="6946541"/>
              <a:ext cx="885351" cy="337667"/>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32" name="Freeform 684"/>
            <p:cNvSpPr/>
            <p:nvPr/>
          </p:nvSpPr>
          <p:spPr bwMode="auto">
            <a:xfrm>
              <a:off x="13273442" y="7481712"/>
              <a:ext cx="980892" cy="786831"/>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33" name="Freeform 685"/>
            <p:cNvSpPr/>
            <p:nvPr/>
          </p:nvSpPr>
          <p:spPr bwMode="auto">
            <a:xfrm>
              <a:off x="13292551" y="7424369"/>
              <a:ext cx="194268" cy="20706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34" name="Freeform 686"/>
            <p:cNvSpPr/>
            <p:nvPr/>
          </p:nvSpPr>
          <p:spPr bwMode="auto">
            <a:xfrm>
              <a:off x="13302106" y="7351105"/>
              <a:ext cx="73250" cy="82827"/>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35" name="Freeform 687"/>
            <p:cNvSpPr/>
            <p:nvPr/>
          </p:nvSpPr>
          <p:spPr bwMode="auto">
            <a:xfrm>
              <a:off x="13292551" y="7462599"/>
              <a:ext cx="28664" cy="66896"/>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36" name="Freeform 688"/>
            <p:cNvSpPr/>
            <p:nvPr/>
          </p:nvSpPr>
          <p:spPr bwMode="auto">
            <a:xfrm>
              <a:off x="13254336" y="7424369"/>
              <a:ext cx="76432" cy="245289"/>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37" name="Freeform 689"/>
            <p:cNvSpPr/>
            <p:nvPr/>
          </p:nvSpPr>
          <p:spPr bwMode="auto">
            <a:xfrm>
              <a:off x="14028220" y="7790708"/>
              <a:ext cx="47770" cy="73269"/>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38" name="Freeform 690"/>
            <p:cNvSpPr/>
            <p:nvPr/>
          </p:nvSpPr>
          <p:spPr bwMode="auto">
            <a:xfrm>
              <a:off x="13646057" y="8137935"/>
              <a:ext cx="496815" cy="315371"/>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39" name="Freeform 691"/>
            <p:cNvSpPr/>
            <p:nvPr/>
          </p:nvSpPr>
          <p:spPr bwMode="auto">
            <a:xfrm>
              <a:off x="14085545" y="7790708"/>
              <a:ext cx="382165" cy="458719"/>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40" name="Freeform 692"/>
            <p:cNvSpPr/>
            <p:nvPr/>
          </p:nvSpPr>
          <p:spPr bwMode="auto">
            <a:xfrm>
              <a:off x="14897646" y="6892386"/>
              <a:ext cx="512741" cy="222990"/>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41" name="Freeform 693"/>
            <p:cNvSpPr/>
            <p:nvPr/>
          </p:nvSpPr>
          <p:spPr bwMode="auto">
            <a:xfrm>
              <a:off x="14273445" y="6752222"/>
              <a:ext cx="831212" cy="487388"/>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42" name="Freeform 694"/>
            <p:cNvSpPr/>
            <p:nvPr/>
          </p:nvSpPr>
          <p:spPr bwMode="auto">
            <a:xfrm>
              <a:off x="14525037" y="7293764"/>
              <a:ext cx="0" cy="955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43" name="Freeform 695"/>
            <p:cNvSpPr/>
            <p:nvPr/>
          </p:nvSpPr>
          <p:spPr bwMode="auto">
            <a:xfrm>
              <a:off x="14095099" y="6921055"/>
              <a:ext cx="681527" cy="401378"/>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44" name="Freeform 696"/>
            <p:cNvSpPr/>
            <p:nvPr/>
          </p:nvSpPr>
          <p:spPr bwMode="auto">
            <a:xfrm>
              <a:off x="14814846" y="7013435"/>
              <a:ext cx="372610" cy="251657"/>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45" name="Freeform 697"/>
            <p:cNvSpPr/>
            <p:nvPr/>
          </p:nvSpPr>
          <p:spPr bwMode="auto">
            <a:xfrm>
              <a:off x="14515484" y="7230053"/>
              <a:ext cx="773889" cy="691265"/>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46" name="Freeform 698"/>
            <p:cNvSpPr/>
            <p:nvPr/>
          </p:nvSpPr>
          <p:spPr bwMode="auto">
            <a:xfrm>
              <a:off x="14477266" y="7144043"/>
              <a:ext cx="700638" cy="496944"/>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47" name="Freeform 699"/>
            <p:cNvSpPr/>
            <p:nvPr/>
          </p:nvSpPr>
          <p:spPr bwMode="auto">
            <a:xfrm>
              <a:off x="14413572" y="6742664"/>
              <a:ext cx="25477" cy="3822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48" name="Freeform 700"/>
            <p:cNvSpPr>
              <a:spLocks noEditPoints="1"/>
            </p:cNvSpPr>
            <p:nvPr/>
          </p:nvSpPr>
          <p:spPr bwMode="auto">
            <a:xfrm>
              <a:off x="13824398" y="6153340"/>
              <a:ext cx="1894907" cy="90788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49" name="Freeform 701"/>
            <p:cNvSpPr/>
            <p:nvPr/>
          </p:nvSpPr>
          <p:spPr bwMode="auto">
            <a:xfrm>
              <a:off x="14849878" y="7284206"/>
              <a:ext cx="1308918" cy="1395268"/>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50" name="Freeform 702"/>
            <p:cNvSpPr/>
            <p:nvPr/>
          </p:nvSpPr>
          <p:spPr bwMode="auto">
            <a:xfrm>
              <a:off x="15926311" y="7669658"/>
              <a:ext cx="382165" cy="91743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51" name="Freeform 703"/>
            <p:cNvSpPr/>
            <p:nvPr/>
          </p:nvSpPr>
          <p:spPr bwMode="auto">
            <a:xfrm>
              <a:off x="15747967" y="7781150"/>
              <a:ext cx="213379" cy="261215"/>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52" name="Freeform 704"/>
            <p:cNvSpPr/>
            <p:nvPr/>
          </p:nvSpPr>
          <p:spPr bwMode="auto">
            <a:xfrm>
              <a:off x="16149241" y="8071036"/>
              <a:ext cx="391721" cy="719934"/>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53" name="Freeform 705"/>
            <p:cNvSpPr/>
            <p:nvPr/>
          </p:nvSpPr>
          <p:spPr bwMode="auto">
            <a:xfrm>
              <a:off x="16362618" y="7921315"/>
              <a:ext cx="356688" cy="729492"/>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54" name="Freeform 706"/>
            <p:cNvSpPr/>
            <p:nvPr/>
          </p:nvSpPr>
          <p:spPr bwMode="auto">
            <a:xfrm>
              <a:off x="16279815" y="7978656"/>
              <a:ext cx="343950" cy="420492"/>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55" name="Freeform 707"/>
            <p:cNvSpPr/>
            <p:nvPr/>
          </p:nvSpPr>
          <p:spPr bwMode="auto">
            <a:xfrm>
              <a:off x="17754337" y="9119079"/>
              <a:ext cx="420383" cy="356781"/>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56" name="Freeform 708"/>
            <p:cNvSpPr/>
            <p:nvPr/>
          </p:nvSpPr>
          <p:spPr bwMode="auto">
            <a:xfrm>
              <a:off x="18165166" y="9176423"/>
              <a:ext cx="477708" cy="382265"/>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57" name="Freeform 709"/>
            <p:cNvSpPr/>
            <p:nvPr/>
          </p:nvSpPr>
          <p:spPr bwMode="auto">
            <a:xfrm>
              <a:off x="16681089" y="8829198"/>
              <a:ext cx="477708" cy="420492"/>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58" name="Freeform 710"/>
            <p:cNvSpPr/>
            <p:nvPr/>
          </p:nvSpPr>
          <p:spPr bwMode="auto">
            <a:xfrm>
              <a:off x="16709750" y="8717701"/>
              <a:ext cx="458600" cy="299442"/>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59" name="Freeform 711"/>
            <p:cNvSpPr/>
            <p:nvPr/>
          </p:nvSpPr>
          <p:spPr bwMode="auto">
            <a:xfrm>
              <a:off x="15776631" y="7679214"/>
              <a:ext cx="159235" cy="92380"/>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60" name="Freeform 712"/>
            <p:cNvSpPr/>
            <p:nvPr/>
          </p:nvSpPr>
          <p:spPr bwMode="auto">
            <a:xfrm>
              <a:off x="15410388" y="7574093"/>
              <a:ext cx="347132" cy="216615"/>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61" name="Freeform 713"/>
            <p:cNvSpPr/>
            <p:nvPr/>
          </p:nvSpPr>
          <p:spPr bwMode="auto">
            <a:xfrm>
              <a:off x="16372171" y="8360921"/>
              <a:ext cx="261145" cy="216615"/>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62" name="Freeform 714"/>
            <p:cNvSpPr/>
            <p:nvPr/>
          </p:nvSpPr>
          <p:spPr bwMode="auto">
            <a:xfrm>
              <a:off x="16270259" y="8743185"/>
              <a:ext cx="207006" cy="245289"/>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63" name="Freeform 715"/>
            <p:cNvSpPr/>
            <p:nvPr/>
          </p:nvSpPr>
          <p:spPr bwMode="auto">
            <a:xfrm>
              <a:off x="15104655" y="6264832"/>
              <a:ext cx="2799367" cy="1825318"/>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64" name="Freeform 716"/>
            <p:cNvSpPr/>
            <p:nvPr/>
          </p:nvSpPr>
          <p:spPr bwMode="auto">
            <a:xfrm>
              <a:off x="15747967" y="6357215"/>
              <a:ext cx="1464969" cy="637107"/>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65" name="Freeform 717"/>
            <p:cNvSpPr/>
            <p:nvPr/>
          </p:nvSpPr>
          <p:spPr bwMode="auto">
            <a:xfrm>
              <a:off x="12219302" y="5133964"/>
              <a:ext cx="585987" cy="100982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66" name="Freeform 718"/>
            <p:cNvSpPr/>
            <p:nvPr/>
          </p:nvSpPr>
          <p:spPr bwMode="auto">
            <a:xfrm>
              <a:off x="12649240" y="5057512"/>
              <a:ext cx="503186" cy="786831"/>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67" name="Freeform 719"/>
            <p:cNvSpPr/>
            <p:nvPr/>
          </p:nvSpPr>
          <p:spPr bwMode="auto">
            <a:xfrm>
              <a:off x="11929493" y="4965129"/>
              <a:ext cx="1194269" cy="1000263"/>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68" name="Freeform 720"/>
            <p:cNvSpPr>
              <a:spLocks noEditPoints="1"/>
            </p:cNvSpPr>
            <p:nvPr/>
          </p:nvSpPr>
          <p:spPr bwMode="auto">
            <a:xfrm>
              <a:off x="12945416" y="4366247"/>
              <a:ext cx="7563702" cy="2637633"/>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69" name="Freeform 721"/>
            <p:cNvSpPr/>
            <p:nvPr/>
          </p:nvSpPr>
          <p:spPr bwMode="auto">
            <a:xfrm>
              <a:off x="18193828" y="6226607"/>
              <a:ext cx="140127" cy="299442"/>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70" name="Freeform 722"/>
            <p:cNvSpPr/>
            <p:nvPr/>
          </p:nvSpPr>
          <p:spPr bwMode="auto">
            <a:xfrm>
              <a:off x="18222490" y="6516489"/>
              <a:ext cx="140127" cy="216615"/>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71" name="Freeform 723"/>
            <p:cNvSpPr/>
            <p:nvPr/>
          </p:nvSpPr>
          <p:spPr bwMode="auto">
            <a:xfrm>
              <a:off x="17483637" y="7153601"/>
              <a:ext cx="197453" cy="235731"/>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72" name="Freeform 724"/>
            <p:cNvSpPr/>
            <p:nvPr/>
          </p:nvSpPr>
          <p:spPr bwMode="auto">
            <a:xfrm>
              <a:off x="17400836" y="6901941"/>
              <a:ext cx="299364" cy="289887"/>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73" name="Freeform 725"/>
            <p:cNvSpPr/>
            <p:nvPr/>
          </p:nvSpPr>
          <p:spPr bwMode="auto">
            <a:xfrm>
              <a:off x="11209749" y="6162893"/>
              <a:ext cx="222932" cy="232543"/>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74" name="Freeform 726"/>
            <p:cNvSpPr/>
            <p:nvPr/>
          </p:nvSpPr>
          <p:spPr bwMode="auto">
            <a:xfrm>
              <a:off x="11321211" y="6153340"/>
              <a:ext cx="149682" cy="92380"/>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75" name="Freeform 727"/>
            <p:cNvSpPr/>
            <p:nvPr/>
          </p:nvSpPr>
          <p:spPr bwMode="auto">
            <a:xfrm>
              <a:off x="11267072" y="6854158"/>
              <a:ext cx="585987" cy="430050"/>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76" name="Freeform 728"/>
            <p:cNvSpPr/>
            <p:nvPr/>
          </p:nvSpPr>
          <p:spPr bwMode="auto">
            <a:xfrm>
              <a:off x="11267072" y="6946541"/>
              <a:ext cx="149682" cy="283516"/>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77" name="Freeform 729"/>
            <p:cNvSpPr/>
            <p:nvPr/>
          </p:nvSpPr>
          <p:spPr bwMode="auto">
            <a:xfrm>
              <a:off x="13069621" y="9510902"/>
              <a:ext cx="493633" cy="8250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78" name="Freeform 730"/>
            <p:cNvSpPr/>
            <p:nvPr/>
          </p:nvSpPr>
          <p:spPr bwMode="auto">
            <a:xfrm>
              <a:off x="13181086" y="9485418"/>
              <a:ext cx="149682" cy="353598"/>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79" name="Freeform 731"/>
            <p:cNvSpPr/>
            <p:nvPr/>
          </p:nvSpPr>
          <p:spPr bwMode="auto">
            <a:xfrm>
              <a:off x="12674715" y="9418522"/>
              <a:ext cx="560509" cy="468277"/>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80" name="Freeform 732"/>
            <p:cNvSpPr/>
            <p:nvPr/>
          </p:nvSpPr>
          <p:spPr bwMode="auto">
            <a:xfrm>
              <a:off x="12247966" y="9839014"/>
              <a:ext cx="595542" cy="589329"/>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81" name="Freeform 733"/>
            <p:cNvSpPr/>
            <p:nvPr/>
          </p:nvSpPr>
          <p:spPr bwMode="auto">
            <a:xfrm>
              <a:off x="12263888" y="8781415"/>
              <a:ext cx="850321" cy="888769"/>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82" name="Freeform 734"/>
            <p:cNvSpPr/>
            <p:nvPr/>
          </p:nvSpPr>
          <p:spPr bwMode="auto">
            <a:xfrm>
              <a:off x="12254333" y="9307030"/>
              <a:ext cx="525479" cy="589329"/>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83" name="Freeform 735"/>
            <p:cNvSpPr/>
            <p:nvPr/>
          </p:nvSpPr>
          <p:spPr bwMode="auto">
            <a:xfrm>
              <a:off x="12591915" y="9867685"/>
              <a:ext cx="429938" cy="449163"/>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84" name="Freeform 736"/>
            <p:cNvSpPr/>
            <p:nvPr/>
          </p:nvSpPr>
          <p:spPr bwMode="auto">
            <a:xfrm>
              <a:off x="12824398" y="9775302"/>
              <a:ext cx="366243" cy="324926"/>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85" name="Freeform 737"/>
            <p:cNvSpPr/>
            <p:nvPr/>
          </p:nvSpPr>
          <p:spPr bwMode="auto">
            <a:xfrm>
              <a:off x="13069621" y="10259505"/>
              <a:ext cx="92356" cy="105124"/>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86" name="Freeform 738"/>
            <p:cNvSpPr>
              <a:spLocks noEditPoints="1"/>
            </p:cNvSpPr>
            <p:nvPr/>
          </p:nvSpPr>
          <p:spPr bwMode="auto">
            <a:xfrm>
              <a:off x="12442232" y="10090673"/>
              <a:ext cx="738853" cy="64666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87" name="Freeform 739"/>
            <p:cNvSpPr/>
            <p:nvPr/>
          </p:nvSpPr>
          <p:spPr bwMode="auto">
            <a:xfrm>
              <a:off x="12919938" y="10399671"/>
              <a:ext cx="121018" cy="12423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88" name="Freeform 740"/>
            <p:cNvSpPr/>
            <p:nvPr/>
          </p:nvSpPr>
          <p:spPr bwMode="auto">
            <a:xfrm>
              <a:off x="12263888" y="9240129"/>
              <a:ext cx="47770" cy="7645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89" name="Freeform 741"/>
            <p:cNvSpPr/>
            <p:nvPr/>
          </p:nvSpPr>
          <p:spPr bwMode="auto">
            <a:xfrm>
              <a:off x="12219300" y="8857867"/>
              <a:ext cx="324842" cy="420492"/>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90" name="Freeform 742"/>
            <p:cNvSpPr/>
            <p:nvPr/>
          </p:nvSpPr>
          <p:spPr bwMode="auto">
            <a:xfrm>
              <a:off x="12359429" y="8520197"/>
              <a:ext cx="595542" cy="420492"/>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91" name="Freeform 743"/>
            <p:cNvSpPr/>
            <p:nvPr/>
          </p:nvSpPr>
          <p:spPr bwMode="auto">
            <a:xfrm>
              <a:off x="11697008" y="7921315"/>
              <a:ext cx="1092359" cy="767717"/>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92" name="Freeform 744"/>
            <p:cNvSpPr/>
            <p:nvPr/>
          </p:nvSpPr>
          <p:spPr bwMode="auto">
            <a:xfrm>
              <a:off x="12684268" y="7940429"/>
              <a:ext cx="767517" cy="946107"/>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93" name="Freeform 745"/>
            <p:cNvSpPr/>
            <p:nvPr/>
          </p:nvSpPr>
          <p:spPr bwMode="auto">
            <a:xfrm>
              <a:off x="13356248" y="8182530"/>
              <a:ext cx="299364" cy="270773"/>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94" name="Freeform 746"/>
            <p:cNvSpPr/>
            <p:nvPr/>
          </p:nvSpPr>
          <p:spPr bwMode="auto">
            <a:xfrm>
              <a:off x="13200194" y="8313140"/>
              <a:ext cx="691083" cy="573398"/>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95" name="Freeform 747"/>
            <p:cNvSpPr/>
            <p:nvPr/>
          </p:nvSpPr>
          <p:spPr bwMode="auto">
            <a:xfrm>
              <a:off x="13235227" y="8481973"/>
              <a:ext cx="812103" cy="777272"/>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96" name="Freeform 748"/>
            <p:cNvSpPr/>
            <p:nvPr/>
          </p:nvSpPr>
          <p:spPr bwMode="auto">
            <a:xfrm>
              <a:off x="13601471" y="8437375"/>
              <a:ext cx="82803" cy="101936"/>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97" name="Freeform 749"/>
            <p:cNvSpPr/>
            <p:nvPr/>
          </p:nvSpPr>
          <p:spPr bwMode="auto">
            <a:xfrm>
              <a:off x="13040961" y="8848311"/>
              <a:ext cx="242036" cy="26121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98" name="Freeform 750"/>
            <p:cNvSpPr/>
            <p:nvPr/>
          </p:nvSpPr>
          <p:spPr bwMode="auto">
            <a:xfrm>
              <a:off x="13012297" y="9147751"/>
              <a:ext cx="92356" cy="92380"/>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399" name="Freeform 751"/>
            <p:cNvSpPr/>
            <p:nvPr/>
          </p:nvSpPr>
          <p:spPr bwMode="auto">
            <a:xfrm>
              <a:off x="13012297" y="9090413"/>
              <a:ext cx="101909" cy="86010"/>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00" name="Freeform 752"/>
            <p:cNvSpPr/>
            <p:nvPr/>
          </p:nvSpPr>
          <p:spPr bwMode="auto">
            <a:xfrm>
              <a:off x="13031406" y="9061741"/>
              <a:ext cx="503186" cy="544729"/>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01" name="Freeform 753"/>
            <p:cNvSpPr/>
            <p:nvPr/>
          </p:nvSpPr>
          <p:spPr bwMode="auto">
            <a:xfrm>
              <a:off x="12117393" y="8931134"/>
              <a:ext cx="251592" cy="289887"/>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02" name="Freeform 754"/>
            <p:cNvSpPr/>
            <p:nvPr/>
          </p:nvSpPr>
          <p:spPr bwMode="auto">
            <a:xfrm>
              <a:off x="12133315" y="8931134"/>
              <a:ext cx="105096" cy="66896"/>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03" name="Freeform 755"/>
            <p:cNvSpPr/>
            <p:nvPr/>
          </p:nvSpPr>
          <p:spPr bwMode="auto">
            <a:xfrm>
              <a:off x="12098282" y="8427819"/>
              <a:ext cx="343950" cy="531986"/>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04" name="Freeform 756"/>
            <p:cNvSpPr/>
            <p:nvPr/>
          </p:nvSpPr>
          <p:spPr bwMode="auto">
            <a:xfrm>
              <a:off x="11732043" y="8453303"/>
              <a:ext cx="140127" cy="289887"/>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05" name="Freeform 757"/>
            <p:cNvSpPr/>
            <p:nvPr/>
          </p:nvSpPr>
          <p:spPr bwMode="auto">
            <a:xfrm>
              <a:off x="11827584" y="8380032"/>
              <a:ext cx="550956" cy="477833"/>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06" name="Freeform 758"/>
            <p:cNvSpPr/>
            <p:nvPr/>
          </p:nvSpPr>
          <p:spPr bwMode="auto">
            <a:xfrm>
              <a:off x="11432679" y="8322691"/>
              <a:ext cx="394905" cy="280329"/>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07" name="Freeform 759"/>
            <p:cNvSpPr/>
            <p:nvPr/>
          </p:nvSpPr>
          <p:spPr bwMode="auto">
            <a:xfrm>
              <a:off x="11697010" y="8529753"/>
              <a:ext cx="92356" cy="222990"/>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08" name="Freeform 760"/>
            <p:cNvSpPr/>
            <p:nvPr/>
          </p:nvSpPr>
          <p:spPr bwMode="auto">
            <a:xfrm>
              <a:off x="11295734" y="8539311"/>
              <a:ext cx="296178" cy="289887"/>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09" name="Freeform 761"/>
            <p:cNvSpPr/>
            <p:nvPr/>
          </p:nvSpPr>
          <p:spPr bwMode="auto">
            <a:xfrm>
              <a:off x="11547328" y="8529753"/>
              <a:ext cx="213379" cy="280329"/>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10" name="Freeform 762"/>
            <p:cNvSpPr/>
            <p:nvPr/>
          </p:nvSpPr>
          <p:spPr bwMode="auto">
            <a:xfrm>
              <a:off x="11079175" y="8558422"/>
              <a:ext cx="140127" cy="16883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11" name="Freeform 763"/>
            <p:cNvSpPr/>
            <p:nvPr/>
          </p:nvSpPr>
          <p:spPr bwMode="auto">
            <a:xfrm>
              <a:off x="11161976" y="8631691"/>
              <a:ext cx="207006" cy="197506"/>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12" name="Freeform 764"/>
            <p:cNvSpPr/>
            <p:nvPr/>
          </p:nvSpPr>
          <p:spPr bwMode="auto">
            <a:xfrm>
              <a:off x="11015478" y="8443745"/>
              <a:ext cx="324842" cy="273958"/>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13" name="Freeform 765"/>
            <p:cNvSpPr/>
            <p:nvPr/>
          </p:nvSpPr>
          <p:spPr bwMode="auto">
            <a:xfrm>
              <a:off x="10929493" y="8453303"/>
              <a:ext cx="149682" cy="66896"/>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14" name="Freeform 766"/>
            <p:cNvSpPr/>
            <p:nvPr/>
          </p:nvSpPr>
          <p:spPr bwMode="auto">
            <a:xfrm>
              <a:off x="10919937" y="8389590"/>
              <a:ext cx="140127" cy="3822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15" name="Freeform 767"/>
            <p:cNvSpPr/>
            <p:nvPr/>
          </p:nvSpPr>
          <p:spPr bwMode="auto">
            <a:xfrm>
              <a:off x="10900829" y="7733369"/>
              <a:ext cx="560509" cy="637107"/>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16" name="Freeform 768"/>
            <p:cNvSpPr/>
            <p:nvPr/>
          </p:nvSpPr>
          <p:spPr bwMode="auto">
            <a:xfrm>
              <a:off x="10900829" y="8258982"/>
              <a:ext cx="270700" cy="213435"/>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17" name="Freeform 769"/>
            <p:cNvSpPr/>
            <p:nvPr/>
          </p:nvSpPr>
          <p:spPr bwMode="auto">
            <a:xfrm>
              <a:off x="11136499" y="7838490"/>
              <a:ext cx="783439" cy="72949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18" name="Freeform 770"/>
            <p:cNvSpPr/>
            <p:nvPr/>
          </p:nvSpPr>
          <p:spPr bwMode="auto">
            <a:xfrm>
              <a:off x="12814845" y="7500821"/>
              <a:ext cx="515923" cy="503317"/>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19" name="Freeform 771"/>
            <p:cNvSpPr/>
            <p:nvPr/>
          </p:nvSpPr>
          <p:spPr bwMode="auto">
            <a:xfrm>
              <a:off x="12050511" y="7210939"/>
              <a:ext cx="187902" cy="363153"/>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20" name="Freeform 772"/>
            <p:cNvSpPr/>
            <p:nvPr/>
          </p:nvSpPr>
          <p:spPr bwMode="auto">
            <a:xfrm>
              <a:off x="12133317" y="7424369"/>
              <a:ext cx="710194" cy="684895"/>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21" name="Freeform 773"/>
            <p:cNvSpPr/>
            <p:nvPr/>
          </p:nvSpPr>
          <p:spPr bwMode="auto">
            <a:xfrm>
              <a:off x="10910384" y="7714256"/>
              <a:ext cx="391721" cy="318556"/>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22" name="Freeform 774"/>
            <p:cNvSpPr/>
            <p:nvPr/>
          </p:nvSpPr>
          <p:spPr bwMode="auto">
            <a:xfrm>
              <a:off x="11098281" y="7265092"/>
              <a:ext cx="560509" cy="449163"/>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23" name="Freeform 775"/>
            <p:cNvSpPr/>
            <p:nvPr/>
          </p:nvSpPr>
          <p:spPr bwMode="auto">
            <a:xfrm>
              <a:off x="11295736" y="7220495"/>
              <a:ext cx="968154" cy="923808"/>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24" name="Freeform 776"/>
            <p:cNvSpPr/>
            <p:nvPr/>
          </p:nvSpPr>
          <p:spPr bwMode="auto">
            <a:xfrm>
              <a:off x="8295732" y="3719582"/>
              <a:ext cx="2850322" cy="2124760"/>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25" name="Freeform 777"/>
            <p:cNvSpPr/>
            <p:nvPr/>
          </p:nvSpPr>
          <p:spPr bwMode="auto">
            <a:xfrm>
              <a:off x="9136497" y="5038398"/>
              <a:ext cx="149682" cy="105124"/>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26" name="Freeform 778"/>
            <p:cNvSpPr/>
            <p:nvPr/>
          </p:nvSpPr>
          <p:spPr bwMode="auto">
            <a:xfrm>
              <a:off x="9184270" y="4965129"/>
              <a:ext cx="38217" cy="19114"/>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27" name="Freeform 779"/>
            <p:cNvSpPr/>
            <p:nvPr/>
          </p:nvSpPr>
          <p:spPr bwMode="auto">
            <a:xfrm>
              <a:off x="9212932" y="3859745"/>
              <a:ext cx="101909" cy="57338"/>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28" name="Freeform 780"/>
            <p:cNvSpPr/>
            <p:nvPr/>
          </p:nvSpPr>
          <p:spPr bwMode="auto">
            <a:xfrm>
              <a:off x="9528218" y="3776918"/>
              <a:ext cx="76432" cy="44598"/>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29" name="Freeform 782"/>
            <p:cNvSpPr/>
            <p:nvPr/>
          </p:nvSpPr>
          <p:spPr bwMode="auto">
            <a:xfrm>
              <a:off x="10735225" y="3897972"/>
              <a:ext cx="54142" cy="38227"/>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30" name="Freeform 783"/>
            <p:cNvSpPr/>
            <p:nvPr/>
          </p:nvSpPr>
          <p:spPr bwMode="auto">
            <a:xfrm>
              <a:off x="10808475" y="3936197"/>
              <a:ext cx="47770" cy="9558"/>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31" name="Freeform 784"/>
            <p:cNvSpPr/>
            <p:nvPr/>
          </p:nvSpPr>
          <p:spPr bwMode="auto">
            <a:xfrm>
              <a:off x="10808475" y="4468183"/>
              <a:ext cx="38217" cy="66896"/>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32" name="Freeform 785"/>
            <p:cNvSpPr/>
            <p:nvPr/>
          </p:nvSpPr>
          <p:spPr bwMode="auto">
            <a:xfrm>
              <a:off x="10827583" y="4589232"/>
              <a:ext cx="63695" cy="38227"/>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33" name="Freeform 786"/>
            <p:cNvSpPr/>
            <p:nvPr/>
          </p:nvSpPr>
          <p:spPr bwMode="auto">
            <a:xfrm>
              <a:off x="10566434" y="4796294"/>
              <a:ext cx="159235" cy="92380"/>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34" name="Freeform 787"/>
            <p:cNvSpPr/>
            <p:nvPr/>
          </p:nvSpPr>
          <p:spPr bwMode="auto">
            <a:xfrm>
              <a:off x="10537774" y="4777183"/>
              <a:ext cx="82803" cy="28672"/>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35" name="Freeform 788"/>
            <p:cNvSpPr/>
            <p:nvPr/>
          </p:nvSpPr>
          <p:spPr bwMode="auto">
            <a:xfrm>
              <a:off x="10407201" y="4974685"/>
              <a:ext cx="121018" cy="63711"/>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36" name="Freeform 789"/>
            <p:cNvSpPr/>
            <p:nvPr/>
          </p:nvSpPr>
          <p:spPr bwMode="auto">
            <a:xfrm>
              <a:off x="9305288" y="5067067"/>
              <a:ext cx="38217" cy="57338"/>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37" name="Freeform 790"/>
            <p:cNvSpPr/>
            <p:nvPr/>
          </p:nvSpPr>
          <p:spPr bwMode="auto">
            <a:xfrm>
              <a:off x="9222485" y="4946016"/>
              <a:ext cx="35033" cy="38227"/>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38" name="Freeform 791"/>
            <p:cNvSpPr/>
            <p:nvPr/>
          </p:nvSpPr>
          <p:spPr bwMode="auto">
            <a:xfrm>
              <a:off x="10865798" y="4347133"/>
              <a:ext cx="19109" cy="19114"/>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39" name="Freeform 792"/>
            <p:cNvSpPr/>
            <p:nvPr/>
          </p:nvSpPr>
          <p:spPr bwMode="auto">
            <a:xfrm>
              <a:off x="10789366" y="4245195"/>
              <a:ext cx="28664" cy="15928"/>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40" name="Freeform 793"/>
            <p:cNvSpPr/>
            <p:nvPr/>
          </p:nvSpPr>
          <p:spPr bwMode="auto">
            <a:xfrm>
              <a:off x="10865798" y="4206968"/>
              <a:ext cx="25477" cy="28672"/>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41" name="Freeform 794"/>
            <p:cNvSpPr/>
            <p:nvPr/>
          </p:nvSpPr>
          <p:spPr bwMode="auto">
            <a:xfrm>
              <a:off x="8314841" y="4394916"/>
              <a:ext cx="47770" cy="6370"/>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42" name="Freeform 795"/>
            <p:cNvSpPr/>
            <p:nvPr/>
          </p:nvSpPr>
          <p:spPr bwMode="auto">
            <a:xfrm>
              <a:off x="8372164" y="4394916"/>
              <a:ext cx="57323"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43" name="Freeform 796"/>
            <p:cNvSpPr/>
            <p:nvPr/>
          </p:nvSpPr>
          <p:spPr bwMode="auto">
            <a:xfrm>
              <a:off x="9445417" y="3802407"/>
              <a:ext cx="38217" cy="19114"/>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sp>
          <p:nvSpPr>
            <p:cNvPr id="444" name="Freeform 797"/>
            <p:cNvSpPr/>
            <p:nvPr/>
          </p:nvSpPr>
          <p:spPr bwMode="auto">
            <a:xfrm>
              <a:off x="5467694" y="6086410"/>
              <a:ext cx="85988" cy="111494"/>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1905" cap="flat">
              <a:solidFill>
                <a:srgbClr val="E7E6E6"/>
              </a:solidFill>
              <a:prstDash val="solid"/>
              <a:round/>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7F7F7F"/>
                </a:solidFill>
                <a:effectLst/>
                <a:uLnTx/>
                <a:uFillTx/>
              </a:endParaRPr>
            </a:p>
          </p:txBody>
        </p:sp>
      </p:grpSp>
      <p:sp>
        <p:nvSpPr>
          <p:cNvPr id="447" name="Oval 4"/>
          <p:cNvSpPr/>
          <p:nvPr/>
        </p:nvSpPr>
        <p:spPr>
          <a:xfrm>
            <a:off x="1596453" y="3566538"/>
            <a:ext cx="144028" cy="144028"/>
          </a:xfrm>
          <a:prstGeom prst="ellipse">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等线" panose="02010600030101010101" charset="-122"/>
              <a:ea typeface="+mn-ea"/>
              <a:cs typeface="+mn-cs"/>
            </a:endParaRPr>
          </a:p>
        </p:txBody>
      </p:sp>
      <p:sp>
        <p:nvSpPr>
          <p:cNvPr id="448" name="Oval 439"/>
          <p:cNvSpPr/>
          <p:nvPr/>
        </p:nvSpPr>
        <p:spPr>
          <a:xfrm>
            <a:off x="2517175" y="4533467"/>
            <a:ext cx="144028" cy="144028"/>
          </a:xfrm>
          <a:prstGeom prst="ellipse">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等线" panose="02010600030101010101" charset="-122"/>
              <a:ea typeface="+mn-ea"/>
              <a:cs typeface="+mn-cs"/>
            </a:endParaRPr>
          </a:p>
        </p:txBody>
      </p:sp>
      <p:sp>
        <p:nvSpPr>
          <p:cNvPr id="449" name="Oval 441"/>
          <p:cNvSpPr/>
          <p:nvPr/>
        </p:nvSpPr>
        <p:spPr>
          <a:xfrm>
            <a:off x="4533123" y="3010942"/>
            <a:ext cx="144028" cy="144028"/>
          </a:xfrm>
          <a:prstGeom prst="ellipse">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等线" panose="02010600030101010101" charset="-122"/>
              <a:ea typeface="+mn-ea"/>
              <a:cs typeface="+mn-cs"/>
            </a:endParaRPr>
          </a:p>
        </p:txBody>
      </p:sp>
      <p:sp>
        <p:nvSpPr>
          <p:cNvPr id="450" name="Oval 443"/>
          <p:cNvSpPr/>
          <p:nvPr/>
        </p:nvSpPr>
        <p:spPr>
          <a:xfrm>
            <a:off x="6186337" y="4826718"/>
            <a:ext cx="144028" cy="144028"/>
          </a:xfrm>
          <a:prstGeom prst="ellipse">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等线" panose="02010600030101010101" charset="-122"/>
              <a:ea typeface="+mn-ea"/>
              <a:cs typeface="+mn-cs"/>
            </a:endParaRPr>
          </a:p>
        </p:txBody>
      </p:sp>
      <p:sp>
        <p:nvSpPr>
          <p:cNvPr id="451" name="Oval 445"/>
          <p:cNvSpPr/>
          <p:nvPr/>
        </p:nvSpPr>
        <p:spPr>
          <a:xfrm>
            <a:off x="4943372" y="3303085"/>
            <a:ext cx="144028" cy="144028"/>
          </a:xfrm>
          <a:prstGeom prst="ellipse">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等线" panose="02010600030101010101" charset="-122"/>
              <a:ea typeface="+mn-ea"/>
              <a:cs typeface="+mn-cs"/>
            </a:endParaRPr>
          </a:p>
        </p:txBody>
      </p:sp>
      <p:grpSp>
        <p:nvGrpSpPr>
          <p:cNvPr id="452" name="组合 451"/>
          <p:cNvGrpSpPr/>
          <p:nvPr/>
        </p:nvGrpSpPr>
        <p:grpSpPr>
          <a:xfrm>
            <a:off x="1683094" y="2980150"/>
            <a:ext cx="1317718" cy="521961"/>
            <a:chOff x="1683094" y="2980150"/>
            <a:chExt cx="1317718" cy="521961"/>
          </a:xfrm>
        </p:grpSpPr>
        <p:sp>
          <p:nvSpPr>
            <p:cNvPr id="453" name="Freeform 438"/>
            <p:cNvSpPr/>
            <p:nvPr/>
          </p:nvSpPr>
          <p:spPr>
            <a:xfrm rot="10800000">
              <a:off x="1683094" y="2980150"/>
              <a:ext cx="1317718" cy="521961"/>
            </a:xfrm>
            <a:custGeom>
              <a:avLst/>
              <a:gdLst>
                <a:gd name="connsiteX0" fmla="*/ 3228279 w 3244178"/>
                <a:gd name="connsiteY0" fmla="*/ 1043921 h 1043921"/>
                <a:gd name="connsiteX1" fmla="*/ 0 w 3244178"/>
                <a:gd name="connsiteY1" fmla="*/ 1043921 h 1043921"/>
                <a:gd name="connsiteX2" fmla="*/ 0 w 3244178"/>
                <a:gd name="connsiteY2" fmla="*/ 416162 h 1043921"/>
                <a:gd name="connsiteX3" fmla="*/ 3002804 w 3244178"/>
                <a:gd name="connsiteY3" fmla="*/ 416162 h 1043921"/>
                <a:gd name="connsiteX4" fmla="*/ 3244178 w 3244178"/>
                <a:gd name="connsiteY4" fmla="*/ 0 h 1043921"/>
                <a:gd name="connsiteX5" fmla="*/ 3234912 w 3244178"/>
                <a:gd name="connsiteY5" fmla="*/ 835361 h 1043921"/>
                <a:gd name="connsiteX6" fmla="*/ 3228279 w 3244178"/>
                <a:gd name="connsiteY6" fmla="*/ 832497 h 104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178" h="1043921">
                  <a:moveTo>
                    <a:pt x="3228279" y="1043921"/>
                  </a:moveTo>
                  <a:lnTo>
                    <a:pt x="0" y="1043921"/>
                  </a:lnTo>
                  <a:lnTo>
                    <a:pt x="0" y="416162"/>
                  </a:lnTo>
                  <a:lnTo>
                    <a:pt x="3002804" y="416162"/>
                  </a:lnTo>
                  <a:lnTo>
                    <a:pt x="3244178" y="0"/>
                  </a:lnTo>
                  <a:lnTo>
                    <a:pt x="3234912" y="835361"/>
                  </a:lnTo>
                  <a:lnTo>
                    <a:pt x="3228279" y="832497"/>
                  </a:lnTo>
                  <a:close/>
                </a:path>
              </a:pathLst>
            </a:cu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等线" panose="02010600030101010101" charset="-122"/>
                <a:ea typeface="Montserrat" charset="0"/>
                <a:cs typeface="Montserrat" charset="0"/>
              </a:endParaRPr>
            </a:p>
          </p:txBody>
        </p:sp>
        <p:sp>
          <p:nvSpPr>
            <p:cNvPr id="454" name="TextBox 447"/>
            <p:cNvSpPr txBox="1"/>
            <p:nvPr/>
          </p:nvSpPr>
          <p:spPr>
            <a:xfrm>
              <a:off x="2028947" y="2999051"/>
              <a:ext cx="663964" cy="284693"/>
            </a:xfrm>
            <a:prstGeom prst="rect">
              <a:avLst/>
            </a:prstGeom>
            <a:noFill/>
          </p:spPr>
          <p:txBody>
            <a:bodyPr wrap="non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250" b="1" i="0" u="none" strike="noStrike" kern="0" cap="none" spc="0" normalizeH="0" baseline="0" noProof="0" dirty="0">
                  <a:ln>
                    <a:noFill/>
                  </a:ln>
                  <a:solidFill>
                    <a:srgbClr val="FFFFFF"/>
                  </a:solidFill>
                  <a:effectLst/>
                  <a:uLnTx/>
                  <a:uFillTx/>
                  <a:ea typeface="Montserrat Semi Bold" charset="0"/>
                  <a:cs typeface="Montserrat Semi Bold" charset="0"/>
                </a:rPr>
                <a:t>AMERICA</a:t>
              </a:r>
              <a:endParaRPr kumimoji="0" lang="en-US" sz="1250" b="1" i="0" u="none" strike="noStrike" kern="0" cap="none" spc="0" normalizeH="0" baseline="0" noProof="0" dirty="0">
                <a:ln>
                  <a:noFill/>
                </a:ln>
                <a:solidFill>
                  <a:srgbClr val="FFFFFF"/>
                </a:solidFill>
                <a:effectLst/>
                <a:uLnTx/>
                <a:uFillTx/>
                <a:ea typeface="Montserrat Semi Bold" charset="0"/>
                <a:cs typeface="Montserrat Semi Bold" charset="0"/>
              </a:endParaRPr>
            </a:p>
          </p:txBody>
        </p:sp>
      </p:grpSp>
      <p:grpSp>
        <p:nvGrpSpPr>
          <p:cNvPr id="455" name="组合 454"/>
          <p:cNvGrpSpPr/>
          <p:nvPr/>
        </p:nvGrpSpPr>
        <p:grpSpPr>
          <a:xfrm>
            <a:off x="2585771" y="3964624"/>
            <a:ext cx="1317718" cy="521961"/>
            <a:chOff x="2585771" y="3964624"/>
            <a:chExt cx="1317718" cy="521961"/>
          </a:xfrm>
        </p:grpSpPr>
        <p:sp>
          <p:nvSpPr>
            <p:cNvPr id="456" name="Freeform 448"/>
            <p:cNvSpPr/>
            <p:nvPr/>
          </p:nvSpPr>
          <p:spPr>
            <a:xfrm rot="10800000">
              <a:off x="2585771" y="3964624"/>
              <a:ext cx="1317718" cy="521961"/>
            </a:xfrm>
            <a:custGeom>
              <a:avLst/>
              <a:gdLst>
                <a:gd name="connsiteX0" fmla="*/ 3228279 w 3244178"/>
                <a:gd name="connsiteY0" fmla="*/ 1043921 h 1043921"/>
                <a:gd name="connsiteX1" fmla="*/ 0 w 3244178"/>
                <a:gd name="connsiteY1" fmla="*/ 1043921 h 1043921"/>
                <a:gd name="connsiteX2" fmla="*/ 0 w 3244178"/>
                <a:gd name="connsiteY2" fmla="*/ 416162 h 1043921"/>
                <a:gd name="connsiteX3" fmla="*/ 3002804 w 3244178"/>
                <a:gd name="connsiteY3" fmla="*/ 416162 h 1043921"/>
                <a:gd name="connsiteX4" fmla="*/ 3244178 w 3244178"/>
                <a:gd name="connsiteY4" fmla="*/ 0 h 1043921"/>
                <a:gd name="connsiteX5" fmla="*/ 3234912 w 3244178"/>
                <a:gd name="connsiteY5" fmla="*/ 835361 h 1043921"/>
                <a:gd name="connsiteX6" fmla="*/ 3228279 w 3244178"/>
                <a:gd name="connsiteY6" fmla="*/ 832497 h 104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178" h="1043921">
                  <a:moveTo>
                    <a:pt x="3228279" y="1043921"/>
                  </a:moveTo>
                  <a:lnTo>
                    <a:pt x="0" y="1043921"/>
                  </a:lnTo>
                  <a:lnTo>
                    <a:pt x="0" y="416162"/>
                  </a:lnTo>
                  <a:lnTo>
                    <a:pt x="3002804" y="416162"/>
                  </a:lnTo>
                  <a:lnTo>
                    <a:pt x="3244178" y="0"/>
                  </a:lnTo>
                  <a:lnTo>
                    <a:pt x="3234912" y="835361"/>
                  </a:lnTo>
                  <a:lnTo>
                    <a:pt x="3228279" y="832497"/>
                  </a:lnTo>
                  <a:close/>
                </a:path>
              </a:pathLst>
            </a:cu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等线" panose="02010600030101010101" charset="-122"/>
                <a:ea typeface="Montserrat" charset="0"/>
                <a:cs typeface="Montserrat" charset="0"/>
              </a:endParaRPr>
            </a:p>
          </p:txBody>
        </p:sp>
        <p:sp>
          <p:nvSpPr>
            <p:cNvPr id="457" name="TextBox 449"/>
            <p:cNvSpPr txBox="1"/>
            <p:nvPr/>
          </p:nvSpPr>
          <p:spPr>
            <a:xfrm>
              <a:off x="2983721" y="3983525"/>
              <a:ext cx="559770" cy="284693"/>
            </a:xfrm>
            <a:prstGeom prst="rect">
              <a:avLst/>
            </a:prstGeom>
            <a:noFill/>
          </p:spPr>
          <p:txBody>
            <a:bodyPr wrap="non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250" b="1" i="0" u="none" strike="noStrike" kern="0" cap="none" spc="0" normalizeH="0" baseline="0" noProof="0" dirty="0">
                  <a:ln>
                    <a:noFill/>
                  </a:ln>
                  <a:solidFill>
                    <a:srgbClr val="FFFFFF"/>
                  </a:solidFill>
                  <a:effectLst/>
                  <a:uLnTx/>
                  <a:uFillTx/>
                  <a:ea typeface="Montserrat Semi Bold" charset="0"/>
                  <a:cs typeface="Montserrat Semi Bold" charset="0"/>
                </a:rPr>
                <a:t>BRAZIL</a:t>
              </a:r>
              <a:endParaRPr kumimoji="0" lang="en-US" sz="1250" b="1" i="0" u="none" strike="noStrike" kern="0" cap="none" spc="0" normalizeH="0" baseline="0" noProof="0" dirty="0">
                <a:ln>
                  <a:noFill/>
                </a:ln>
                <a:solidFill>
                  <a:srgbClr val="FFFFFF"/>
                </a:solidFill>
                <a:effectLst/>
                <a:uLnTx/>
                <a:uFillTx/>
                <a:ea typeface="Montserrat Semi Bold" charset="0"/>
                <a:cs typeface="Montserrat Semi Bold" charset="0"/>
              </a:endParaRPr>
            </a:p>
          </p:txBody>
        </p:sp>
      </p:grpSp>
      <p:sp>
        <p:nvSpPr>
          <p:cNvPr id="458" name="TextBox 450"/>
          <p:cNvSpPr txBox="1"/>
          <p:nvPr/>
        </p:nvSpPr>
        <p:spPr>
          <a:xfrm>
            <a:off x="8620109" y="5425249"/>
            <a:ext cx="3119477" cy="461665"/>
          </a:xfrm>
          <a:prstGeom prst="rect">
            <a:avLst/>
          </a:prstGeom>
          <a:noFill/>
        </p:spPr>
        <p:txBody>
          <a:bodyPr wrap="square" lIns="0" tIns="0" rIns="0" bIns="0" numCol="1" spcCol="959784">
            <a:spAutoFit/>
          </a:bodyPr>
          <a:lstStyle/>
          <a:p>
            <a:pPr defTabSz="914400">
              <a:lnSpc>
                <a:spcPts val="1825"/>
              </a:lnSpc>
            </a:pPr>
            <a:r>
              <a:rPr lang="en-US" sz="1250" dirty="0">
                <a:solidFill>
                  <a:srgbClr val="7F7F7F"/>
                </a:solidFill>
                <a:ea typeface="Lato Light" panose="020F0502020204030203" pitchFamily="34" charset="0"/>
                <a:cs typeface="Lato Light" panose="020F0502020204030203" pitchFamily="34" charset="0"/>
              </a:rPr>
              <a:t>Also called an investment. If the asset is available at a price worth investing</a:t>
            </a:r>
            <a:endParaRPr lang="en-US" sz="1250" dirty="0">
              <a:solidFill>
                <a:srgbClr val="7F7F7F"/>
              </a:solidFill>
              <a:ea typeface="Lato Light" panose="020F0502020204030203" pitchFamily="34" charset="0"/>
              <a:cs typeface="Lato Light" panose="020F0502020204030203" pitchFamily="34" charset="0"/>
            </a:endParaRPr>
          </a:p>
        </p:txBody>
      </p:sp>
      <p:sp>
        <p:nvSpPr>
          <p:cNvPr id="459" name="TextBox 451"/>
          <p:cNvSpPr txBox="1"/>
          <p:nvPr/>
        </p:nvSpPr>
        <p:spPr>
          <a:xfrm>
            <a:off x="8582018" y="5102017"/>
            <a:ext cx="1377300" cy="284693"/>
          </a:xfrm>
          <a:prstGeom prst="rect">
            <a:avLst/>
          </a:prstGeom>
          <a:noFill/>
        </p:spPr>
        <p:txBody>
          <a:bodyPr wrap="none" rtlCol="0" anchor="ctr" anchorCtr="0">
            <a:spAutoFit/>
          </a:bodyPr>
          <a:lstStyle/>
          <a:p>
            <a:pPr defTabSz="914400"/>
            <a:r>
              <a:rPr lang="zh-CN" altLang="en-US" sz="1250" b="1" spc="300" dirty="0">
                <a:solidFill>
                  <a:srgbClr val="99191E"/>
                </a:solidFill>
                <a:ea typeface="Montserrat" charset="0"/>
                <a:cs typeface="Montserrat" charset="0"/>
              </a:rPr>
              <a:t>活动参加人员</a:t>
            </a:r>
            <a:endParaRPr lang="en-US" altLang="zh-CN" sz="1250" b="1" spc="300" dirty="0">
              <a:solidFill>
                <a:srgbClr val="99191E"/>
              </a:solidFill>
              <a:ea typeface="Montserrat" charset="0"/>
              <a:cs typeface="Montserrat" charset="0"/>
            </a:endParaRPr>
          </a:p>
        </p:txBody>
      </p:sp>
      <p:sp>
        <p:nvSpPr>
          <p:cNvPr id="460" name="Shape 2934"/>
          <p:cNvSpPr/>
          <p:nvPr/>
        </p:nvSpPr>
        <p:spPr>
          <a:xfrm>
            <a:off x="7991745" y="5133744"/>
            <a:ext cx="360421" cy="495579"/>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rgbClr val="99191E"/>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ea typeface="Lato Light" panose="020F0502020204030203" pitchFamily="34" charset="0"/>
              <a:cs typeface="Lato Light" panose="020F0502020204030203" pitchFamily="34" charset="0"/>
              <a:sym typeface="Gill Sans"/>
            </a:endParaRPr>
          </a:p>
        </p:txBody>
      </p:sp>
      <p:sp>
        <p:nvSpPr>
          <p:cNvPr id="461" name="TextBox 453"/>
          <p:cNvSpPr txBox="1"/>
          <p:nvPr/>
        </p:nvSpPr>
        <p:spPr>
          <a:xfrm>
            <a:off x="8620109" y="4264600"/>
            <a:ext cx="3119477" cy="461665"/>
          </a:xfrm>
          <a:prstGeom prst="rect">
            <a:avLst/>
          </a:prstGeom>
          <a:noFill/>
        </p:spPr>
        <p:txBody>
          <a:bodyPr wrap="square" lIns="0" tIns="0" rIns="0" bIns="0" numCol="1" spcCol="959784">
            <a:spAutoFit/>
          </a:bodyPr>
          <a:lstStyle/>
          <a:p>
            <a:pPr defTabSz="914400">
              <a:lnSpc>
                <a:spcPts val="1825"/>
              </a:lnSpc>
            </a:pPr>
            <a:r>
              <a:rPr lang="en-US" sz="1250" dirty="0">
                <a:solidFill>
                  <a:srgbClr val="7F7F7F"/>
                </a:solidFill>
                <a:ea typeface="Lato Light" panose="020F0502020204030203" pitchFamily="34" charset="0"/>
                <a:cs typeface="Lato Light" panose="020F0502020204030203" pitchFamily="34" charset="0"/>
              </a:rPr>
              <a:t>Also called an investment. If the asset is available at a price worth investing</a:t>
            </a:r>
            <a:endParaRPr lang="en-US" sz="1250" dirty="0">
              <a:solidFill>
                <a:srgbClr val="7F7F7F"/>
              </a:solidFill>
              <a:ea typeface="Lato Light" panose="020F0502020204030203" pitchFamily="34" charset="0"/>
              <a:cs typeface="Lato Light" panose="020F0502020204030203" pitchFamily="34" charset="0"/>
            </a:endParaRPr>
          </a:p>
        </p:txBody>
      </p:sp>
      <p:sp>
        <p:nvSpPr>
          <p:cNvPr id="462" name="TextBox 454"/>
          <p:cNvSpPr txBox="1"/>
          <p:nvPr/>
        </p:nvSpPr>
        <p:spPr>
          <a:xfrm>
            <a:off x="8582018" y="3941368"/>
            <a:ext cx="1377300" cy="284693"/>
          </a:xfrm>
          <a:prstGeom prst="rect">
            <a:avLst/>
          </a:prstGeom>
          <a:noFill/>
        </p:spPr>
        <p:txBody>
          <a:bodyPr wrap="none" rtlCol="0" anchor="ctr" anchorCtr="0">
            <a:spAutoFit/>
          </a:bodyPr>
          <a:lstStyle/>
          <a:p>
            <a:pPr defTabSz="914400"/>
            <a:r>
              <a:rPr lang="zh-CN" altLang="en-US" sz="1250" b="1" spc="300" dirty="0">
                <a:solidFill>
                  <a:srgbClr val="99191E"/>
                </a:solidFill>
                <a:ea typeface="Montserrat" charset="0"/>
                <a:cs typeface="Montserrat" charset="0"/>
              </a:rPr>
              <a:t>活动参加人员</a:t>
            </a:r>
            <a:endParaRPr lang="en-US" altLang="zh-CN" sz="1250" b="1" spc="300" dirty="0">
              <a:solidFill>
                <a:srgbClr val="99191E"/>
              </a:solidFill>
              <a:ea typeface="Montserrat" charset="0"/>
              <a:cs typeface="Montserrat" charset="0"/>
            </a:endParaRPr>
          </a:p>
        </p:txBody>
      </p:sp>
      <p:sp>
        <p:nvSpPr>
          <p:cNvPr id="463" name="Shape 2934"/>
          <p:cNvSpPr/>
          <p:nvPr/>
        </p:nvSpPr>
        <p:spPr>
          <a:xfrm>
            <a:off x="7991745" y="3973095"/>
            <a:ext cx="360421" cy="495579"/>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rgbClr val="99191E"/>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ea typeface="Lato Light" panose="020F0502020204030203" pitchFamily="34" charset="0"/>
              <a:cs typeface="Lato Light" panose="020F0502020204030203" pitchFamily="34" charset="0"/>
              <a:sym typeface="Gill Sans"/>
            </a:endParaRPr>
          </a:p>
        </p:txBody>
      </p:sp>
      <p:sp>
        <p:nvSpPr>
          <p:cNvPr id="464" name="TextBox 456"/>
          <p:cNvSpPr txBox="1"/>
          <p:nvPr/>
        </p:nvSpPr>
        <p:spPr>
          <a:xfrm>
            <a:off x="8620109" y="3092338"/>
            <a:ext cx="3119477" cy="461665"/>
          </a:xfrm>
          <a:prstGeom prst="rect">
            <a:avLst/>
          </a:prstGeom>
          <a:noFill/>
        </p:spPr>
        <p:txBody>
          <a:bodyPr wrap="square" lIns="0" tIns="0" rIns="0" bIns="0" numCol="1" spcCol="959784">
            <a:spAutoFit/>
          </a:bodyPr>
          <a:lstStyle/>
          <a:p>
            <a:pPr defTabSz="914400">
              <a:lnSpc>
                <a:spcPts val="1825"/>
              </a:lnSpc>
            </a:pPr>
            <a:r>
              <a:rPr lang="en-US" sz="1250" dirty="0">
                <a:solidFill>
                  <a:srgbClr val="7F7F7F"/>
                </a:solidFill>
                <a:ea typeface="Lato Light" panose="020F0502020204030203" pitchFamily="34" charset="0"/>
                <a:cs typeface="Lato Light" panose="020F0502020204030203" pitchFamily="34" charset="0"/>
              </a:rPr>
              <a:t>Also called an investment. If the asset is available at a price worth investing</a:t>
            </a:r>
            <a:endParaRPr lang="en-US" sz="1250" dirty="0">
              <a:solidFill>
                <a:srgbClr val="7F7F7F"/>
              </a:solidFill>
              <a:ea typeface="Lato Light" panose="020F0502020204030203" pitchFamily="34" charset="0"/>
              <a:cs typeface="Lato Light" panose="020F0502020204030203" pitchFamily="34" charset="0"/>
            </a:endParaRPr>
          </a:p>
        </p:txBody>
      </p:sp>
      <p:sp>
        <p:nvSpPr>
          <p:cNvPr id="465" name="TextBox 457"/>
          <p:cNvSpPr txBox="1"/>
          <p:nvPr/>
        </p:nvSpPr>
        <p:spPr>
          <a:xfrm>
            <a:off x="8582018" y="2769106"/>
            <a:ext cx="1377300" cy="284693"/>
          </a:xfrm>
          <a:prstGeom prst="rect">
            <a:avLst/>
          </a:prstGeom>
          <a:noFill/>
        </p:spPr>
        <p:txBody>
          <a:bodyPr wrap="none" rtlCol="0" anchor="ctr" anchorCtr="0">
            <a:spAutoFit/>
          </a:bodyPr>
          <a:lstStyle/>
          <a:p>
            <a:pPr defTabSz="914400"/>
            <a:r>
              <a:rPr lang="zh-CN" altLang="en-US" sz="1250" b="1" spc="300" dirty="0">
                <a:solidFill>
                  <a:srgbClr val="99191E"/>
                </a:solidFill>
                <a:ea typeface="Montserrat" charset="0"/>
                <a:cs typeface="Montserrat" charset="0"/>
              </a:rPr>
              <a:t>活动参加人员</a:t>
            </a:r>
            <a:endParaRPr lang="en-US" altLang="zh-CN" sz="1250" b="1" spc="300" dirty="0">
              <a:solidFill>
                <a:srgbClr val="99191E"/>
              </a:solidFill>
              <a:ea typeface="Montserrat" charset="0"/>
              <a:cs typeface="Montserrat" charset="0"/>
            </a:endParaRPr>
          </a:p>
        </p:txBody>
      </p:sp>
      <p:sp>
        <p:nvSpPr>
          <p:cNvPr id="466" name="Shape 2934"/>
          <p:cNvSpPr/>
          <p:nvPr/>
        </p:nvSpPr>
        <p:spPr>
          <a:xfrm>
            <a:off x="7991745" y="2800833"/>
            <a:ext cx="360421" cy="495579"/>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rgbClr val="99191E"/>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ea typeface="Lato Light" panose="020F0502020204030203" pitchFamily="34" charset="0"/>
              <a:cs typeface="Lato Light" panose="020F0502020204030203" pitchFamily="34" charset="0"/>
              <a:sym typeface="Gill Sans"/>
            </a:endParaRPr>
          </a:p>
        </p:txBody>
      </p:sp>
      <p:sp>
        <p:nvSpPr>
          <p:cNvPr id="467" name="TextBox 459"/>
          <p:cNvSpPr txBox="1"/>
          <p:nvPr/>
        </p:nvSpPr>
        <p:spPr>
          <a:xfrm>
            <a:off x="8620109" y="1931689"/>
            <a:ext cx="3119477" cy="461665"/>
          </a:xfrm>
          <a:prstGeom prst="rect">
            <a:avLst/>
          </a:prstGeom>
          <a:noFill/>
        </p:spPr>
        <p:txBody>
          <a:bodyPr wrap="square" lIns="0" tIns="0" rIns="0" bIns="0" numCol="1" spcCol="959784">
            <a:spAutoFit/>
          </a:bodyPr>
          <a:lstStyle/>
          <a:p>
            <a:pPr defTabSz="914400">
              <a:lnSpc>
                <a:spcPts val="1825"/>
              </a:lnSpc>
            </a:pPr>
            <a:r>
              <a:rPr lang="en-US" sz="1250" dirty="0">
                <a:solidFill>
                  <a:srgbClr val="7F7F7F"/>
                </a:solidFill>
                <a:ea typeface="Lato Light" panose="020F0502020204030203" pitchFamily="34" charset="0"/>
                <a:cs typeface="Lato Light" panose="020F0502020204030203" pitchFamily="34" charset="0"/>
              </a:rPr>
              <a:t>Also called an investment. If the asset is available at a price worth investing</a:t>
            </a:r>
            <a:endParaRPr lang="en-US" sz="1250" dirty="0">
              <a:solidFill>
                <a:srgbClr val="7F7F7F"/>
              </a:solidFill>
              <a:ea typeface="Lato Light" panose="020F0502020204030203" pitchFamily="34" charset="0"/>
              <a:cs typeface="Lato Light" panose="020F0502020204030203" pitchFamily="34" charset="0"/>
            </a:endParaRPr>
          </a:p>
        </p:txBody>
      </p:sp>
      <p:sp>
        <p:nvSpPr>
          <p:cNvPr id="468" name="TextBox 460"/>
          <p:cNvSpPr txBox="1"/>
          <p:nvPr/>
        </p:nvSpPr>
        <p:spPr>
          <a:xfrm>
            <a:off x="8582018" y="1608457"/>
            <a:ext cx="1377300" cy="284693"/>
          </a:xfrm>
          <a:prstGeom prst="rect">
            <a:avLst/>
          </a:prstGeom>
          <a:noFill/>
        </p:spPr>
        <p:txBody>
          <a:bodyPr wrap="none" rtlCol="0" anchor="ctr" anchorCtr="0">
            <a:spAutoFit/>
          </a:bodyPr>
          <a:lstStyle/>
          <a:p>
            <a:pPr defTabSz="914400"/>
            <a:r>
              <a:rPr lang="zh-CN" altLang="en-US" sz="1250" b="1" spc="300" dirty="0">
                <a:solidFill>
                  <a:srgbClr val="99191E"/>
                </a:solidFill>
                <a:ea typeface="Montserrat" charset="0"/>
                <a:cs typeface="Montserrat" charset="0"/>
              </a:rPr>
              <a:t>活动参加人员</a:t>
            </a:r>
            <a:endParaRPr lang="en-US" sz="1250" b="1" spc="300" dirty="0">
              <a:solidFill>
                <a:srgbClr val="99191E"/>
              </a:solidFill>
              <a:ea typeface="Montserrat" charset="0"/>
              <a:cs typeface="Montserrat" charset="0"/>
            </a:endParaRPr>
          </a:p>
        </p:txBody>
      </p:sp>
      <p:sp>
        <p:nvSpPr>
          <p:cNvPr id="469" name="Shape 2934"/>
          <p:cNvSpPr/>
          <p:nvPr/>
        </p:nvSpPr>
        <p:spPr>
          <a:xfrm>
            <a:off x="7991745" y="1640184"/>
            <a:ext cx="360421" cy="495579"/>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rgbClr val="99191E"/>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ea typeface="Lato Light" panose="020F0502020204030203" pitchFamily="34" charset="0"/>
              <a:cs typeface="Lato Light" panose="020F0502020204030203" pitchFamily="34" charset="0"/>
              <a:sym typeface="Gill Sans"/>
            </a:endParaRPr>
          </a:p>
        </p:txBody>
      </p:sp>
      <p:grpSp>
        <p:nvGrpSpPr>
          <p:cNvPr id="470" name="组合 469"/>
          <p:cNvGrpSpPr/>
          <p:nvPr/>
        </p:nvGrpSpPr>
        <p:grpSpPr>
          <a:xfrm>
            <a:off x="4625459" y="2451707"/>
            <a:ext cx="1317718" cy="521961"/>
            <a:chOff x="4625459" y="2451707"/>
            <a:chExt cx="1317718" cy="521961"/>
          </a:xfrm>
        </p:grpSpPr>
        <p:sp>
          <p:nvSpPr>
            <p:cNvPr id="471" name="Freeform 462"/>
            <p:cNvSpPr/>
            <p:nvPr/>
          </p:nvSpPr>
          <p:spPr>
            <a:xfrm rot="10800000">
              <a:off x="4625459" y="2451707"/>
              <a:ext cx="1317718" cy="521961"/>
            </a:xfrm>
            <a:custGeom>
              <a:avLst/>
              <a:gdLst>
                <a:gd name="connsiteX0" fmla="*/ 3228279 w 3244178"/>
                <a:gd name="connsiteY0" fmla="*/ 1043921 h 1043921"/>
                <a:gd name="connsiteX1" fmla="*/ 0 w 3244178"/>
                <a:gd name="connsiteY1" fmla="*/ 1043921 h 1043921"/>
                <a:gd name="connsiteX2" fmla="*/ 0 w 3244178"/>
                <a:gd name="connsiteY2" fmla="*/ 416162 h 1043921"/>
                <a:gd name="connsiteX3" fmla="*/ 3002804 w 3244178"/>
                <a:gd name="connsiteY3" fmla="*/ 416162 h 1043921"/>
                <a:gd name="connsiteX4" fmla="*/ 3244178 w 3244178"/>
                <a:gd name="connsiteY4" fmla="*/ 0 h 1043921"/>
                <a:gd name="connsiteX5" fmla="*/ 3234912 w 3244178"/>
                <a:gd name="connsiteY5" fmla="*/ 835361 h 1043921"/>
                <a:gd name="connsiteX6" fmla="*/ 3228279 w 3244178"/>
                <a:gd name="connsiteY6" fmla="*/ 832497 h 104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178" h="1043921">
                  <a:moveTo>
                    <a:pt x="3228279" y="1043921"/>
                  </a:moveTo>
                  <a:lnTo>
                    <a:pt x="0" y="1043921"/>
                  </a:lnTo>
                  <a:lnTo>
                    <a:pt x="0" y="416162"/>
                  </a:lnTo>
                  <a:lnTo>
                    <a:pt x="3002804" y="416162"/>
                  </a:lnTo>
                  <a:lnTo>
                    <a:pt x="3244178" y="0"/>
                  </a:lnTo>
                  <a:lnTo>
                    <a:pt x="3234912" y="835361"/>
                  </a:lnTo>
                  <a:lnTo>
                    <a:pt x="3228279" y="832497"/>
                  </a:lnTo>
                  <a:close/>
                </a:path>
              </a:pathLst>
            </a:cu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等线" panose="02010600030101010101" charset="-122"/>
                <a:ea typeface="Montserrat" charset="0"/>
                <a:cs typeface="Montserrat" charset="0"/>
              </a:endParaRPr>
            </a:p>
          </p:txBody>
        </p:sp>
        <p:sp>
          <p:nvSpPr>
            <p:cNvPr id="472" name="TextBox 463"/>
            <p:cNvSpPr txBox="1"/>
            <p:nvPr/>
          </p:nvSpPr>
          <p:spPr>
            <a:xfrm>
              <a:off x="4997762" y="2470608"/>
              <a:ext cx="611066" cy="284693"/>
            </a:xfrm>
            <a:prstGeom prst="rect">
              <a:avLst/>
            </a:prstGeom>
            <a:noFill/>
          </p:spPr>
          <p:txBody>
            <a:bodyPr wrap="non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250" b="1" i="0" u="none" strike="noStrike" kern="0" cap="none" spc="0" normalizeH="0" baseline="0" noProof="0" dirty="0">
                  <a:ln>
                    <a:noFill/>
                  </a:ln>
                  <a:solidFill>
                    <a:srgbClr val="FFFFFF"/>
                  </a:solidFill>
                  <a:effectLst/>
                  <a:uLnTx/>
                  <a:uFillTx/>
                  <a:ea typeface="Montserrat Semi Bold" charset="0"/>
                  <a:cs typeface="Montserrat Semi Bold" charset="0"/>
                </a:rPr>
                <a:t>EUROPE</a:t>
              </a:r>
              <a:endParaRPr kumimoji="0" lang="en-US" sz="1250" b="1" i="0" u="none" strike="noStrike" kern="0" cap="none" spc="0" normalizeH="0" baseline="0" noProof="0" dirty="0">
                <a:ln>
                  <a:noFill/>
                </a:ln>
                <a:solidFill>
                  <a:srgbClr val="FFFFFF"/>
                </a:solidFill>
                <a:effectLst/>
                <a:uLnTx/>
                <a:uFillTx/>
                <a:ea typeface="Montserrat Semi Bold" charset="0"/>
                <a:cs typeface="Montserrat Semi Bold"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447"/>
                                        </p:tgtEl>
                                        <p:attrNameLst>
                                          <p:attrName>style.visibility</p:attrName>
                                        </p:attrNameLst>
                                      </p:cBhvr>
                                      <p:to>
                                        <p:strVal val="visible"/>
                                      </p:to>
                                    </p:set>
                                    <p:anim calcmode="lin" valueType="num">
                                      <p:cBhvr>
                                        <p:cTn id="11" dur="500" fill="hold"/>
                                        <p:tgtEl>
                                          <p:spTgt spid="447"/>
                                        </p:tgtEl>
                                        <p:attrNameLst>
                                          <p:attrName>ppt_w</p:attrName>
                                        </p:attrNameLst>
                                      </p:cBhvr>
                                      <p:tavLst>
                                        <p:tav tm="0">
                                          <p:val>
                                            <p:strVal val="(6*min(max(#ppt_w*#ppt_h,.3),1)-7.4)/-.7*#ppt_w"/>
                                          </p:val>
                                        </p:tav>
                                        <p:tav tm="100000">
                                          <p:val>
                                            <p:strVal val="#ppt_w"/>
                                          </p:val>
                                        </p:tav>
                                      </p:tavLst>
                                    </p:anim>
                                    <p:anim calcmode="lin" valueType="num">
                                      <p:cBhvr>
                                        <p:cTn id="12" dur="500" fill="hold"/>
                                        <p:tgtEl>
                                          <p:spTgt spid="447"/>
                                        </p:tgtEl>
                                        <p:attrNameLst>
                                          <p:attrName>ppt_h</p:attrName>
                                        </p:attrNameLst>
                                      </p:cBhvr>
                                      <p:tavLst>
                                        <p:tav tm="0">
                                          <p:val>
                                            <p:strVal val="(6*min(max(#ppt_w*#ppt_h,.3),1)-7.4)/-.7*#ppt_h"/>
                                          </p:val>
                                        </p:tav>
                                        <p:tav tm="100000">
                                          <p:val>
                                            <p:strVal val="#ppt_h"/>
                                          </p:val>
                                        </p:tav>
                                      </p:tavLst>
                                    </p:anim>
                                    <p:anim calcmode="lin" valueType="num">
                                      <p:cBhvr>
                                        <p:cTn id="13" dur="500" fill="hold"/>
                                        <p:tgtEl>
                                          <p:spTgt spid="447"/>
                                        </p:tgtEl>
                                        <p:attrNameLst>
                                          <p:attrName>ppt_x</p:attrName>
                                        </p:attrNameLst>
                                      </p:cBhvr>
                                      <p:tavLst>
                                        <p:tav tm="0">
                                          <p:val>
                                            <p:fltVal val="0.5"/>
                                          </p:val>
                                        </p:tav>
                                        <p:tav tm="100000">
                                          <p:val>
                                            <p:strVal val="#ppt_x"/>
                                          </p:val>
                                        </p:tav>
                                      </p:tavLst>
                                    </p:anim>
                                    <p:anim calcmode="lin" valueType="num">
                                      <p:cBhvr>
                                        <p:cTn id="14" dur="500" fill="hold"/>
                                        <p:tgtEl>
                                          <p:spTgt spid="447"/>
                                        </p:tgtEl>
                                        <p:attrNameLst>
                                          <p:attrName>ppt_y</p:attrName>
                                        </p:attrNameLst>
                                      </p:cBhvr>
                                      <p:tavLst>
                                        <p:tav tm="0">
                                          <p:val>
                                            <p:strVal val="1+(6*min(max(#ppt_w*#ppt_h,.3),1)-7.4)/-.7*#ppt_h/2"/>
                                          </p:val>
                                        </p:tav>
                                        <p:tav tm="100000">
                                          <p:val>
                                            <p:strVal val="#ppt_y"/>
                                          </p:val>
                                        </p:tav>
                                      </p:tavLst>
                                    </p:anim>
                                  </p:childTnLst>
                                </p:cTn>
                              </p:par>
                              <p:par>
                                <p:cTn id="15" presetID="23" presetClass="entr" presetSubtype="36" fill="hold" grpId="0" nodeType="withEffect">
                                  <p:stCondLst>
                                    <p:cond delay="250"/>
                                  </p:stCondLst>
                                  <p:childTnLst>
                                    <p:set>
                                      <p:cBhvr>
                                        <p:cTn id="16" dur="1" fill="hold">
                                          <p:stCondLst>
                                            <p:cond delay="0"/>
                                          </p:stCondLst>
                                        </p:cTn>
                                        <p:tgtEl>
                                          <p:spTgt spid="448"/>
                                        </p:tgtEl>
                                        <p:attrNameLst>
                                          <p:attrName>style.visibility</p:attrName>
                                        </p:attrNameLst>
                                      </p:cBhvr>
                                      <p:to>
                                        <p:strVal val="visible"/>
                                      </p:to>
                                    </p:set>
                                    <p:anim calcmode="lin" valueType="num">
                                      <p:cBhvr>
                                        <p:cTn id="17" dur="500" fill="hold"/>
                                        <p:tgtEl>
                                          <p:spTgt spid="448"/>
                                        </p:tgtEl>
                                        <p:attrNameLst>
                                          <p:attrName>ppt_w</p:attrName>
                                        </p:attrNameLst>
                                      </p:cBhvr>
                                      <p:tavLst>
                                        <p:tav tm="0">
                                          <p:val>
                                            <p:strVal val="(6*min(max(#ppt_w*#ppt_h,.3),1)-7.4)/-.7*#ppt_w"/>
                                          </p:val>
                                        </p:tav>
                                        <p:tav tm="100000">
                                          <p:val>
                                            <p:strVal val="#ppt_w"/>
                                          </p:val>
                                        </p:tav>
                                      </p:tavLst>
                                    </p:anim>
                                    <p:anim calcmode="lin" valueType="num">
                                      <p:cBhvr>
                                        <p:cTn id="18" dur="500" fill="hold"/>
                                        <p:tgtEl>
                                          <p:spTgt spid="448"/>
                                        </p:tgtEl>
                                        <p:attrNameLst>
                                          <p:attrName>ppt_h</p:attrName>
                                        </p:attrNameLst>
                                      </p:cBhvr>
                                      <p:tavLst>
                                        <p:tav tm="0">
                                          <p:val>
                                            <p:strVal val="(6*min(max(#ppt_w*#ppt_h,.3),1)-7.4)/-.7*#ppt_h"/>
                                          </p:val>
                                        </p:tav>
                                        <p:tav tm="100000">
                                          <p:val>
                                            <p:strVal val="#ppt_h"/>
                                          </p:val>
                                        </p:tav>
                                      </p:tavLst>
                                    </p:anim>
                                    <p:anim calcmode="lin" valueType="num">
                                      <p:cBhvr>
                                        <p:cTn id="19" dur="500" fill="hold"/>
                                        <p:tgtEl>
                                          <p:spTgt spid="448"/>
                                        </p:tgtEl>
                                        <p:attrNameLst>
                                          <p:attrName>ppt_x</p:attrName>
                                        </p:attrNameLst>
                                      </p:cBhvr>
                                      <p:tavLst>
                                        <p:tav tm="0">
                                          <p:val>
                                            <p:fltVal val="0.5"/>
                                          </p:val>
                                        </p:tav>
                                        <p:tav tm="100000">
                                          <p:val>
                                            <p:strVal val="#ppt_x"/>
                                          </p:val>
                                        </p:tav>
                                      </p:tavLst>
                                    </p:anim>
                                    <p:anim calcmode="lin" valueType="num">
                                      <p:cBhvr>
                                        <p:cTn id="20" dur="500" fill="hold"/>
                                        <p:tgtEl>
                                          <p:spTgt spid="448"/>
                                        </p:tgtEl>
                                        <p:attrNameLst>
                                          <p:attrName>ppt_y</p:attrName>
                                        </p:attrNameLst>
                                      </p:cBhvr>
                                      <p:tavLst>
                                        <p:tav tm="0">
                                          <p:val>
                                            <p:strVal val="1+(6*min(max(#ppt_w*#ppt_h,.3),1)-7.4)/-.7*#ppt_h/2"/>
                                          </p:val>
                                        </p:tav>
                                        <p:tav tm="100000">
                                          <p:val>
                                            <p:strVal val="#ppt_y"/>
                                          </p:val>
                                        </p:tav>
                                      </p:tavLst>
                                    </p:anim>
                                  </p:childTnLst>
                                </p:cTn>
                              </p:par>
                              <p:par>
                                <p:cTn id="21" presetID="23" presetClass="entr" presetSubtype="36" fill="hold" grpId="0" nodeType="withEffect">
                                  <p:stCondLst>
                                    <p:cond delay="500"/>
                                  </p:stCondLst>
                                  <p:childTnLst>
                                    <p:set>
                                      <p:cBhvr>
                                        <p:cTn id="22" dur="1" fill="hold">
                                          <p:stCondLst>
                                            <p:cond delay="0"/>
                                          </p:stCondLst>
                                        </p:cTn>
                                        <p:tgtEl>
                                          <p:spTgt spid="449"/>
                                        </p:tgtEl>
                                        <p:attrNameLst>
                                          <p:attrName>style.visibility</p:attrName>
                                        </p:attrNameLst>
                                      </p:cBhvr>
                                      <p:to>
                                        <p:strVal val="visible"/>
                                      </p:to>
                                    </p:set>
                                    <p:anim calcmode="lin" valueType="num">
                                      <p:cBhvr>
                                        <p:cTn id="23" dur="500" fill="hold"/>
                                        <p:tgtEl>
                                          <p:spTgt spid="449"/>
                                        </p:tgtEl>
                                        <p:attrNameLst>
                                          <p:attrName>ppt_w</p:attrName>
                                        </p:attrNameLst>
                                      </p:cBhvr>
                                      <p:tavLst>
                                        <p:tav tm="0">
                                          <p:val>
                                            <p:strVal val="(6*min(max(#ppt_w*#ppt_h,.3),1)-7.4)/-.7*#ppt_w"/>
                                          </p:val>
                                        </p:tav>
                                        <p:tav tm="100000">
                                          <p:val>
                                            <p:strVal val="#ppt_w"/>
                                          </p:val>
                                        </p:tav>
                                      </p:tavLst>
                                    </p:anim>
                                    <p:anim calcmode="lin" valueType="num">
                                      <p:cBhvr>
                                        <p:cTn id="24" dur="500" fill="hold"/>
                                        <p:tgtEl>
                                          <p:spTgt spid="449"/>
                                        </p:tgtEl>
                                        <p:attrNameLst>
                                          <p:attrName>ppt_h</p:attrName>
                                        </p:attrNameLst>
                                      </p:cBhvr>
                                      <p:tavLst>
                                        <p:tav tm="0">
                                          <p:val>
                                            <p:strVal val="(6*min(max(#ppt_w*#ppt_h,.3),1)-7.4)/-.7*#ppt_h"/>
                                          </p:val>
                                        </p:tav>
                                        <p:tav tm="100000">
                                          <p:val>
                                            <p:strVal val="#ppt_h"/>
                                          </p:val>
                                        </p:tav>
                                      </p:tavLst>
                                    </p:anim>
                                    <p:anim calcmode="lin" valueType="num">
                                      <p:cBhvr>
                                        <p:cTn id="25" dur="500" fill="hold"/>
                                        <p:tgtEl>
                                          <p:spTgt spid="449"/>
                                        </p:tgtEl>
                                        <p:attrNameLst>
                                          <p:attrName>ppt_x</p:attrName>
                                        </p:attrNameLst>
                                      </p:cBhvr>
                                      <p:tavLst>
                                        <p:tav tm="0">
                                          <p:val>
                                            <p:fltVal val="0.5"/>
                                          </p:val>
                                        </p:tav>
                                        <p:tav tm="100000">
                                          <p:val>
                                            <p:strVal val="#ppt_x"/>
                                          </p:val>
                                        </p:tav>
                                      </p:tavLst>
                                    </p:anim>
                                    <p:anim calcmode="lin" valueType="num">
                                      <p:cBhvr>
                                        <p:cTn id="26" dur="500" fill="hold"/>
                                        <p:tgtEl>
                                          <p:spTgt spid="449"/>
                                        </p:tgtEl>
                                        <p:attrNameLst>
                                          <p:attrName>ppt_y</p:attrName>
                                        </p:attrNameLst>
                                      </p:cBhvr>
                                      <p:tavLst>
                                        <p:tav tm="0">
                                          <p:val>
                                            <p:strVal val="1+(6*min(max(#ppt_w*#ppt_h,.3),1)-7.4)/-.7*#ppt_h/2"/>
                                          </p:val>
                                        </p:tav>
                                        <p:tav tm="100000">
                                          <p:val>
                                            <p:strVal val="#ppt_y"/>
                                          </p:val>
                                        </p:tav>
                                      </p:tavLst>
                                    </p:anim>
                                  </p:childTnLst>
                                </p:cTn>
                              </p:par>
                              <p:par>
                                <p:cTn id="27" presetID="23" presetClass="entr" presetSubtype="36" fill="hold" grpId="0" nodeType="withEffect">
                                  <p:stCondLst>
                                    <p:cond delay="750"/>
                                  </p:stCondLst>
                                  <p:childTnLst>
                                    <p:set>
                                      <p:cBhvr>
                                        <p:cTn id="28" dur="1" fill="hold">
                                          <p:stCondLst>
                                            <p:cond delay="0"/>
                                          </p:stCondLst>
                                        </p:cTn>
                                        <p:tgtEl>
                                          <p:spTgt spid="451"/>
                                        </p:tgtEl>
                                        <p:attrNameLst>
                                          <p:attrName>style.visibility</p:attrName>
                                        </p:attrNameLst>
                                      </p:cBhvr>
                                      <p:to>
                                        <p:strVal val="visible"/>
                                      </p:to>
                                    </p:set>
                                    <p:anim calcmode="lin" valueType="num">
                                      <p:cBhvr>
                                        <p:cTn id="29" dur="500" fill="hold"/>
                                        <p:tgtEl>
                                          <p:spTgt spid="451"/>
                                        </p:tgtEl>
                                        <p:attrNameLst>
                                          <p:attrName>ppt_w</p:attrName>
                                        </p:attrNameLst>
                                      </p:cBhvr>
                                      <p:tavLst>
                                        <p:tav tm="0">
                                          <p:val>
                                            <p:strVal val="(6*min(max(#ppt_w*#ppt_h,.3),1)-7.4)/-.7*#ppt_w"/>
                                          </p:val>
                                        </p:tav>
                                        <p:tav tm="100000">
                                          <p:val>
                                            <p:strVal val="#ppt_w"/>
                                          </p:val>
                                        </p:tav>
                                      </p:tavLst>
                                    </p:anim>
                                    <p:anim calcmode="lin" valueType="num">
                                      <p:cBhvr>
                                        <p:cTn id="30" dur="500" fill="hold"/>
                                        <p:tgtEl>
                                          <p:spTgt spid="451"/>
                                        </p:tgtEl>
                                        <p:attrNameLst>
                                          <p:attrName>ppt_h</p:attrName>
                                        </p:attrNameLst>
                                      </p:cBhvr>
                                      <p:tavLst>
                                        <p:tav tm="0">
                                          <p:val>
                                            <p:strVal val="(6*min(max(#ppt_w*#ppt_h,.3),1)-7.4)/-.7*#ppt_h"/>
                                          </p:val>
                                        </p:tav>
                                        <p:tav tm="100000">
                                          <p:val>
                                            <p:strVal val="#ppt_h"/>
                                          </p:val>
                                        </p:tav>
                                      </p:tavLst>
                                    </p:anim>
                                    <p:anim calcmode="lin" valueType="num">
                                      <p:cBhvr>
                                        <p:cTn id="31" dur="500" fill="hold"/>
                                        <p:tgtEl>
                                          <p:spTgt spid="451"/>
                                        </p:tgtEl>
                                        <p:attrNameLst>
                                          <p:attrName>ppt_x</p:attrName>
                                        </p:attrNameLst>
                                      </p:cBhvr>
                                      <p:tavLst>
                                        <p:tav tm="0">
                                          <p:val>
                                            <p:fltVal val="0.5"/>
                                          </p:val>
                                        </p:tav>
                                        <p:tav tm="100000">
                                          <p:val>
                                            <p:strVal val="#ppt_x"/>
                                          </p:val>
                                        </p:tav>
                                      </p:tavLst>
                                    </p:anim>
                                    <p:anim calcmode="lin" valueType="num">
                                      <p:cBhvr>
                                        <p:cTn id="32" dur="500" fill="hold"/>
                                        <p:tgtEl>
                                          <p:spTgt spid="451"/>
                                        </p:tgtEl>
                                        <p:attrNameLst>
                                          <p:attrName>ppt_y</p:attrName>
                                        </p:attrNameLst>
                                      </p:cBhvr>
                                      <p:tavLst>
                                        <p:tav tm="0">
                                          <p:val>
                                            <p:strVal val="1+(6*min(max(#ppt_w*#ppt_h,.3),1)-7.4)/-.7*#ppt_h/2"/>
                                          </p:val>
                                        </p:tav>
                                        <p:tav tm="100000">
                                          <p:val>
                                            <p:strVal val="#ppt_y"/>
                                          </p:val>
                                        </p:tav>
                                      </p:tavLst>
                                    </p:anim>
                                  </p:childTnLst>
                                </p:cTn>
                              </p:par>
                              <p:par>
                                <p:cTn id="33" presetID="23" presetClass="entr" presetSubtype="36" fill="hold" grpId="0" nodeType="withEffect">
                                  <p:stCondLst>
                                    <p:cond delay="1000"/>
                                  </p:stCondLst>
                                  <p:childTnLst>
                                    <p:set>
                                      <p:cBhvr>
                                        <p:cTn id="34" dur="1" fill="hold">
                                          <p:stCondLst>
                                            <p:cond delay="0"/>
                                          </p:stCondLst>
                                        </p:cTn>
                                        <p:tgtEl>
                                          <p:spTgt spid="450"/>
                                        </p:tgtEl>
                                        <p:attrNameLst>
                                          <p:attrName>style.visibility</p:attrName>
                                        </p:attrNameLst>
                                      </p:cBhvr>
                                      <p:to>
                                        <p:strVal val="visible"/>
                                      </p:to>
                                    </p:set>
                                    <p:anim calcmode="lin" valueType="num">
                                      <p:cBhvr>
                                        <p:cTn id="35" dur="500" fill="hold"/>
                                        <p:tgtEl>
                                          <p:spTgt spid="450"/>
                                        </p:tgtEl>
                                        <p:attrNameLst>
                                          <p:attrName>ppt_w</p:attrName>
                                        </p:attrNameLst>
                                      </p:cBhvr>
                                      <p:tavLst>
                                        <p:tav tm="0">
                                          <p:val>
                                            <p:strVal val="(6*min(max(#ppt_w*#ppt_h,.3),1)-7.4)/-.7*#ppt_w"/>
                                          </p:val>
                                        </p:tav>
                                        <p:tav tm="100000">
                                          <p:val>
                                            <p:strVal val="#ppt_w"/>
                                          </p:val>
                                        </p:tav>
                                      </p:tavLst>
                                    </p:anim>
                                    <p:anim calcmode="lin" valueType="num">
                                      <p:cBhvr>
                                        <p:cTn id="36" dur="500" fill="hold"/>
                                        <p:tgtEl>
                                          <p:spTgt spid="450"/>
                                        </p:tgtEl>
                                        <p:attrNameLst>
                                          <p:attrName>ppt_h</p:attrName>
                                        </p:attrNameLst>
                                      </p:cBhvr>
                                      <p:tavLst>
                                        <p:tav tm="0">
                                          <p:val>
                                            <p:strVal val="(6*min(max(#ppt_w*#ppt_h,.3),1)-7.4)/-.7*#ppt_h"/>
                                          </p:val>
                                        </p:tav>
                                        <p:tav tm="100000">
                                          <p:val>
                                            <p:strVal val="#ppt_h"/>
                                          </p:val>
                                        </p:tav>
                                      </p:tavLst>
                                    </p:anim>
                                    <p:anim calcmode="lin" valueType="num">
                                      <p:cBhvr>
                                        <p:cTn id="37" dur="500" fill="hold"/>
                                        <p:tgtEl>
                                          <p:spTgt spid="450"/>
                                        </p:tgtEl>
                                        <p:attrNameLst>
                                          <p:attrName>ppt_x</p:attrName>
                                        </p:attrNameLst>
                                      </p:cBhvr>
                                      <p:tavLst>
                                        <p:tav tm="0">
                                          <p:val>
                                            <p:fltVal val="0.5"/>
                                          </p:val>
                                        </p:tav>
                                        <p:tav tm="100000">
                                          <p:val>
                                            <p:strVal val="#ppt_x"/>
                                          </p:val>
                                        </p:tav>
                                      </p:tavLst>
                                    </p:anim>
                                    <p:anim calcmode="lin" valueType="num">
                                      <p:cBhvr>
                                        <p:cTn id="38" dur="500" fill="hold"/>
                                        <p:tgtEl>
                                          <p:spTgt spid="450"/>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1000"/>
                            </p:stCondLst>
                            <p:childTnLst>
                              <p:par>
                                <p:cTn id="40" presetID="12" presetClass="entr" presetSubtype="4" fill="hold" nodeType="afterEffect">
                                  <p:stCondLst>
                                    <p:cond delay="0"/>
                                  </p:stCondLst>
                                  <p:childTnLst>
                                    <p:set>
                                      <p:cBhvr>
                                        <p:cTn id="41" dur="1" fill="hold">
                                          <p:stCondLst>
                                            <p:cond delay="0"/>
                                          </p:stCondLst>
                                        </p:cTn>
                                        <p:tgtEl>
                                          <p:spTgt spid="452"/>
                                        </p:tgtEl>
                                        <p:attrNameLst>
                                          <p:attrName>style.visibility</p:attrName>
                                        </p:attrNameLst>
                                      </p:cBhvr>
                                      <p:to>
                                        <p:strVal val="visible"/>
                                      </p:to>
                                    </p:set>
                                    <p:anim calcmode="lin" valueType="num">
                                      <p:cBhvr additive="base">
                                        <p:cTn id="42" dur="500"/>
                                        <p:tgtEl>
                                          <p:spTgt spid="452"/>
                                        </p:tgtEl>
                                        <p:attrNameLst>
                                          <p:attrName>ppt_y</p:attrName>
                                        </p:attrNameLst>
                                      </p:cBhvr>
                                      <p:tavLst>
                                        <p:tav tm="0">
                                          <p:val>
                                            <p:strVal val="#ppt_y+#ppt_h*1.125000"/>
                                          </p:val>
                                        </p:tav>
                                        <p:tav tm="100000">
                                          <p:val>
                                            <p:strVal val="#ppt_y"/>
                                          </p:val>
                                        </p:tav>
                                      </p:tavLst>
                                    </p:anim>
                                    <p:animEffect transition="in" filter="wipe(up)">
                                      <p:cBhvr>
                                        <p:cTn id="43" dur="500"/>
                                        <p:tgtEl>
                                          <p:spTgt spid="452"/>
                                        </p:tgtEl>
                                      </p:cBhvr>
                                    </p:animEffect>
                                  </p:childTnLst>
                                </p:cTn>
                              </p:par>
                            </p:childTnLst>
                          </p:cTn>
                        </p:par>
                        <p:par>
                          <p:cTn id="44" fill="hold">
                            <p:stCondLst>
                              <p:cond delay="1500"/>
                            </p:stCondLst>
                            <p:childTnLst>
                              <p:par>
                                <p:cTn id="45" presetID="12" presetClass="entr" presetSubtype="4" fill="hold" nodeType="afterEffect">
                                  <p:stCondLst>
                                    <p:cond delay="0"/>
                                  </p:stCondLst>
                                  <p:childTnLst>
                                    <p:set>
                                      <p:cBhvr>
                                        <p:cTn id="46" dur="1" fill="hold">
                                          <p:stCondLst>
                                            <p:cond delay="0"/>
                                          </p:stCondLst>
                                        </p:cTn>
                                        <p:tgtEl>
                                          <p:spTgt spid="455"/>
                                        </p:tgtEl>
                                        <p:attrNameLst>
                                          <p:attrName>style.visibility</p:attrName>
                                        </p:attrNameLst>
                                      </p:cBhvr>
                                      <p:to>
                                        <p:strVal val="visible"/>
                                      </p:to>
                                    </p:set>
                                    <p:anim calcmode="lin" valueType="num">
                                      <p:cBhvr additive="base">
                                        <p:cTn id="47" dur="500"/>
                                        <p:tgtEl>
                                          <p:spTgt spid="455"/>
                                        </p:tgtEl>
                                        <p:attrNameLst>
                                          <p:attrName>ppt_y</p:attrName>
                                        </p:attrNameLst>
                                      </p:cBhvr>
                                      <p:tavLst>
                                        <p:tav tm="0">
                                          <p:val>
                                            <p:strVal val="#ppt_y+#ppt_h*1.125000"/>
                                          </p:val>
                                        </p:tav>
                                        <p:tav tm="100000">
                                          <p:val>
                                            <p:strVal val="#ppt_y"/>
                                          </p:val>
                                        </p:tav>
                                      </p:tavLst>
                                    </p:anim>
                                    <p:animEffect transition="in" filter="wipe(up)">
                                      <p:cBhvr>
                                        <p:cTn id="48" dur="500"/>
                                        <p:tgtEl>
                                          <p:spTgt spid="455"/>
                                        </p:tgtEl>
                                      </p:cBhvr>
                                    </p:animEffect>
                                  </p:childTnLst>
                                </p:cTn>
                              </p:par>
                            </p:childTnLst>
                          </p:cTn>
                        </p:par>
                        <p:par>
                          <p:cTn id="49" fill="hold">
                            <p:stCondLst>
                              <p:cond delay="2000"/>
                            </p:stCondLst>
                            <p:childTnLst>
                              <p:par>
                                <p:cTn id="50" presetID="12" presetClass="entr" presetSubtype="4" fill="hold" nodeType="afterEffect">
                                  <p:stCondLst>
                                    <p:cond delay="0"/>
                                  </p:stCondLst>
                                  <p:childTnLst>
                                    <p:set>
                                      <p:cBhvr>
                                        <p:cTn id="51" dur="1" fill="hold">
                                          <p:stCondLst>
                                            <p:cond delay="0"/>
                                          </p:stCondLst>
                                        </p:cTn>
                                        <p:tgtEl>
                                          <p:spTgt spid="470"/>
                                        </p:tgtEl>
                                        <p:attrNameLst>
                                          <p:attrName>style.visibility</p:attrName>
                                        </p:attrNameLst>
                                      </p:cBhvr>
                                      <p:to>
                                        <p:strVal val="visible"/>
                                      </p:to>
                                    </p:set>
                                    <p:anim calcmode="lin" valueType="num">
                                      <p:cBhvr additive="base">
                                        <p:cTn id="52" dur="500"/>
                                        <p:tgtEl>
                                          <p:spTgt spid="470"/>
                                        </p:tgtEl>
                                        <p:attrNameLst>
                                          <p:attrName>ppt_y</p:attrName>
                                        </p:attrNameLst>
                                      </p:cBhvr>
                                      <p:tavLst>
                                        <p:tav tm="0">
                                          <p:val>
                                            <p:strVal val="#ppt_y+#ppt_h*1.125000"/>
                                          </p:val>
                                        </p:tav>
                                        <p:tav tm="100000">
                                          <p:val>
                                            <p:strVal val="#ppt_y"/>
                                          </p:val>
                                        </p:tav>
                                      </p:tavLst>
                                    </p:anim>
                                    <p:animEffect transition="in" filter="wipe(up)">
                                      <p:cBhvr>
                                        <p:cTn id="53" dur="500"/>
                                        <p:tgtEl>
                                          <p:spTgt spid="470"/>
                                        </p:tgtEl>
                                      </p:cBhvr>
                                    </p:animEffect>
                                  </p:childTnLst>
                                </p:cTn>
                              </p:par>
                            </p:childTnLst>
                          </p:cTn>
                        </p:par>
                        <p:par>
                          <p:cTn id="54" fill="hold">
                            <p:stCondLst>
                              <p:cond delay="2500"/>
                            </p:stCondLst>
                            <p:childTnLst>
                              <p:par>
                                <p:cTn id="55" presetID="49" presetClass="entr" presetSubtype="0" decel="100000" fill="hold" grpId="0" nodeType="afterEffect">
                                  <p:stCondLst>
                                    <p:cond delay="0"/>
                                  </p:stCondLst>
                                  <p:childTnLst>
                                    <p:set>
                                      <p:cBhvr>
                                        <p:cTn id="56" dur="1" fill="hold">
                                          <p:stCondLst>
                                            <p:cond delay="0"/>
                                          </p:stCondLst>
                                        </p:cTn>
                                        <p:tgtEl>
                                          <p:spTgt spid="469"/>
                                        </p:tgtEl>
                                        <p:attrNameLst>
                                          <p:attrName>style.visibility</p:attrName>
                                        </p:attrNameLst>
                                      </p:cBhvr>
                                      <p:to>
                                        <p:strVal val="visible"/>
                                      </p:to>
                                    </p:set>
                                    <p:anim calcmode="lin" valueType="num">
                                      <p:cBhvr>
                                        <p:cTn id="57" dur="500" fill="hold"/>
                                        <p:tgtEl>
                                          <p:spTgt spid="469"/>
                                        </p:tgtEl>
                                        <p:attrNameLst>
                                          <p:attrName>ppt_w</p:attrName>
                                        </p:attrNameLst>
                                      </p:cBhvr>
                                      <p:tavLst>
                                        <p:tav tm="0">
                                          <p:val>
                                            <p:fltVal val="0"/>
                                          </p:val>
                                        </p:tav>
                                        <p:tav tm="100000">
                                          <p:val>
                                            <p:strVal val="#ppt_w"/>
                                          </p:val>
                                        </p:tav>
                                      </p:tavLst>
                                    </p:anim>
                                    <p:anim calcmode="lin" valueType="num">
                                      <p:cBhvr>
                                        <p:cTn id="58" dur="500" fill="hold"/>
                                        <p:tgtEl>
                                          <p:spTgt spid="469"/>
                                        </p:tgtEl>
                                        <p:attrNameLst>
                                          <p:attrName>ppt_h</p:attrName>
                                        </p:attrNameLst>
                                      </p:cBhvr>
                                      <p:tavLst>
                                        <p:tav tm="0">
                                          <p:val>
                                            <p:fltVal val="0"/>
                                          </p:val>
                                        </p:tav>
                                        <p:tav tm="100000">
                                          <p:val>
                                            <p:strVal val="#ppt_h"/>
                                          </p:val>
                                        </p:tav>
                                      </p:tavLst>
                                    </p:anim>
                                    <p:anim calcmode="lin" valueType="num">
                                      <p:cBhvr>
                                        <p:cTn id="59" dur="500" fill="hold"/>
                                        <p:tgtEl>
                                          <p:spTgt spid="469"/>
                                        </p:tgtEl>
                                        <p:attrNameLst>
                                          <p:attrName>style.rotation</p:attrName>
                                        </p:attrNameLst>
                                      </p:cBhvr>
                                      <p:tavLst>
                                        <p:tav tm="0">
                                          <p:val>
                                            <p:fltVal val="360"/>
                                          </p:val>
                                        </p:tav>
                                        <p:tav tm="100000">
                                          <p:val>
                                            <p:fltVal val="0"/>
                                          </p:val>
                                        </p:tav>
                                      </p:tavLst>
                                    </p:anim>
                                    <p:animEffect transition="in" filter="fade">
                                      <p:cBhvr>
                                        <p:cTn id="60" dur="500"/>
                                        <p:tgtEl>
                                          <p:spTgt spid="469"/>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68"/>
                                        </p:tgtEl>
                                        <p:attrNameLst>
                                          <p:attrName>style.visibility</p:attrName>
                                        </p:attrNameLst>
                                      </p:cBhvr>
                                      <p:to>
                                        <p:strVal val="visible"/>
                                      </p:to>
                                    </p:set>
                                    <p:animEffect transition="in" filter="wipe(up)">
                                      <p:cBhvr>
                                        <p:cTn id="64" dur="500"/>
                                        <p:tgtEl>
                                          <p:spTgt spid="468"/>
                                        </p:tgtEl>
                                      </p:cBhvr>
                                    </p:animEffect>
                                  </p:childTnLst>
                                </p:cTn>
                              </p:par>
                            </p:childTnLst>
                          </p:cTn>
                        </p:par>
                        <p:par>
                          <p:cTn id="65" fill="hold">
                            <p:stCondLst>
                              <p:cond delay="3500"/>
                            </p:stCondLst>
                            <p:childTnLst>
                              <p:par>
                                <p:cTn id="66" presetID="22" presetClass="entr" presetSubtype="1" fill="hold" grpId="0" nodeType="afterEffect">
                                  <p:stCondLst>
                                    <p:cond delay="0"/>
                                  </p:stCondLst>
                                  <p:childTnLst>
                                    <p:set>
                                      <p:cBhvr>
                                        <p:cTn id="67" dur="1" fill="hold">
                                          <p:stCondLst>
                                            <p:cond delay="0"/>
                                          </p:stCondLst>
                                        </p:cTn>
                                        <p:tgtEl>
                                          <p:spTgt spid="467"/>
                                        </p:tgtEl>
                                        <p:attrNameLst>
                                          <p:attrName>style.visibility</p:attrName>
                                        </p:attrNameLst>
                                      </p:cBhvr>
                                      <p:to>
                                        <p:strVal val="visible"/>
                                      </p:to>
                                    </p:set>
                                    <p:animEffect transition="in" filter="wipe(up)">
                                      <p:cBhvr>
                                        <p:cTn id="68" dur="500"/>
                                        <p:tgtEl>
                                          <p:spTgt spid="467"/>
                                        </p:tgtEl>
                                      </p:cBhvr>
                                    </p:animEffect>
                                  </p:childTnLst>
                                </p:cTn>
                              </p:par>
                            </p:childTnLst>
                          </p:cTn>
                        </p:par>
                        <p:par>
                          <p:cTn id="69" fill="hold">
                            <p:stCondLst>
                              <p:cond delay="4000"/>
                            </p:stCondLst>
                            <p:childTnLst>
                              <p:par>
                                <p:cTn id="70" presetID="49" presetClass="entr" presetSubtype="0" decel="100000" fill="hold" grpId="0" nodeType="afterEffect">
                                  <p:stCondLst>
                                    <p:cond delay="0"/>
                                  </p:stCondLst>
                                  <p:childTnLst>
                                    <p:set>
                                      <p:cBhvr>
                                        <p:cTn id="71" dur="1" fill="hold">
                                          <p:stCondLst>
                                            <p:cond delay="0"/>
                                          </p:stCondLst>
                                        </p:cTn>
                                        <p:tgtEl>
                                          <p:spTgt spid="466"/>
                                        </p:tgtEl>
                                        <p:attrNameLst>
                                          <p:attrName>style.visibility</p:attrName>
                                        </p:attrNameLst>
                                      </p:cBhvr>
                                      <p:to>
                                        <p:strVal val="visible"/>
                                      </p:to>
                                    </p:set>
                                    <p:anim calcmode="lin" valueType="num">
                                      <p:cBhvr>
                                        <p:cTn id="72" dur="500" fill="hold"/>
                                        <p:tgtEl>
                                          <p:spTgt spid="466"/>
                                        </p:tgtEl>
                                        <p:attrNameLst>
                                          <p:attrName>ppt_w</p:attrName>
                                        </p:attrNameLst>
                                      </p:cBhvr>
                                      <p:tavLst>
                                        <p:tav tm="0">
                                          <p:val>
                                            <p:fltVal val="0"/>
                                          </p:val>
                                        </p:tav>
                                        <p:tav tm="100000">
                                          <p:val>
                                            <p:strVal val="#ppt_w"/>
                                          </p:val>
                                        </p:tav>
                                      </p:tavLst>
                                    </p:anim>
                                    <p:anim calcmode="lin" valueType="num">
                                      <p:cBhvr>
                                        <p:cTn id="73" dur="500" fill="hold"/>
                                        <p:tgtEl>
                                          <p:spTgt spid="466"/>
                                        </p:tgtEl>
                                        <p:attrNameLst>
                                          <p:attrName>ppt_h</p:attrName>
                                        </p:attrNameLst>
                                      </p:cBhvr>
                                      <p:tavLst>
                                        <p:tav tm="0">
                                          <p:val>
                                            <p:fltVal val="0"/>
                                          </p:val>
                                        </p:tav>
                                        <p:tav tm="100000">
                                          <p:val>
                                            <p:strVal val="#ppt_h"/>
                                          </p:val>
                                        </p:tav>
                                      </p:tavLst>
                                    </p:anim>
                                    <p:anim calcmode="lin" valueType="num">
                                      <p:cBhvr>
                                        <p:cTn id="74" dur="500" fill="hold"/>
                                        <p:tgtEl>
                                          <p:spTgt spid="466"/>
                                        </p:tgtEl>
                                        <p:attrNameLst>
                                          <p:attrName>style.rotation</p:attrName>
                                        </p:attrNameLst>
                                      </p:cBhvr>
                                      <p:tavLst>
                                        <p:tav tm="0">
                                          <p:val>
                                            <p:fltVal val="360"/>
                                          </p:val>
                                        </p:tav>
                                        <p:tav tm="100000">
                                          <p:val>
                                            <p:fltVal val="0"/>
                                          </p:val>
                                        </p:tav>
                                      </p:tavLst>
                                    </p:anim>
                                    <p:animEffect transition="in" filter="fade">
                                      <p:cBhvr>
                                        <p:cTn id="75" dur="500"/>
                                        <p:tgtEl>
                                          <p:spTgt spid="466"/>
                                        </p:tgtEl>
                                      </p:cBhvr>
                                    </p:animEffect>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65"/>
                                        </p:tgtEl>
                                        <p:attrNameLst>
                                          <p:attrName>style.visibility</p:attrName>
                                        </p:attrNameLst>
                                      </p:cBhvr>
                                      <p:to>
                                        <p:strVal val="visible"/>
                                      </p:to>
                                    </p:set>
                                    <p:animEffect transition="in" filter="wipe(up)">
                                      <p:cBhvr>
                                        <p:cTn id="79" dur="500"/>
                                        <p:tgtEl>
                                          <p:spTgt spid="465"/>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464"/>
                                        </p:tgtEl>
                                        <p:attrNameLst>
                                          <p:attrName>style.visibility</p:attrName>
                                        </p:attrNameLst>
                                      </p:cBhvr>
                                      <p:to>
                                        <p:strVal val="visible"/>
                                      </p:to>
                                    </p:set>
                                    <p:animEffect transition="in" filter="wipe(up)">
                                      <p:cBhvr>
                                        <p:cTn id="83" dur="500"/>
                                        <p:tgtEl>
                                          <p:spTgt spid="464"/>
                                        </p:tgtEl>
                                      </p:cBhvr>
                                    </p:animEffect>
                                  </p:childTnLst>
                                </p:cTn>
                              </p:par>
                            </p:childTnLst>
                          </p:cTn>
                        </p:par>
                        <p:par>
                          <p:cTn id="84" fill="hold">
                            <p:stCondLst>
                              <p:cond delay="5500"/>
                            </p:stCondLst>
                            <p:childTnLst>
                              <p:par>
                                <p:cTn id="85" presetID="49" presetClass="entr" presetSubtype="0" decel="100000" fill="hold" grpId="0" nodeType="afterEffect">
                                  <p:stCondLst>
                                    <p:cond delay="0"/>
                                  </p:stCondLst>
                                  <p:childTnLst>
                                    <p:set>
                                      <p:cBhvr>
                                        <p:cTn id="86" dur="1" fill="hold">
                                          <p:stCondLst>
                                            <p:cond delay="0"/>
                                          </p:stCondLst>
                                        </p:cTn>
                                        <p:tgtEl>
                                          <p:spTgt spid="463"/>
                                        </p:tgtEl>
                                        <p:attrNameLst>
                                          <p:attrName>style.visibility</p:attrName>
                                        </p:attrNameLst>
                                      </p:cBhvr>
                                      <p:to>
                                        <p:strVal val="visible"/>
                                      </p:to>
                                    </p:set>
                                    <p:anim calcmode="lin" valueType="num">
                                      <p:cBhvr>
                                        <p:cTn id="87" dur="500" fill="hold"/>
                                        <p:tgtEl>
                                          <p:spTgt spid="463"/>
                                        </p:tgtEl>
                                        <p:attrNameLst>
                                          <p:attrName>ppt_w</p:attrName>
                                        </p:attrNameLst>
                                      </p:cBhvr>
                                      <p:tavLst>
                                        <p:tav tm="0">
                                          <p:val>
                                            <p:fltVal val="0"/>
                                          </p:val>
                                        </p:tav>
                                        <p:tav tm="100000">
                                          <p:val>
                                            <p:strVal val="#ppt_w"/>
                                          </p:val>
                                        </p:tav>
                                      </p:tavLst>
                                    </p:anim>
                                    <p:anim calcmode="lin" valueType="num">
                                      <p:cBhvr>
                                        <p:cTn id="88" dur="500" fill="hold"/>
                                        <p:tgtEl>
                                          <p:spTgt spid="463"/>
                                        </p:tgtEl>
                                        <p:attrNameLst>
                                          <p:attrName>ppt_h</p:attrName>
                                        </p:attrNameLst>
                                      </p:cBhvr>
                                      <p:tavLst>
                                        <p:tav tm="0">
                                          <p:val>
                                            <p:fltVal val="0"/>
                                          </p:val>
                                        </p:tav>
                                        <p:tav tm="100000">
                                          <p:val>
                                            <p:strVal val="#ppt_h"/>
                                          </p:val>
                                        </p:tav>
                                      </p:tavLst>
                                    </p:anim>
                                    <p:anim calcmode="lin" valueType="num">
                                      <p:cBhvr>
                                        <p:cTn id="89" dur="500" fill="hold"/>
                                        <p:tgtEl>
                                          <p:spTgt spid="463"/>
                                        </p:tgtEl>
                                        <p:attrNameLst>
                                          <p:attrName>style.rotation</p:attrName>
                                        </p:attrNameLst>
                                      </p:cBhvr>
                                      <p:tavLst>
                                        <p:tav tm="0">
                                          <p:val>
                                            <p:fltVal val="360"/>
                                          </p:val>
                                        </p:tav>
                                        <p:tav tm="100000">
                                          <p:val>
                                            <p:fltVal val="0"/>
                                          </p:val>
                                        </p:tav>
                                      </p:tavLst>
                                    </p:anim>
                                    <p:animEffect transition="in" filter="fade">
                                      <p:cBhvr>
                                        <p:cTn id="90" dur="500"/>
                                        <p:tgtEl>
                                          <p:spTgt spid="463"/>
                                        </p:tgtEl>
                                      </p:cBhvr>
                                    </p:animEffect>
                                  </p:childTnLst>
                                </p:cTn>
                              </p:par>
                            </p:childTnLst>
                          </p:cTn>
                        </p:par>
                        <p:par>
                          <p:cTn id="91" fill="hold">
                            <p:stCondLst>
                              <p:cond delay="6000"/>
                            </p:stCondLst>
                            <p:childTnLst>
                              <p:par>
                                <p:cTn id="92" presetID="22" presetClass="entr" presetSubtype="1" fill="hold" grpId="0" nodeType="afterEffect">
                                  <p:stCondLst>
                                    <p:cond delay="0"/>
                                  </p:stCondLst>
                                  <p:childTnLst>
                                    <p:set>
                                      <p:cBhvr>
                                        <p:cTn id="93" dur="1" fill="hold">
                                          <p:stCondLst>
                                            <p:cond delay="0"/>
                                          </p:stCondLst>
                                        </p:cTn>
                                        <p:tgtEl>
                                          <p:spTgt spid="462"/>
                                        </p:tgtEl>
                                        <p:attrNameLst>
                                          <p:attrName>style.visibility</p:attrName>
                                        </p:attrNameLst>
                                      </p:cBhvr>
                                      <p:to>
                                        <p:strVal val="visible"/>
                                      </p:to>
                                    </p:set>
                                    <p:animEffect transition="in" filter="wipe(up)">
                                      <p:cBhvr>
                                        <p:cTn id="94" dur="500"/>
                                        <p:tgtEl>
                                          <p:spTgt spid="462"/>
                                        </p:tgtEl>
                                      </p:cBhvr>
                                    </p:animEffect>
                                  </p:childTnLst>
                                </p:cTn>
                              </p:par>
                            </p:childTnLst>
                          </p:cTn>
                        </p:par>
                        <p:par>
                          <p:cTn id="95" fill="hold">
                            <p:stCondLst>
                              <p:cond delay="6500"/>
                            </p:stCondLst>
                            <p:childTnLst>
                              <p:par>
                                <p:cTn id="96" presetID="22" presetClass="entr" presetSubtype="1" fill="hold" grpId="0" nodeType="afterEffect">
                                  <p:stCondLst>
                                    <p:cond delay="0"/>
                                  </p:stCondLst>
                                  <p:childTnLst>
                                    <p:set>
                                      <p:cBhvr>
                                        <p:cTn id="97" dur="1" fill="hold">
                                          <p:stCondLst>
                                            <p:cond delay="0"/>
                                          </p:stCondLst>
                                        </p:cTn>
                                        <p:tgtEl>
                                          <p:spTgt spid="461"/>
                                        </p:tgtEl>
                                        <p:attrNameLst>
                                          <p:attrName>style.visibility</p:attrName>
                                        </p:attrNameLst>
                                      </p:cBhvr>
                                      <p:to>
                                        <p:strVal val="visible"/>
                                      </p:to>
                                    </p:set>
                                    <p:animEffect transition="in" filter="wipe(up)">
                                      <p:cBhvr>
                                        <p:cTn id="98" dur="500"/>
                                        <p:tgtEl>
                                          <p:spTgt spid="461"/>
                                        </p:tgtEl>
                                      </p:cBhvr>
                                    </p:animEffect>
                                  </p:childTnLst>
                                </p:cTn>
                              </p:par>
                            </p:childTnLst>
                          </p:cTn>
                        </p:par>
                        <p:par>
                          <p:cTn id="99" fill="hold">
                            <p:stCondLst>
                              <p:cond delay="7000"/>
                            </p:stCondLst>
                            <p:childTnLst>
                              <p:par>
                                <p:cTn id="100" presetID="49" presetClass="entr" presetSubtype="0" decel="100000" fill="hold" grpId="0" nodeType="afterEffect">
                                  <p:stCondLst>
                                    <p:cond delay="0"/>
                                  </p:stCondLst>
                                  <p:childTnLst>
                                    <p:set>
                                      <p:cBhvr>
                                        <p:cTn id="101" dur="1" fill="hold">
                                          <p:stCondLst>
                                            <p:cond delay="0"/>
                                          </p:stCondLst>
                                        </p:cTn>
                                        <p:tgtEl>
                                          <p:spTgt spid="460"/>
                                        </p:tgtEl>
                                        <p:attrNameLst>
                                          <p:attrName>style.visibility</p:attrName>
                                        </p:attrNameLst>
                                      </p:cBhvr>
                                      <p:to>
                                        <p:strVal val="visible"/>
                                      </p:to>
                                    </p:set>
                                    <p:anim calcmode="lin" valueType="num">
                                      <p:cBhvr>
                                        <p:cTn id="102" dur="500" fill="hold"/>
                                        <p:tgtEl>
                                          <p:spTgt spid="460"/>
                                        </p:tgtEl>
                                        <p:attrNameLst>
                                          <p:attrName>ppt_w</p:attrName>
                                        </p:attrNameLst>
                                      </p:cBhvr>
                                      <p:tavLst>
                                        <p:tav tm="0">
                                          <p:val>
                                            <p:fltVal val="0"/>
                                          </p:val>
                                        </p:tav>
                                        <p:tav tm="100000">
                                          <p:val>
                                            <p:strVal val="#ppt_w"/>
                                          </p:val>
                                        </p:tav>
                                      </p:tavLst>
                                    </p:anim>
                                    <p:anim calcmode="lin" valueType="num">
                                      <p:cBhvr>
                                        <p:cTn id="103" dur="500" fill="hold"/>
                                        <p:tgtEl>
                                          <p:spTgt spid="460"/>
                                        </p:tgtEl>
                                        <p:attrNameLst>
                                          <p:attrName>ppt_h</p:attrName>
                                        </p:attrNameLst>
                                      </p:cBhvr>
                                      <p:tavLst>
                                        <p:tav tm="0">
                                          <p:val>
                                            <p:fltVal val="0"/>
                                          </p:val>
                                        </p:tav>
                                        <p:tav tm="100000">
                                          <p:val>
                                            <p:strVal val="#ppt_h"/>
                                          </p:val>
                                        </p:tav>
                                      </p:tavLst>
                                    </p:anim>
                                    <p:anim calcmode="lin" valueType="num">
                                      <p:cBhvr>
                                        <p:cTn id="104" dur="500" fill="hold"/>
                                        <p:tgtEl>
                                          <p:spTgt spid="460"/>
                                        </p:tgtEl>
                                        <p:attrNameLst>
                                          <p:attrName>style.rotation</p:attrName>
                                        </p:attrNameLst>
                                      </p:cBhvr>
                                      <p:tavLst>
                                        <p:tav tm="0">
                                          <p:val>
                                            <p:fltVal val="360"/>
                                          </p:val>
                                        </p:tav>
                                        <p:tav tm="100000">
                                          <p:val>
                                            <p:fltVal val="0"/>
                                          </p:val>
                                        </p:tav>
                                      </p:tavLst>
                                    </p:anim>
                                    <p:animEffect transition="in" filter="fade">
                                      <p:cBhvr>
                                        <p:cTn id="105" dur="500"/>
                                        <p:tgtEl>
                                          <p:spTgt spid="460"/>
                                        </p:tgtEl>
                                      </p:cBhvr>
                                    </p:animEffect>
                                  </p:childTnLst>
                                </p:cTn>
                              </p:par>
                            </p:childTnLst>
                          </p:cTn>
                        </p:par>
                        <p:par>
                          <p:cTn id="106" fill="hold">
                            <p:stCondLst>
                              <p:cond delay="7500"/>
                            </p:stCondLst>
                            <p:childTnLst>
                              <p:par>
                                <p:cTn id="107" presetID="22" presetClass="entr" presetSubtype="1" fill="hold" grpId="0" nodeType="afterEffect">
                                  <p:stCondLst>
                                    <p:cond delay="0"/>
                                  </p:stCondLst>
                                  <p:childTnLst>
                                    <p:set>
                                      <p:cBhvr>
                                        <p:cTn id="108" dur="1" fill="hold">
                                          <p:stCondLst>
                                            <p:cond delay="0"/>
                                          </p:stCondLst>
                                        </p:cTn>
                                        <p:tgtEl>
                                          <p:spTgt spid="459"/>
                                        </p:tgtEl>
                                        <p:attrNameLst>
                                          <p:attrName>style.visibility</p:attrName>
                                        </p:attrNameLst>
                                      </p:cBhvr>
                                      <p:to>
                                        <p:strVal val="visible"/>
                                      </p:to>
                                    </p:set>
                                    <p:animEffect transition="in" filter="wipe(up)">
                                      <p:cBhvr>
                                        <p:cTn id="109" dur="500"/>
                                        <p:tgtEl>
                                          <p:spTgt spid="459"/>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458"/>
                                        </p:tgtEl>
                                        <p:attrNameLst>
                                          <p:attrName>style.visibility</p:attrName>
                                        </p:attrNameLst>
                                      </p:cBhvr>
                                      <p:to>
                                        <p:strVal val="visible"/>
                                      </p:to>
                                    </p:set>
                                    <p:animEffect transition="in" filter="wipe(up)">
                                      <p:cBhvr>
                                        <p:cTn id="113" dur="500"/>
                                        <p:tgtEl>
                                          <p:spTgt spid="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 grpId="0" animBg="1"/>
      <p:bldP spid="448" grpId="0" animBg="1"/>
      <p:bldP spid="449" grpId="0" animBg="1"/>
      <p:bldP spid="450" grpId="0" animBg="1"/>
      <p:bldP spid="451" grpId="0" animBg="1"/>
      <p:bldP spid="458" grpId="0"/>
      <p:bldP spid="459" grpId="0"/>
      <p:bldP spid="460" grpId="0" animBg="1"/>
      <p:bldP spid="461" grpId="0"/>
      <p:bldP spid="462" grpId="0"/>
      <p:bldP spid="463" grpId="0" animBg="1"/>
      <p:bldP spid="464" grpId="0"/>
      <p:bldP spid="465" grpId="0"/>
      <p:bldP spid="466" grpId="0" animBg="1"/>
      <p:bldP spid="467" grpId="0"/>
      <p:bldP spid="468" grpId="0"/>
      <p:bldP spid="4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9700" y="0"/>
            <a:ext cx="4292600" cy="6858000"/>
          </a:xfrm>
          <a:prstGeom prst="rect">
            <a:avLst/>
          </a:prstGeom>
          <a:solidFill>
            <a:srgbClr val="99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 name="矩形 5"/>
          <p:cNvSpPr/>
          <p:nvPr/>
        </p:nvSpPr>
        <p:spPr>
          <a:xfrm>
            <a:off x="259080" y="321532"/>
            <a:ext cx="11656312" cy="6296598"/>
          </a:xfrm>
          <a:prstGeom prst="rect">
            <a:avLst/>
          </a:prstGeom>
          <a:solidFill>
            <a:schemeClr val="bg1"/>
          </a:solidFill>
          <a:ln>
            <a:noFill/>
          </a:ln>
          <a:effectLst>
            <a:outerShdw blurRad="558800" sx="103000" sy="103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nvGrpSpPr>
          <p:cNvPr id="43" name="组合 42"/>
          <p:cNvGrpSpPr/>
          <p:nvPr/>
        </p:nvGrpSpPr>
        <p:grpSpPr>
          <a:xfrm>
            <a:off x="1969270" y="2984182"/>
            <a:ext cx="8288022" cy="1942191"/>
            <a:chOff x="1969270" y="2984182"/>
            <a:chExt cx="8288022" cy="1942191"/>
          </a:xfrm>
        </p:grpSpPr>
        <p:sp>
          <p:nvSpPr>
            <p:cNvPr id="44" name="TextBox 8"/>
            <p:cNvSpPr txBox="1"/>
            <p:nvPr/>
          </p:nvSpPr>
          <p:spPr>
            <a:xfrm>
              <a:off x="2621150" y="2984182"/>
              <a:ext cx="7035426" cy="4770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500" b="1" i="0" u="none" strike="noStrike" kern="0" cap="none" spc="300" normalizeH="0" baseline="0" noProof="0" dirty="0">
                  <a:ln>
                    <a:noFill/>
                  </a:ln>
                  <a:solidFill>
                    <a:srgbClr val="99191E"/>
                  </a:solidFill>
                  <a:effectLst/>
                  <a:uLnTx/>
                  <a:uFillTx/>
                  <a:ea typeface="Montserrat" charset="0"/>
                  <a:cs typeface="Montserrat" charset="0"/>
                </a:rPr>
                <a:t>活动执行策略</a:t>
              </a:r>
              <a:endParaRPr kumimoji="0" lang="en-US" sz="2500" b="1" i="0" u="none" strike="noStrike" kern="0" cap="none" spc="300" normalizeH="0" baseline="0" noProof="0" dirty="0">
                <a:ln>
                  <a:noFill/>
                </a:ln>
                <a:solidFill>
                  <a:srgbClr val="99191E"/>
                </a:solidFill>
                <a:effectLst/>
                <a:uLnTx/>
                <a:uFillTx/>
                <a:ea typeface="Montserrat" charset="0"/>
                <a:cs typeface="Montserrat" charset="0"/>
              </a:endParaRPr>
            </a:p>
          </p:txBody>
        </p:sp>
        <p:sp>
          <p:nvSpPr>
            <p:cNvPr id="45" name="TextBox 11"/>
            <p:cNvSpPr txBox="1"/>
            <p:nvPr/>
          </p:nvSpPr>
          <p:spPr>
            <a:xfrm>
              <a:off x="4969693" y="3646603"/>
              <a:ext cx="2295820" cy="480581"/>
            </a:xfrm>
            <a:prstGeom prst="rect">
              <a:avLst/>
            </a:prstGeom>
            <a:noFill/>
          </p:spPr>
          <p:txBody>
            <a:bodyPr wrap="non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en-US" sz="900" b="0" i="0" u="none" strike="noStrike" kern="0" cap="none" spc="150" normalizeH="0" baseline="0" noProof="0" dirty="0">
                  <a:ln>
                    <a:noFill/>
                  </a:ln>
                  <a:solidFill>
                    <a:srgbClr val="7F7F7F"/>
                  </a:solidFill>
                  <a:effectLst/>
                  <a:uLnTx/>
                  <a:uFillTx/>
                  <a:ea typeface="Montserrat" charset="0"/>
                  <a:cs typeface="Montserrat" charset="0"/>
                </a:rPr>
                <a:t>NOW YOU CAN WRITE SOMETHING REALLY</a:t>
              </a:r>
              <a:endParaRPr kumimoji="0" lang="en-US" sz="900" b="0" i="0" u="none" strike="noStrike" kern="0" cap="none" spc="150" normalizeH="0" baseline="0" noProof="0" dirty="0">
                <a:ln>
                  <a:noFill/>
                </a:ln>
                <a:solidFill>
                  <a:srgbClr val="7F7F7F"/>
                </a:solidFill>
                <a:effectLst/>
                <a:uLnTx/>
                <a:uFillTx/>
                <a:ea typeface="Montserrat" charset="0"/>
                <a:cs typeface="Montserrat" charset="0"/>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en-US" sz="900" b="0" i="0" u="none" strike="noStrike" kern="0" cap="none" spc="150" normalizeH="0" baseline="0" noProof="0" dirty="0">
                  <a:ln>
                    <a:noFill/>
                  </a:ln>
                  <a:solidFill>
                    <a:srgbClr val="7F7F7F"/>
                  </a:solidFill>
                  <a:effectLst/>
                  <a:uLnTx/>
                  <a:uFillTx/>
                  <a:ea typeface="Montserrat" charset="0"/>
                  <a:cs typeface="Montserrat" charset="0"/>
                </a:rPr>
                <a:t>AWESOME IN THIS AREA</a:t>
              </a:r>
              <a:endParaRPr kumimoji="0" lang="en-US" sz="900" b="0" i="0" u="none" strike="noStrike" kern="0" cap="none" spc="150" normalizeH="0" baseline="0" noProof="0" dirty="0">
                <a:ln>
                  <a:noFill/>
                </a:ln>
                <a:solidFill>
                  <a:srgbClr val="7F7F7F"/>
                </a:solidFill>
                <a:effectLst/>
                <a:uLnTx/>
                <a:uFillTx/>
                <a:ea typeface="Montserrat" charset="0"/>
                <a:cs typeface="Montserrat" charset="0"/>
              </a:endParaRPr>
            </a:p>
          </p:txBody>
        </p:sp>
        <p:cxnSp>
          <p:nvCxnSpPr>
            <p:cNvPr id="46" name="Straight Connector 2"/>
            <p:cNvCxnSpPr/>
            <p:nvPr/>
          </p:nvCxnSpPr>
          <p:spPr>
            <a:xfrm>
              <a:off x="5552323" y="3516669"/>
              <a:ext cx="1173080" cy="0"/>
            </a:xfrm>
            <a:prstGeom prst="line">
              <a:avLst/>
            </a:prstGeom>
            <a:noFill/>
            <a:ln w="6350" cap="flat" cmpd="sng" algn="ctr">
              <a:solidFill>
                <a:srgbClr val="000000"/>
              </a:solidFill>
              <a:prstDash val="solid"/>
              <a:miter lim="800000"/>
            </a:ln>
            <a:effectLst/>
          </p:spPr>
        </p:cxnSp>
        <p:sp>
          <p:nvSpPr>
            <p:cNvPr id="47" name="TextBox 23"/>
            <p:cNvSpPr txBox="1"/>
            <p:nvPr/>
          </p:nvSpPr>
          <p:spPr>
            <a:xfrm>
              <a:off x="1969270" y="4316398"/>
              <a:ext cx="8288022" cy="609975"/>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en-US" sz="1200" b="0" i="0" u="none" strike="noStrike" kern="0" cap="none" spc="0" normalizeH="0" baseline="0" noProof="0" dirty="0">
                  <a:ln>
                    <a:noFill/>
                  </a:ln>
                  <a:solidFill>
                    <a:srgbClr val="7F7F7F"/>
                  </a:solidFill>
                  <a:effectLst/>
                  <a:uLnTx/>
                  <a:uFillTx/>
                  <a:ea typeface="Lato Light" panose="020F0502020204030203" pitchFamily="34" charset="0"/>
                  <a:cs typeface="Lato Light" panose="020F0502020204030203" pitchFamily="34" charset="0"/>
                </a:rPr>
                <a:t>Entrepreneurial activities differ substantially depending on the type of organization and creativity. Entrepreneurial activities differ substantially depending on the type of organization and creativity. Entrepreneurial activities differ</a:t>
              </a:r>
              <a:endParaRPr kumimoji="0" lang="en-US" sz="1200" b="0" i="0" u="none" strike="noStrike" kern="0" cap="none" spc="0" normalizeH="0" baseline="0" noProof="0" dirty="0">
                <a:ln>
                  <a:noFill/>
                </a:ln>
                <a:solidFill>
                  <a:srgbClr val="7F7F7F"/>
                </a:solidFill>
                <a:effectLst/>
                <a:uLnTx/>
                <a:uFillTx/>
                <a:ea typeface="Lato Light" panose="020F0502020204030203" pitchFamily="34" charset="0"/>
                <a:cs typeface="Lato Light" panose="020F0502020204030203" pitchFamily="34" charset="0"/>
              </a:endParaRPr>
            </a:p>
          </p:txBody>
        </p:sp>
      </p:grpSp>
      <p:grpSp>
        <p:nvGrpSpPr>
          <p:cNvPr id="48" name="组合 47"/>
          <p:cNvGrpSpPr/>
          <p:nvPr/>
        </p:nvGrpSpPr>
        <p:grpSpPr>
          <a:xfrm>
            <a:off x="5100510" y="5148097"/>
            <a:ext cx="2008909" cy="443346"/>
            <a:chOff x="5100510" y="5148097"/>
            <a:chExt cx="2008909" cy="443346"/>
          </a:xfrm>
        </p:grpSpPr>
        <p:sp>
          <p:nvSpPr>
            <p:cNvPr id="49" name="Rectangle 3"/>
            <p:cNvSpPr/>
            <p:nvPr/>
          </p:nvSpPr>
          <p:spPr>
            <a:xfrm>
              <a:off x="5100510" y="5148097"/>
              <a:ext cx="2008909" cy="443346"/>
            </a:xfrm>
            <a:prstGeom prst="rect">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Lato Light"/>
                <a:ea typeface="+mn-ea"/>
                <a:cs typeface="+mn-cs"/>
              </a:endParaRPr>
            </a:p>
          </p:txBody>
        </p:sp>
        <p:sp>
          <p:nvSpPr>
            <p:cNvPr id="50" name="TextBox 27"/>
            <p:cNvSpPr txBox="1"/>
            <p:nvPr/>
          </p:nvSpPr>
          <p:spPr>
            <a:xfrm>
              <a:off x="5729517" y="5187942"/>
              <a:ext cx="776174" cy="369332"/>
            </a:xfrm>
            <a:prstGeom prst="rect">
              <a:avLst/>
            </a:prstGeom>
            <a:noFill/>
          </p:spPr>
          <p:txBody>
            <a:bodyPr wrap="non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en-US" sz="1200" b="0" i="0" u="none" strike="noStrike" kern="0" cap="none" spc="150" normalizeH="0" baseline="0" noProof="0" dirty="0">
                  <a:ln>
                    <a:noFill/>
                  </a:ln>
                  <a:solidFill>
                    <a:srgbClr val="FFFFFF"/>
                  </a:solidFill>
                  <a:effectLst/>
                  <a:uLnTx/>
                  <a:uFillTx/>
                  <a:ea typeface="Montserrat" charset="0"/>
                  <a:cs typeface="Montserrat" charset="0"/>
                </a:rPr>
                <a:t>WELCOME</a:t>
              </a:r>
              <a:endParaRPr kumimoji="0" lang="en-US" sz="1200" b="0" i="0" u="none" strike="noStrike" kern="0" cap="none" spc="150" normalizeH="0" baseline="0" noProof="0" dirty="0">
                <a:ln>
                  <a:noFill/>
                </a:ln>
                <a:solidFill>
                  <a:srgbClr val="FFFFFF"/>
                </a:solidFill>
                <a:effectLst/>
                <a:uLnTx/>
                <a:uFillTx/>
                <a:ea typeface="Montserrat" charset="0"/>
                <a:cs typeface="Montserrat" charset="0"/>
              </a:endParaRPr>
            </a:p>
          </p:txBody>
        </p:sp>
      </p:grpSp>
      <p:grpSp>
        <p:nvGrpSpPr>
          <p:cNvPr id="51" name="组合 50"/>
          <p:cNvGrpSpPr/>
          <p:nvPr/>
        </p:nvGrpSpPr>
        <p:grpSpPr>
          <a:xfrm>
            <a:off x="5391732" y="1253298"/>
            <a:ext cx="1424035" cy="1424035"/>
            <a:chOff x="5391732" y="1253298"/>
            <a:chExt cx="1424035" cy="1424035"/>
          </a:xfrm>
        </p:grpSpPr>
        <p:sp>
          <p:nvSpPr>
            <p:cNvPr id="52" name="Oval 1"/>
            <p:cNvSpPr/>
            <p:nvPr/>
          </p:nvSpPr>
          <p:spPr>
            <a:xfrm>
              <a:off x="5391732" y="1253298"/>
              <a:ext cx="1424035" cy="1424035"/>
            </a:xfrm>
            <a:prstGeom prst="ellipse">
              <a:avLst/>
            </a:prstGeom>
            <a:solidFill>
              <a:srgbClr val="9919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Lato Light"/>
                <a:ea typeface="+mn-ea"/>
                <a:cs typeface="+mn-cs"/>
              </a:endParaRPr>
            </a:p>
          </p:txBody>
        </p:sp>
        <p:sp>
          <p:nvSpPr>
            <p:cNvPr id="53" name="Shape 2554"/>
            <p:cNvSpPr/>
            <p:nvPr/>
          </p:nvSpPr>
          <p:spPr>
            <a:xfrm>
              <a:off x="5818730" y="1777327"/>
              <a:ext cx="554540" cy="504128"/>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FFFFFF"/>
            </a:solidFill>
            <a:ln w="12700">
              <a:miter lim="400000"/>
            </a:ln>
          </p:spPr>
          <p:txBody>
            <a:bodyPr lIns="19045" tIns="19045" rIns="19045" bIns="19045" anchor="ctr"/>
            <a:lstStyle/>
            <a:p>
              <a:pPr marL="0" marR="0" lvl="0" indent="0" defTabSz="22860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up)">
                                      <p:cBhvr>
                                        <p:cTn id="13" dur="500"/>
                                        <p:tgtEl>
                                          <p:spTgt spid="4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Effect transition="in" filter="fade">
                                      <p:cBhvr>
                                        <p:cTn id="1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9700" y="0"/>
            <a:ext cx="4292600" cy="6858000"/>
          </a:xfrm>
          <a:prstGeom prst="rect">
            <a:avLst/>
          </a:prstGeom>
          <a:solidFill>
            <a:srgbClr val="99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 name="矩形 5"/>
          <p:cNvSpPr/>
          <p:nvPr/>
        </p:nvSpPr>
        <p:spPr>
          <a:xfrm>
            <a:off x="259080" y="321532"/>
            <a:ext cx="11656312" cy="6296598"/>
          </a:xfrm>
          <a:prstGeom prst="rect">
            <a:avLst/>
          </a:prstGeom>
          <a:solidFill>
            <a:schemeClr val="bg1"/>
          </a:solidFill>
          <a:ln>
            <a:noFill/>
          </a:ln>
          <a:effectLst>
            <a:outerShdw blurRad="558800" sx="103000" sy="103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nvGrpSpPr>
          <p:cNvPr id="15" name="组合 14"/>
          <p:cNvGrpSpPr/>
          <p:nvPr/>
        </p:nvGrpSpPr>
        <p:grpSpPr>
          <a:xfrm>
            <a:off x="840494" y="1615788"/>
            <a:ext cx="3841661" cy="3407402"/>
            <a:chOff x="853194" y="2079338"/>
            <a:chExt cx="3841661" cy="3407402"/>
          </a:xfrm>
        </p:grpSpPr>
        <p:sp>
          <p:nvSpPr>
            <p:cNvPr id="16" name="TextBox 22"/>
            <p:cNvSpPr txBox="1"/>
            <p:nvPr/>
          </p:nvSpPr>
          <p:spPr>
            <a:xfrm>
              <a:off x="853194" y="2079338"/>
              <a:ext cx="3585572"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300" normalizeH="0" baseline="0" noProof="0" dirty="0">
                  <a:ln>
                    <a:noFill/>
                  </a:ln>
                  <a:solidFill>
                    <a:srgbClr val="99191E"/>
                  </a:solidFill>
                  <a:effectLst/>
                  <a:uLnTx/>
                  <a:uFillTx/>
                  <a:ea typeface="Montserrat" charset="0"/>
                  <a:cs typeface="Montserrat" charset="0"/>
                </a:rPr>
                <a:t>活动准备流程</a:t>
              </a:r>
              <a:endParaRPr kumimoji="0" lang="en-US" sz="3600" b="1" i="0" u="none" strike="noStrike" kern="0" cap="none" spc="300" normalizeH="0" baseline="0" noProof="0" dirty="0">
                <a:ln>
                  <a:noFill/>
                </a:ln>
                <a:solidFill>
                  <a:srgbClr val="99191E"/>
                </a:solidFill>
                <a:effectLst/>
                <a:uLnTx/>
                <a:uFillTx/>
                <a:ea typeface="Montserrat" charset="0"/>
                <a:cs typeface="Montserrat" charset="0"/>
              </a:endParaRPr>
            </a:p>
          </p:txBody>
        </p:sp>
        <p:sp>
          <p:nvSpPr>
            <p:cNvPr id="17" name="TextBox 24"/>
            <p:cNvSpPr txBox="1"/>
            <p:nvPr/>
          </p:nvSpPr>
          <p:spPr>
            <a:xfrm>
              <a:off x="903131" y="2955918"/>
              <a:ext cx="2295821" cy="507831"/>
            </a:xfrm>
            <a:prstGeom prst="rect">
              <a:avLst/>
            </a:prstGeom>
            <a:noFill/>
          </p:spPr>
          <p:txBody>
            <a:bodyPr wrap="non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sz="900" b="0" i="0" u="none" strike="noStrike" kern="0" cap="none" spc="150" normalizeH="0" baseline="0" noProof="0" dirty="0">
                  <a:ln>
                    <a:noFill/>
                  </a:ln>
                  <a:solidFill>
                    <a:prstClr val="black">
                      <a:lumMod val="65000"/>
                      <a:lumOff val="35000"/>
                    </a:prstClr>
                  </a:solidFill>
                  <a:effectLst/>
                  <a:uLnTx/>
                  <a:uFillTx/>
                  <a:ea typeface="Montserrat" charset="0"/>
                  <a:cs typeface="Montserrat" charset="0"/>
                </a:rPr>
                <a:t>NOW YOU CAN WRITE SOMETHING REALLY</a:t>
              </a:r>
              <a:endParaRPr kumimoji="0" lang="en-US" sz="900" b="0" i="0" u="none" strike="noStrike" kern="0" cap="none" spc="150" normalizeH="0" baseline="0" noProof="0" dirty="0">
                <a:ln>
                  <a:noFill/>
                </a:ln>
                <a:solidFill>
                  <a:prstClr val="black">
                    <a:lumMod val="65000"/>
                    <a:lumOff val="35000"/>
                  </a:prstClr>
                </a:solidFill>
                <a:effectLst/>
                <a:uLnTx/>
                <a:uFillTx/>
                <a:ea typeface="Montserrat" charset="0"/>
                <a:cs typeface="Montserrat"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en-US" sz="900" b="0" i="0" u="none" strike="noStrike" kern="0" cap="none" spc="150" normalizeH="0" baseline="0" noProof="0" dirty="0">
                  <a:ln>
                    <a:noFill/>
                  </a:ln>
                  <a:solidFill>
                    <a:prstClr val="black">
                      <a:lumMod val="65000"/>
                      <a:lumOff val="35000"/>
                    </a:prstClr>
                  </a:solidFill>
                  <a:effectLst/>
                  <a:uLnTx/>
                  <a:uFillTx/>
                  <a:ea typeface="Montserrat" charset="0"/>
                  <a:cs typeface="Montserrat" charset="0"/>
                </a:rPr>
                <a:t>AWESOME IN THIS AREA</a:t>
              </a:r>
              <a:endParaRPr kumimoji="0" lang="en-US" sz="900" b="0" i="0" u="none" strike="noStrike" kern="0" cap="none" spc="150" normalizeH="0" baseline="0" noProof="0" dirty="0">
                <a:ln>
                  <a:noFill/>
                </a:ln>
                <a:solidFill>
                  <a:prstClr val="black">
                    <a:lumMod val="65000"/>
                    <a:lumOff val="35000"/>
                  </a:prstClr>
                </a:solidFill>
                <a:effectLst/>
                <a:uLnTx/>
                <a:uFillTx/>
                <a:ea typeface="Montserrat" charset="0"/>
                <a:cs typeface="Montserrat" charset="0"/>
              </a:endParaRPr>
            </a:p>
          </p:txBody>
        </p:sp>
        <p:cxnSp>
          <p:nvCxnSpPr>
            <p:cNvPr id="18" name="Straight Connector 25"/>
            <p:cNvCxnSpPr/>
            <p:nvPr/>
          </p:nvCxnSpPr>
          <p:spPr>
            <a:xfrm>
              <a:off x="938196" y="2787030"/>
              <a:ext cx="2483707" cy="0"/>
            </a:xfrm>
            <a:prstGeom prst="line">
              <a:avLst/>
            </a:prstGeom>
            <a:noFill/>
            <a:ln w="6350" cap="flat" cmpd="sng" algn="ctr">
              <a:solidFill>
                <a:sysClr val="windowText" lastClr="000000">
                  <a:lumMod val="75000"/>
                  <a:lumOff val="25000"/>
                </a:sysClr>
              </a:solidFill>
              <a:prstDash val="solid"/>
              <a:miter lim="800000"/>
            </a:ln>
            <a:effectLst/>
          </p:spPr>
        </p:cxnSp>
        <p:sp>
          <p:nvSpPr>
            <p:cNvPr id="19" name="TextBox 26"/>
            <p:cNvSpPr txBox="1"/>
            <p:nvPr/>
          </p:nvSpPr>
          <p:spPr>
            <a:xfrm>
              <a:off x="886737" y="3586471"/>
              <a:ext cx="3808118" cy="120032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sz="1200" b="0" i="0" u="none" strike="noStrike" kern="0" cap="none" spc="0" normalizeH="0" baseline="0" noProof="0" dirty="0">
                  <a:ln>
                    <a:noFill/>
                  </a:ln>
                  <a:solidFill>
                    <a:prstClr val="black">
                      <a:lumMod val="65000"/>
                      <a:lumOff val="35000"/>
                    </a:prstClr>
                  </a:solidFill>
                  <a:effectLst/>
                  <a:uLnTx/>
                  <a:uFillTx/>
                  <a:ea typeface="Lato Light" panose="020F0502020204030203" pitchFamily="34" charset="0"/>
                  <a:cs typeface="Lato Light" panose="020F0502020204030203" pitchFamily="34" charset="0"/>
                </a:rPr>
                <a:t>Entrepreneurial activities differ substantially depending on the type of organization and creativity. Entrepreneurial activities differ substantially depending on the type of organization and creativity. Entrepreneurial activities differ</a:t>
              </a:r>
              <a:endParaRPr kumimoji="0" lang="en-US" sz="1200" b="0" i="0" u="none" strike="noStrike" kern="0" cap="none" spc="0" normalizeH="0" baseline="0" noProof="0" dirty="0">
                <a:ln>
                  <a:noFill/>
                </a:ln>
                <a:solidFill>
                  <a:prstClr val="black">
                    <a:lumMod val="65000"/>
                    <a:lumOff val="35000"/>
                  </a:prstClr>
                </a:solidFill>
                <a:effectLst/>
                <a:uLnTx/>
                <a:uFillTx/>
                <a:ea typeface="Lato Light" panose="020F0502020204030203" pitchFamily="34" charset="0"/>
                <a:cs typeface="Lato Light" panose="020F0502020204030203" pitchFamily="34" charset="0"/>
              </a:endParaRPr>
            </a:p>
          </p:txBody>
        </p:sp>
        <p:grpSp>
          <p:nvGrpSpPr>
            <p:cNvPr id="20" name="Group 4"/>
            <p:cNvGrpSpPr/>
            <p:nvPr/>
          </p:nvGrpSpPr>
          <p:grpSpPr>
            <a:xfrm>
              <a:off x="938196" y="5186520"/>
              <a:ext cx="1530330" cy="300220"/>
              <a:chOff x="5537205" y="11235207"/>
              <a:chExt cx="3060659" cy="600440"/>
            </a:xfrm>
          </p:grpSpPr>
          <p:sp>
            <p:nvSpPr>
              <p:cNvPr id="21" name="Rectangle 29"/>
              <p:cNvSpPr/>
              <p:nvPr/>
            </p:nvSpPr>
            <p:spPr>
              <a:xfrm>
                <a:off x="5537205" y="11235207"/>
                <a:ext cx="3060659" cy="600440"/>
              </a:xfrm>
              <a:prstGeom prst="rect">
                <a:avLst/>
              </a:prstGeom>
              <a:solidFill>
                <a:srgbClr val="99191E"/>
              </a:solidFill>
              <a:ln w="28575" cap="flat" cmpd="sng" algn="ctr">
                <a:solidFill>
                  <a:sysClr val="window" lastClr="FFFFFF">
                    <a:lumMod val="75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lumMod val="65000"/>
                      <a:lumOff val="35000"/>
                    </a:prstClr>
                  </a:solidFill>
                  <a:effectLst/>
                  <a:uLnTx/>
                  <a:uFillTx/>
                  <a:latin typeface="等线" panose="02010600030101010101" charset="-122"/>
                  <a:ea typeface="Lato Light" panose="020F0502020204030203" pitchFamily="34" charset="0"/>
                  <a:cs typeface="Lato Light" panose="020F0502020204030203" pitchFamily="34" charset="0"/>
                </a:endParaRPr>
              </a:p>
            </p:txBody>
          </p:sp>
          <p:sp>
            <p:nvSpPr>
              <p:cNvPr id="22" name="TextBox 30"/>
              <p:cNvSpPr txBox="1"/>
              <p:nvPr/>
            </p:nvSpPr>
            <p:spPr>
              <a:xfrm>
                <a:off x="5658215" y="11351739"/>
                <a:ext cx="2795575" cy="461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150" normalizeH="0" baseline="0" noProof="0" dirty="0">
                    <a:ln>
                      <a:noFill/>
                    </a:ln>
                    <a:solidFill>
                      <a:prstClr val="white"/>
                    </a:solidFill>
                    <a:effectLst/>
                    <a:uLnTx/>
                    <a:uFillTx/>
                    <a:ea typeface="Montserrat" charset="0"/>
                    <a:cs typeface="Montserrat" charset="0"/>
                  </a:rPr>
                  <a:t>LEARN MORE</a:t>
                </a:r>
                <a:endParaRPr kumimoji="0" lang="en-US" sz="900" b="0" i="0" u="none" strike="noStrike" kern="0" cap="none" spc="150" normalizeH="0" baseline="0" noProof="0" dirty="0">
                  <a:ln>
                    <a:noFill/>
                  </a:ln>
                  <a:solidFill>
                    <a:prstClr val="white"/>
                  </a:solidFill>
                  <a:effectLst/>
                  <a:uLnTx/>
                  <a:uFillTx/>
                  <a:ea typeface="Montserrat" charset="0"/>
                  <a:cs typeface="Montserrat" charset="0"/>
                </a:endParaRPr>
              </a:p>
            </p:txBody>
          </p:sp>
        </p:grpSp>
      </p:grpSp>
      <p:sp>
        <p:nvSpPr>
          <p:cNvPr id="23" name="Shape 2525"/>
          <p:cNvSpPr/>
          <p:nvPr/>
        </p:nvSpPr>
        <p:spPr>
          <a:xfrm>
            <a:off x="6083300" y="1504900"/>
            <a:ext cx="530161" cy="530161"/>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99191E"/>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prstClr val="black">
                  <a:lumMod val="65000"/>
                  <a:lumOff val="35000"/>
                </a:prstClr>
              </a:solidFill>
              <a:effectLst>
                <a:outerShdw blurRad="38100" dist="12700" dir="5400000" rotWithShape="0">
                  <a:srgbClr val="000000">
                    <a:alpha val="50000"/>
                  </a:srgbClr>
                </a:outerShdw>
              </a:effectLst>
              <a:ea typeface="Gill Sans"/>
              <a:cs typeface="Gill Sans"/>
              <a:sym typeface="Gill Sans"/>
            </a:endParaRPr>
          </a:p>
        </p:txBody>
      </p:sp>
      <p:sp>
        <p:nvSpPr>
          <p:cNvPr id="24" name="Shape 2550"/>
          <p:cNvSpPr/>
          <p:nvPr/>
        </p:nvSpPr>
        <p:spPr>
          <a:xfrm>
            <a:off x="8235584" y="1506650"/>
            <a:ext cx="530161" cy="530161"/>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rgbClr val="99191E"/>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prstClr val="black">
                  <a:lumMod val="65000"/>
                  <a:lumOff val="35000"/>
                </a:prstClr>
              </a:solidFill>
              <a:effectLst>
                <a:outerShdw blurRad="38100" dist="12700" dir="5400000" rotWithShape="0">
                  <a:srgbClr val="000000">
                    <a:alpha val="50000"/>
                  </a:srgbClr>
                </a:outerShdw>
              </a:effectLst>
              <a:ea typeface="Gill Sans"/>
              <a:cs typeface="Gill Sans"/>
              <a:sym typeface="Gill Sans"/>
            </a:endParaRPr>
          </a:p>
        </p:txBody>
      </p:sp>
      <p:sp>
        <p:nvSpPr>
          <p:cNvPr id="25" name="Shape 2567"/>
          <p:cNvSpPr/>
          <p:nvPr/>
        </p:nvSpPr>
        <p:spPr>
          <a:xfrm>
            <a:off x="10387869" y="1504882"/>
            <a:ext cx="530161" cy="530179"/>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rgbClr val="99191E"/>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prstClr val="black">
                  <a:lumMod val="65000"/>
                  <a:lumOff val="35000"/>
                </a:prstClr>
              </a:solidFill>
              <a:effectLst>
                <a:outerShdw blurRad="38100" dist="12700" dir="5400000" rotWithShape="0">
                  <a:srgbClr val="000000">
                    <a:alpha val="50000"/>
                  </a:srgbClr>
                </a:outerShdw>
              </a:effectLst>
              <a:ea typeface="Gill Sans"/>
              <a:cs typeface="Gill Sans"/>
              <a:sym typeface="Gill Sans"/>
            </a:endParaRPr>
          </a:p>
        </p:txBody>
      </p:sp>
      <p:sp>
        <p:nvSpPr>
          <p:cNvPr id="26" name="Shape 2605"/>
          <p:cNvSpPr/>
          <p:nvPr/>
        </p:nvSpPr>
        <p:spPr>
          <a:xfrm>
            <a:off x="6081815" y="3715405"/>
            <a:ext cx="530413" cy="530399"/>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rgbClr val="99191E"/>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prstClr val="black">
                  <a:lumMod val="65000"/>
                  <a:lumOff val="35000"/>
                </a:prstClr>
              </a:solidFill>
              <a:effectLst>
                <a:outerShdw blurRad="38100" dist="12700" dir="5400000" rotWithShape="0">
                  <a:srgbClr val="000000">
                    <a:alpha val="50000"/>
                  </a:srgbClr>
                </a:outerShdw>
              </a:effectLst>
              <a:ea typeface="Gill Sans"/>
              <a:cs typeface="Gill Sans"/>
              <a:sym typeface="Gill Sans"/>
            </a:endParaRPr>
          </a:p>
        </p:txBody>
      </p:sp>
      <p:sp>
        <p:nvSpPr>
          <p:cNvPr id="27" name="Shape 2617"/>
          <p:cNvSpPr/>
          <p:nvPr/>
        </p:nvSpPr>
        <p:spPr>
          <a:xfrm>
            <a:off x="8234100" y="3798908"/>
            <a:ext cx="530161" cy="433816"/>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99191E"/>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prstClr val="black">
                  <a:lumMod val="65000"/>
                  <a:lumOff val="35000"/>
                </a:prstClr>
              </a:solidFill>
              <a:effectLst>
                <a:outerShdw blurRad="38100" dist="12700" dir="5400000" rotWithShape="0">
                  <a:srgbClr val="000000">
                    <a:alpha val="50000"/>
                  </a:srgbClr>
                </a:outerShdw>
              </a:effectLst>
              <a:ea typeface="Gill Sans"/>
              <a:cs typeface="Gill Sans"/>
              <a:sym typeface="Gill Sans"/>
            </a:endParaRPr>
          </a:p>
        </p:txBody>
      </p:sp>
      <p:grpSp>
        <p:nvGrpSpPr>
          <p:cNvPr id="28" name="组合 27"/>
          <p:cNvGrpSpPr/>
          <p:nvPr/>
        </p:nvGrpSpPr>
        <p:grpSpPr>
          <a:xfrm>
            <a:off x="5477556" y="2262119"/>
            <a:ext cx="1725352" cy="981915"/>
            <a:chOff x="5490256" y="2725669"/>
            <a:chExt cx="1725352" cy="981915"/>
          </a:xfrm>
        </p:grpSpPr>
        <p:sp>
          <p:nvSpPr>
            <p:cNvPr id="29" name="TextBox 18"/>
            <p:cNvSpPr txBox="1"/>
            <p:nvPr/>
          </p:nvSpPr>
          <p:spPr>
            <a:xfrm>
              <a:off x="5996236" y="2725669"/>
              <a:ext cx="729687" cy="338554"/>
            </a:xfrm>
            <a:prstGeom prst="rect">
              <a:avLst/>
            </a:prstGeom>
            <a:noFill/>
          </p:spPr>
          <p:txBody>
            <a:bodyPr wrap="none" rtlCol="0">
              <a:spAutoFit/>
            </a:bodyPr>
            <a:lstStyle/>
            <a:p>
              <a:pPr algn="ctr" defTabSz="914400"/>
              <a:r>
                <a:rPr lang="en-US" sz="1600" b="1" spc="300" dirty="0">
                  <a:solidFill>
                    <a:prstClr val="black">
                      <a:lumMod val="65000"/>
                      <a:lumOff val="35000"/>
                    </a:prstClr>
                  </a:solidFill>
                  <a:ea typeface="Montserrat Semi" charset="0"/>
                  <a:cs typeface="Montserrat Semi" charset="0"/>
                </a:rPr>
                <a:t>HOME</a:t>
              </a:r>
              <a:endParaRPr lang="en-US" sz="1600" b="1" spc="300" dirty="0">
                <a:solidFill>
                  <a:prstClr val="black">
                    <a:lumMod val="65000"/>
                    <a:lumOff val="35000"/>
                  </a:prstClr>
                </a:solidFill>
                <a:ea typeface="Montserrat Semi" charset="0"/>
                <a:cs typeface="Montserrat Semi" charset="0"/>
              </a:endParaRPr>
            </a:p>
          </p:txBody>
        </p:sp>
        <p:sp>
          <p:nvSpPr>
            <p:cNvPr id="30" name="TextBox 19"/>
            <p:cNvSpPr txBox="1"/>
            <p:nvPr/>
          </p:nvSpPr>
          <p:spPr>
            <a:xfrm>
              <a:off x="5490256" y="3061253"/>
              <a:ext cx="1725352" cy="646331"/>
            </a:xfrm>
            <a:prstGeom prst="rect">
              <a:avLst/>
            </a:prstGeom>
            <a:noFill/>
          </p:spPr>
          <p:txBody>
            <a:bodyPr wrap="square" rtlCol="0">
              <a:spAutoFit/>
            </a:bodyPr>
            <a:lstStyle/>
            <a:p>
              <a:pPr algn="ctr" defTabSz="914400">
                <a:lnSpc>
                  <a:spcPct val="150000"/>
                </a:lnSpc>
              </a:pPr>
              <a:r>
                <a:rPr lang="en-US" sz="1200" dirty="0">
                  <a:solidFill>
                    <a:prstClr val="black">
                      <a:lumMod val="65000"/>
                      <a:lumOff val="35000"/>
                    </a:prstClr>
                  </a:solidFill>
                  <a:ea typeface="Lato Light" panose="020F0502020204030203" pitchFamily="34" charset="0"/>
                  <a:cs typeface="Lato Light" panose="020F0502020204030203" pitchFamily="34" charset="0"/>
                </a:rPr>
                <a:t>Entrepreneurial activities differ substantially</a:t>
              </a:r>
              <a:endParaRPr lang="en-US" sz="1200" dirty="0">
                <a:solidFill>
                  <a:prstClr val="black">
                    <a:lumMod val="65000"/>
                    <a:lumOff val="35000"/>
                  </a:prstClr>
                </a:solidFill>
                <a:ea typeface="Lato Light" panose="020F0502020204030203" pitchFamily="34" charset="0"/>
                <a:cs typeface="Lato Light" panose="020F0502020204030203" pitchFamily="34" charset="0"/>
              </a:endParaRPr>
            </a:p>
          </p:txBody>
        </p:sp>
      </p:grpSp>
      <p:grpSp>
        <p:nvGrpSpPr>
          <p:cNvPr id="31" name="组合 30"/>
          <p:cNvGrpSpPr/>
          <p:nvPr/>
        </p:nvGrpSpPr>
        <p:grpSpPr>
          <a:xfrm>
            <a:off x="7634243" y="2262119"/>
            <a:ext cx="1725352" cy="981915"/>
            <a:chOff x="7646943" y="2725669"/>
            <a:chExt cx="1725352" cy="981915"/>
          </a:xfrm>
        </p:grpSpPr>
        <p:sp>
          <p:nvSpPr>
            <p:cNvPr id="32" name="TextBox 20"/>
            <p:cNvSpPr txBox="1"/>
            <p:nvPr/>
          </p:nvSpPr>
          <p:spPr>
            <a:xfrm>
              <a:off x="8115253" y="2725669"/>
              <a:ext cx="805029" cy="338554"/>
            </a:xfrm>
            <a:prstGeom prst="rect">
              <a:avLst/>
            </a:prstGeom>
            <a:noFill/>
          </p:spPr>
          <p:txBody>
            <a:bodyPr wrap="none" rtlCol="0">
              <a:spAutoFit/>
            </a:bodyPr>
            <a:lstStyle/>
            <a:p>
              <a:pPr algn="ctr" defTabSz="914400"/>
              <a:r>
                <a:rPr lang="en-US" sz="1600" b="1" spc="300" dirty="0">
                  <a:solidFill>
                    <a:prstClr val="black">
                      <a:lumMod val="65000"/>
                      <a:lumOff val="35000"/>
                    </a:prstClr>
                  </a:solidFill>
                  <a:ea typeface="Montserrat Semi" charset="0"/>
                  <a:cs typeface="Montserrat Semi" charset="0"/>
                </a:rPr>
                <a:t>WRITE</a:t>
              </a:r>
              <a:endParaRPr lang="en-US" sz="1600" b="1" spc="300" dirty="0">
                <a:solidFill>
                  <a:prstClr val="black">
                    <a:lumMod val="65000"/>
                    <a:lumOff val="35000"/>
                  </a:prstClr>
                </a:solidFill>
                <a:ea typeface="Montserrat Semi" charset="0"/>
                <a:cs typeface="Montserrat Semi" charset="0"/>
              </a:endParaRPr>
            </a:p>
          </p:txBody>
        </p:sp>
        <p:sp>
          <p:nvSpPr>
            <p:cNvPr id="33" name="TextBox 21"/>
            <p:cNvSpPr txBox="1"/>
            <p:nvPr/>
          </p:nvSpPr>
          <p:spPr>
            <a:xfrm>
              <a:off x="7646943" y="3061253"/>
              <a:ext cx="1725352" cy="646331"/>
            </a:xfrm>
            <a:prstGeom prst="rect">
              <a:avLst/>
            </a:prstGeom>
            <a:noFill/>
          </p:spPr>
          <p:txBody>
            <a:bodyPr wrap="square" rtlCol="0">
              <a:spAutoFit/>
            </a:bodyPr>
            <a:lstStyle/>
            <a:p>
              <a:pPr algn="ctr" defTabSz="914400">
                <a:lnSpc>
                  <a:spcPct val="150000"/>
                </a:lnSpc>
              </a:pPr>
              <a:r>
                <a:rPr lang="en-US" sz="1200" dirty="0">
                  <a:solidFill>
                    <a:prstClr val="black">
                      <a:lumMod val="65000"/>
                      <a:lumOff val="35000"/>
                    </a:prstClr>
                  </a:solidFill>
                  <a:ea typeface="Lato Light" panose="020F0502020204030203" pitchFamily="34" charset="0"/>
                  <a:cs typeface="Lato Light" panose="020F0502020204030203" pitchFamily="34" charset="0"/>
                </a:rPr>
                <a:t>Entrepreneurial activities differ substantially</a:t>
              </a:r>
              <a:endParaRPr lang="en-US" sz="1200" dirty="0">
                <a:solidFill>
                  <a:prstClr val="black">
                    <a:lumMod val="65000"/>
                    <a:lumOff val="35000"/>
                  </a:prstClr>
                </a:solidFill>
                <a:ea typeface="Lato Light" panose="020F0502020204030203" pitchFamily="34" charset="0"/>
                <a:cs typeface="Lato Light" panose="020F0502020204030203" pitchFamily="34" charset="0"/>
              </a:endParaRPr>
            </a:p>
          </p:txBody>
        </p:sp>
      </p:grpSp>
      <p:grpSp>
        <p:nvGrpSpPr>
          <p:cNvPr id="34" name="组合 33"/>
          <p:cNvGrpSpPr/>
          <p:nvPr/>
        </p:nvGrpSpPr>
        <p:grpSpPr>
          <a:xfrm>
            <a:off x="9790930" y="2262119"/>
            <a:ext cx="1725352" cy="981915"/>
            <a:chOff x="9803630" y="2725669"/>
            <a:chExt cx="1725352" cy="981915"/>
          </a:xfrm>
        </p:grpSpPr>
        <p:sp>
          <p:nvSpPr>
            <p:cNvPr id="35" name="TextBox 23"/>
            <p:cNvSpPr txBox="1"/>
            <p:nvPr/>
          </p:nvSpPr>
          <p:spPr>
            <a:xfrm>
              <a:off x="10382547" y="2725669"/>
              <a:ext cx="583814" cy="338554"/>
            </a:xfrm>
            <a:prstGeom prst="rect">
              <a:avLst/>
            </a:prstGeom>
            <a:noFill/>
          </p:spPr>
          <p:txBody>
            <a:bodyPr wrap="none" rtlCol="0">
              <a:spAutoFit/>
            </a:bodyPr>
            <a:lstStyle/>
            <a:p>
              <a:pPr algn="ctr" defTabSz="914400"/>
              <a:r>
                <a:rPr lang="en-US" sz="1600" b="1" spc="300" dirty="0">
                  <a:solidFill>
                    <a:prstClr val="black">
                      <a:lumMod val="65000"/>
                      <a:lumOff val="35000"/>
                    </a:prstClr>
                  </a:solidFill>
                  <a:ea typeface="Montserrat Semi" charset="0"/>
                  <a:cs typeface="Montserrat Semi" charset="0"/>
                </a:rPr>
                <a:t>BOX</a:t>
              </a:r>
              <a:endParaRPr lang="en-US" sz="1600" b="1" spc="300" dirty="0">
                <a:solidFill>
                  <a:prstClr val="black">
                    <a:lumMod val="65000"/>
                    <a:lumOff val="35000"/>
                  </a:prstClr>
                </a:solidFill>
                <a:ea typeface="Montserrat Semi" charset="0"/>
                <a:cs typeface="Montserrat Semi" charset="0"/>
              </a:endParaRPr>
            </a:p>
          </p:txBody>
        </p:sp>
        <p:sp>
          <p:nvSpPr>
            <p:cNvPr id="36" name="TextBox 27"/>
            <p:cNvSpPr txBox="1"/>
            <p:nvPr/>
          </p:nvSpPr>
          <p:spPr>
            <a:xfrm>
              <a:off x="9803630" y="3061253"/>
              <a:ext cx="1725352" cy="646331"/>
            </a:xfrm>
            <a:prstGeom prst="rect">
              <a:avLst/>
            </a:prstGeom>
            <a:noFill/>
          </p:spPr>
          <p:txBody>
            <a:bodyPr wrap="square" rtlCol="0">
              <a:spAutoFit/>
            </a:bodyPr>
            <a:lstStyle/>
            <a:p>
              <a:pPr algn="ctr" defTabSz="914400">
                <a:lnSpc>
                  <a:spcPct val="150000"/>
                </a:lnSpc>
              </a:pPr>
              <a:r>
                <a:rPr lang="en-US" sz="1200" dirty="0">
                  <a:solidFill>
                    <a:prstClr val="black">
                      <a:lumMod val="65000"/>
                      <a:lumOff val="35000"/>
                    </a:prstClr>
                  </a:solidFill>
                  <a:ea typeface="Lato Light" panose="020F0502020204030203" pitchFamily="34" charset="0"/>
                  <a:cs typeface="Lato Light" panose="020F0502020204030203" pitchFamily="34" charset="0"/>
                </a:rPr>
                <a:t>Entrepreneurial activities differ substantially</a:t>
              </a:r>
              <a:endParaRPr lang="en-US" sz="1200" dirty="0">
                <a:solidFill>
                  <a:prstClr val="black">
                    <a:lumMod val="65000"/>
                    <a:lumOff val="35000"/>
                  </a:prstClr>
                </a:solidFill>
                <a:ea typeface="Lato Light" panose="020F0502020204030203" pitchFamily="34" charset="0"/>
                <a:cs typeface="Lato Light" panose="020F0502020204030203" pitchFamily="34" charset="0"/>
              </a:endParaRPr>
            </a:p>
          </p:txBody>
        </p:sp>
      </p:grpSp>
      <p:grpSp>
        <p:nvGrpSpPr>
          <p:cNvPr id="37" name="组合 36"/>
          <p:cNvGrpSpPr/>
          <p:nvPr/>
        </p:nvGrpSpPr>
        <p:grpSpPr>
          <a:xfrm>
            <a:off x="5489279" y="4471661"/>
            <a:ext cx="1725352" cy="981914"/>
            <a:chOff x="5501979" y="4935211"/>
            <a:chExt cx="1725352" cy="981914"/>
          </a:xfrm>
        </p:grpSpPr>
        <p:sp>
          <p:nvSpPr>
            <p:cNvPr id="38" name="TextBox 28"/>
            <p:cNvSpPr txBox="1"/>
            <p:nvPr/>
          </p:nvSpPr>
          <p:spPr>
            <a:xfrm>
              <a:off x="6092117" y="4935211"/>
              <a:ext cx="561372" cy="338554"/>
            </a:xfrm>
            <a:prstGeom prst="rect">
              <a:avLst/>
            </a:prstGeom>
            <a:noFill/>
          </p:spPr>
          <p:txBody>
            <a:bodyPr wrap="none" rtlCol="0">
              <a:spAutoFit/>
            </a:bodyPr>
            <a:lstStyle/>
            <a:p>
              <a:pPr algn="ctr" defTabSz="914400"/>
              <a:r>
                <a:rPr lang="en-US" sz="1600" b="1" spc="300" dirty="0">
                  <a:solidFill>
                    <a:prstClr val="black">
                      <a:lumMod val="65000"/>
                      <a:lumOff val="35000"/>
                    </a:prstClr>
                  </a:solidFill>
                  <a:ea typeface="Montserrat Semi" charset="0"/>
                  <a:cs typeface="Montserrat Semi" charset="0"/>
                </a:rPr>
                <a:t>KEY</a:t>
              </a:r>
              <a:endParaRPr lang="en-US" sz="1600" b="1" spc="300" dirty="0">
                <a:solidFill>
                  <a:prstClr val="black">
                    <a:lumMod val="65000"/>
                    <a:lumOff val="35000"/>
                  </a:prstClr>
                </a:solidFill>
                <a:ea typeface="Montserrat Semi" charset="0"/>
                <a:cs typeface="Montserrat Semi" charset="0"/>
              </a:endParaRPr>
            </a:p>
          </p:txBody>
        </p:sp>
        <p:sp>
          <p:nvSpPr>
            <p:cNvPr id="39" name="TextBox 31"/>
            <p:cNvSpPr txBox="1"/>
            <p:nvPr/>
          </p:nvSpPr>
          <p:spPr>
            <a:xfrm>
              <a:off x="5501979" y="5270794"/>
              <a:ext cx="1725352" cy="646331"/>
            </a:xfrm>
            <a:prstGeom prst="rect">
              <a:avLst/>
            </a:prstGeom>
            <a:noFill/>
          </p:spPr>
          <p:txBody>
            <a:bodyPr wrap="square" rtlCol="0">
              <a:spAutoFit/>
            </a:bodyPr>
            <a:lstStyle/>
            <a:p>
              <a:pPr algn="ctr" defTabSz="914400">
                <a:lnSpc>
                  <a:spcPct val="150000"/>
                </a:lnSpc>
              </a:pPr>
              <a:r>
                <a:rPr lang="en-US" sz="1200" dirty="0">
                  <a:solidFill>
                    <a:prstClr val="black">
                      <a:lumMod val="65000"/>
                      <a:lumOff val="35000"/>
                    </a:prstClr>
                  </a:solidFill>
                  <a:ea typeface="Lato Light" panose="020F0502020204030203" pitchFamily="34" charset="0"/>
                  <a:cs typeface="Lato Light" panose="020F0502020204030203" pitchFamily="34" charset="0"/>
                </a:rPr>
                <a:t>Entrepreneurial activities differ substantially</a:t>
              </a:r>
              <a:endParaRPr lang="en-US" sz="1200" dirty="0">
                <a:solidFill>
                  <a:prstClr val="black">
                    <a:lumMod val="65000"/>
                    <a:lumOff val="35000"/>
                  </a:prstClr>
                </a:solidFill>
                <a:ea typeface="Lato Light" panose="020F0502020204030203" pitchFamily="34" charset="0"/>
                <a:cs typeface="Lato Light" panose="020F0502020204030203" pitchFamily="34" charset="0"/>
              </a:endParaRPr>
            </a:p>
          </p:txBody>
        </p:sp>
      </p:grpSp>
      <p:grpSp>
        <p:nvGrpSpPr>
          <p:cNvPr id="40" name="组合 39"/>
          <p:cNvGrpSpPr/>
          <p:nvPr/>
        </p:nvGrpSpPr>
        <p:grpSpPr>
          <a:xfrm>
            <a:off x="7645966" y="4471661"/>
            <a:ext cx="1725352" cy="981914"/>
            <a:chOff x="7658666" y="4935211"/>
            <a:chExt cx="1725352" cy="981914"/>
          </a:xfrm>
        </p:grpSpPr>
        <p:sp>
          <p:nvSpPr>
            <p:cNvPr id="41" name="TextBox 32"/>
            <p:cNvSpPr txBox="1"/>
            <p:nvPr/>
          </p:nvSpPr>
          <p:spPr>
            <a:xfrm>
              <a:off x="8175868" y="4935211"/>
              <a:ext cx="707245" cy="338554"/>
            </a:xfrm>
            <a:prstGeom prst="rect">
              <a:avLst/>
            </a:prstGeom>
            <a:noFill/>
          </p:spPr>
          <p:txBody>
            <a:bodyPr wrap="none" rtlCol="0">
              <a:spAutoFit/>
            </a:bodyPr>
            <a:lstStyle/>
            <a:p>
              <a:pPr algn="ctr" defTabSz="914400"/>
              <a:r>
                <a:rPr lang="en-US" sz="1600" b="1" spc="300" dirty="0">
                  <a:solidFill>
                    <a:prstClr val="black">
                      <a:lumMod val="65000"/>
                      <a:lumOff val="35000"/>
                    </a:prstClr>
                  </a:solidFill>
                  <a:ea typeface="Montserrat Semi" charset="0"/>
                  <a:cs typeface="Montserrat Semi" charset="0"/>
                </a:rPr>
                <a:t>TEAM</a:t>
              </a:r>
              <a:endParaRPr lang="en-US" sz="1600" b="1" spc="300" dirty="0">
                <a:solidFill>
                  <a:prstClr val="black">
                    <a:lumMod val="65000"/>
                    <a:lumOff val="35000"/>
                  </a:prstClr>
                </a:solidFill>
                <a:ea typeface="Montserrat Semi" charset="0"/>
                <a:cs typeface="Montserrat Semi" charset="0"/>
              </a:endParaRPr>
            </a:p>
          </p:txBody>
        </p:sp>
        <p:sp>
          <p:nvSpPr>
            <p:cNvPr id="42" name="TextBox 33"/>
            <p:cNvSpPr txBox="1"/>
            <p:nvPr/>
          </p:nvSpPr>
          <p:spPr>
            <a:xfrm>
              <a:off x="7658666" y="5270794"/>
              <a:ext cx="1725352" cy="646331"/>
            </a:xfrm>
            <a:prstGeom prst="rect">
              <a:avLst/>
            </a:prstGeom>
            <a:noFill/>
          </p:spPr>
          <p:txBody>
            <a:bodyPr wrap="square" rtlCol="0">
              <a:spAutoFit/>
            </a:bodyPr>
            <a:lstStyle/>
            <a:p>
              <a:pPr algn="ctr" defTabSz="914400">
                <a:lnSpc>
                  <a:spcPct val="150000"/>
                </a:lnSpc>
              </a:pPr>
              <a:r>
                <a:rPr lang="en-US" sz="1200" dirty="0">
                  <a:solidFill>
                    <a:prstClr val="black">
                      <a:lumMod val="65000"/>
                      <a:lumOff val="35000"/>
                    </a:prstClr>
                  </a:solidFill>
                  <a:ea typeface="Lato Light" panose="020F0502020204030203" pitchFamily="34" charset="0"/>
                  <a:cs typeface="Lato Light" panose="020F0502020204030203" pitchFamily="34" charset="0"/>
                </a:rPr>
                <a:t>Entrepreneurial activities differ substantially</a:t>
              </a:r>
              <a:endParaRPr lang="en-US" sz="1200" dirty="0">
                <a:solidFill>
                  <a:prstClr val="black">
                    <a:lumMod val="65000"/>
                    <a:lumOff val="35000"/>
                  </a:prstClr>
                </a:solidFill>
                <a:ea typeface="Lato Light" panose="020F0502020204030203" pitchFamily="34" charset="0"/>
                <a:cs typeface="Lato Light" panose="020F0502020204030203" pitchFamily="34" charset="0"/>
              </a:endParaRPr>
            </a:p>
          </p:txBody>
        </p:sp>
      </p:grpSp>
      <p:grpSp>
        <p:nvGrpSpPr>
          <p:cNvPr id="54" name="组合 53"/>
          <p:cNvGrpSpPr/>
          <p:nvPr/>
        </p:nvGrpSpPr>
        <p:grpSpPr>
          <a:xfrm>
            <a:off x="9804295" y="4471661"/>
            <a:ext cx="1725352" cy="981914"/>
            <a:chOff x="9816995" y="4935211"/>
            <a:chExt cx="1725352" cy="981914"/>
          </a:xfrm>
        </p:grpSpPr>
        <p:sp>
          <p:nvSpPr>
            <p:cNvPr id="55" name="TextBox 36"/>
            <p:cNvSpPr txBox="1"/>
            <p:nvPr/>
          </p:nvSpPr>
          <p:spPr>
            <a:xfrm>
              <a:off x="10334197" y="4935211"/>
              <a:ext cx="707245" cy="338554"/>
            </a:xfrm>
            <a:prstGeom prst="rect">
              <a:avLst/>
            </a:prstGeom>
            <a:noFill/>
          </p:spPr>
          <p:txBody>
            <a:bodyPr wrap="none" rtlCol="0">
              <a:spAutoFit/>
            </a:bodyPr>
            <a:lstStyle/>
            <a:p>
              <a:pPr algn="ctr" defTabSz="914400"/>
              <a:r>
                <a:rPr lang="en-US" sz="1600" b="1" spc="300" dirty="0">
                  <a:solidFill>
                    <a:prstClr val="black">
                      <a:lumMod val="65000"/>
                      <a:lumOff val="35000"/>
                    </a:prstClr>
                  </a:solidFill>
                  <a:ea typeface="Montserrat Semi" charset="0"/>
                  <a:cs typeface="Montserrat Semi" charset="0"/>
                </a:rPr>
                <a:t>TEAM</a:t>
              </a:r>
              <a:endParaRPr lang="en-US" sz="1600" b="1" spc="300" dirty="0">
                <a:solidFill>
                  <a:prstClr val="black">
                    <a:lumMod val="65000"/>
                    <a:lumOff val="35000"/>
                  </a:prstClr>
                </a:solidFill>
                <a:ea typeface="Montserrat Semi" charset="0"/>
                <a:cs typeface="Montserrat Semi" charset="0"/>
              </a:endParaRPr>
            </a:p>
          </p:txBody>
        </p:sp>
        <p:sp>
          <p:nvSpPr>
            <p:cNvPr id="56" name="TextBox 37"/>
            <p:cNvSpPr txBox="1"/>
            <p:nvPr/>
          </p:nvSpPr>
          <p:spPr>
            <a:xfrm>
              <a:off x="9816995" y="5270794"/>
              <a:ext cx="1725352" cy="646331"/>
            </a:xfrm>
            <a:prstGeom prst="rect">
              <a:avLst/>
            </a:prstGeom>
            <a:noFill/>
          </p:spPr>
          <p:txBody>
            <a:bodyPr wrap="square" rtlCol="0">
              <a:spAutoFit/>
            </a:bodyPr>
            <a:lstStyle/>
            <a:p>
              <a:pPr algn="ctr" defTabSz="914400">
                <a:lnSpc>
                  <a:spcPct val="150000"/>
                </a:lnSpc>
              </a:pPr>
              <a:r>
                <a:rPr lang="en-US" sz="1200" dirty="0">
                  <a:solidFill>
                    <a:prstClr val="black">
                      <a:lumMod val="65000"/>
                      <a:lumOff val="35000"/>
                    </a:prstClr>
                  </a:solidFill>
                  <a:ea typeface="Lato Light" panose="020F0502020204030203" pitchFamily="34" charset="0"/>
                  <a:cs typeface="Lato Light" panose="020F0502020204030203" pitchFamily="34" charset="0"/>
                </a:rPr>
                <a:t>Entrepreneurial activities differ substantially</a:t>
              </a:r>
              <a:endParaRPr lang="en-US" sz="1200" dirty="0">
                <a:solidFill>
                  <a:prstClr val="black">
                    <a:lumMod val="65000"/>
                    <a:lumOff val="35000"/>
                  </a:prstClr>
                </a:solidFill>
                <a:ea typeface="Lato Light" panose="020F0502020204030203" pitchFamily="34" charset="0"/>
                <a:cs typeface="Lato Light" panose="020F0502020204030203" pitchFamily="34" charset="0"/>
              </a:endParaRPr>
            </a:p>
          </p:txBody>
        </p:sp>
      </p:grpSp>
      <p:sp>
        <p:nvSpPr>
          <p:cNvPr id="57" name="Shape 2641"/>
          <p:cNvSpPr/>
          <p:nvPr/>
        </p:nvSpPr>
        <p:spPr>
          <a:xfrm>
            <a:off x="10414030" y="3884890"/>
            <a:ext cx="481395" cy="306343"/>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rgbClr val="99191E"/>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prstClr val="black">
                  <a:lumMod val="65000"/>
                  <a:lumOff val="35000"/>
                </a:prstClr>
              </a:solidFill>
              <a:effectLst>
                <a:outerShdw blurRad="38100" dist="12700" dir="5400000" rotWithShape="0">
                  <a:srgbClr val="000000">
                    <a:alpha val="50000"/>
                  </a:srgbClr>
                </a:outerShdw>
              </a:effectLst>
              <a:ea typeface="Gill Sans"/>
              <a:cs typeface="Gill Sans"/>
              <a:sym typeface="Gill Sans"/>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500"/>
                                        <p:tgtEl>
                                          <p:spTgt spid="2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up)">
                                      <p:cBhvr>
                                        <p:cTn id="37" dur="500"/>
                                        <p:tgtEl>
                                          <p:spTgt spid="34"/>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par>
                          <p:cTn id="44" fill="hold">
                            <p:stCondLst>
                              <p:cond delay="4000"/>
                            </p:stCondLst>
                            <p:childTnLst>
                              <p:par>
                                <p:cTn id="45" presetID="22" presetClass="entr" presetSubtype="1"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up)">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5000"/>
                            </p:stCondLst>
                            <p:childTnLst>
                              <p:par>
                                <p:cTn id="55" presetID="22" presetClass="entr" presetSubtype="1" fill="hold"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up)">
                                      <p:cBhvr>
                                        <p:cTn id="57" dur="500"/>
                                        <p:tgtEl>
                                          <p:spTgt spid="40"/>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57"/>
                                        </p:tgtEl>
                                        <p:attrNameLst>
                                          <p:attrName>style.visibility</p:attrName>
                                        </p:attrNameLst>
                                      </p:cBhvr>
                                      <p:to>
                                        <p:strVal val="visible"/>
                                      </p:to>
                                    </p:set>
                                    <p:anim calcmode="lin" valueType="num">
                                      <p:cBhvr>
                                        <p:cTn id="61" dur="500" fill="hold"/>
                                        <p:tgtEl>
                                          <p:spTgt spid="57"/>
                                        </p:tgtEl>
                                        <p:attrNameLst>
                                          <p:attrName>ppt_w</p:attrName>
                                        </p:attrNameLst>
                                      </p:cBhvr>
                                      <p:tavLst>
                                        <p:tav tm="0">
                                          <p:val>
                                            <p:fltVal val="0"/>
                                          </p:val>
                                        </p:tav>
                                        <p:tav tm="100000">
                                          <p:val>
                                            <p:strVal val="#ppt_w"/>
                                          </p:val>
                                        </p:tav>
                                      </p:tavLst>
                                    </p:anim>
                                    <p:anim calcmode="lin" valueType="num">
                                      <p:cBhvr>
                                        <p:cTn id="62" dur="500" fill="hold"/>
                                        <p:tgtEl>
                                          <p:spTgt spid="57"/>
                                        </p:tgtEl>
                                        <p:attrNameLst>
                                          <p:attrName>ppt_h</p:attrName>
                                        </p:attrNameLst>
                                      </p:cBhvr>
                                      <p:tavLst>
                                        <p:tav tm="0">
                                          <p:val>
                                            <p:fltVal val="0"/>
                                          </p:val>
                                        </p:tav>
                                        <p:tav tm="100000">
                                          <p:val>
                                            <p:strVal val="#ppt_h"/>
                                          </p:val>
                                        </p:tav>
                                      </p:tavLst>
                                    </p:anim>
                                    <p:animEffect transition="in" filter="fade">
                                      <p:cBhvr>
                                        <p:cTn id="63" dur="500"/>
                                        <p:tgtEl>
                                          <p:spTgt spid="57"/>
                                        </p:tgtEl>
                                      </p:cBhvr>
                                    </p:animEffect>
                                  </p:childTnLst>
                                </p:cTn>
                              </p:par>
                            </p:childTnLst>
                          </p:cTn>
                        </p:par>
                        <p:par>
                          <p:cTn id="64" fill="hold">
                            <p:stCondLst>
                              <p:cond delay="6000"/>
                            </p:stCondLst>
                            <p:childTnLst>
                              <p:par>
                                <p:cTn id="65" presetID="22" presetClass="entr" presetSubtype="1"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up)">
                                      <p:cBhvr>
                                        <p:cTn id="6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9700" y="0"/>
            <a:ext cx="4292600" cy="6858000"/>
          </a:xfrm>
          <a:prstGeom prst="rect">
            <a:avLst/>
          </a:prstGeom>
          <a:solidFill>
            <a:srgbClr val="99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 name="矩形 5"/>
          <p:cNvSpPr/>
          <p:nvPr/>
        </p:nvSpPr>
        <p:spPr>
          <a:xfrm>
            <a:off x="694989" y="557005"/>
            <a:ext cx="10784494" cy="5825652"/>
          </a:xfrm>
          <a:prstGeom prst="rect">
            <a:avLst/>
          </a:prstGeom>
          <a:solidFill>
            <a:schemeClr val="bg1"/>
          </a:solidFill>
          <a:ln>
            <a:noFill/>
          </a:ln>
          <a:effectLst>
            <a:outerShdw blurRad="558800" sx="103000" sy="103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nvGrpSpPr>
          <p:cNvPr id="2" name="组合 1"/>
          <p:cNvGrpSpPr/>
          <p:nvPr/>
        </p:nvGrpSpPr>
        <p:grpSpPr>
          <a:xfrm>
            <a:off x="1437912" y="2211070"/>
            <a:ext cx="7939448" cy="2674620"/>
            <a:chOff x="1345202" y="2164080"/>
            <a:chExt cx="7939448" cy="2674620"/>
          </a:xfrm>
        </p:grpSpPr>
        <p:sp>
          <p:nvSpPr>
            <p:cNvPr id="33" name="文本框 32"/>
            <p:cNvSpPr txBox="1"/>
            <p:nvPr/>
          </p:nvSpPr>
          <p:spPr>
            <a:xfrm>
              <a:off x="1345202" y="3174414"/>
              <a:ext cx="460828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第四部分</a:t>
              </a:r>
              <a:endParaRPr kumimoji="0" lang="zh-CN" altLang="en-US" sz="3600" b="1" i="0" u="none" strike="noStrike" kern="1200" cap="none" spc="0" normalizeH="0" baseline="0" noProof="0" dirty="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34" name="矩形 33"/>
            <p:cNvSpPr/>
            <p:nvPr/>
          </p:nvSpPr>
          <p:spPr>
            <a:xfrm>
              <a:off x="5868330" y="2526714"/>
              <a:ext cx="3416320"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00" cap="none" spc="0" normalizeH="0" baseline="0" noProof="0" dirty="0">
                  <a:ln>
                    <a:noFill/>
                  </a:ln>
                  <a:solidFill>
                    <a:srgbClr val="99191E"/>
                  </a:solidFill>
                  <a:effectLst/>
                  <a:uLnTx/>
                  <a:uFillTx/>
                  <a:latin typeface="Agency FB" panose="020F0502020204030204"/>
                  <a:ea typeface="微软雅黑" panose="020B0503020204020204" charset="-122"/>
                  <a:cs typeface="+mn-ea"/>
                  <a:sym typeface="+mn-lt"/>
                </a:rPr>
                <a:t>预算经费及方案</a:t>
              </a:r>
              <a:endParaRPr kumimoji="0" lang="zh-CN" altLang="zh-CN" sz="3600" b="1" i="0" u="none" strike="noStrike" kern="100" cap="none" spc="0" normalizeH="0" baseline="0" noProof="0" dirty="0">
                <a:ln>
                  <a:noFill/>
                </a:ln>
                <a:solidFill>
                  <a:srgbClr val="99191E"/>
                </a:solidFill>
                <a:effectLst/>
                <a:uLnTx/>
                <a:uFillTx/>
                <a:latin typeface="Agency FB" panose="020F0502020204030204"/>
                <a:ea typeface="微软雅黑" panose="020B0503020204020204" charset="-122"/>
                <a:cs typeface="+mn-ea"/>
                <a:sym typeface="+mn-lt"/>
              </a:endParaRPr>
            </a:p>
          </p:txBody>
        </p:sp>
        <p:sp>
          <p:nvSpPr>
            <p:cNvPr id="35" name="TextBox 23"/>
            <p:cNvSpPr txBox="1">
              <a:spLocks noChangeArrowheads="1"/>
            </p:cNvSpPr>
            <p:nvPr/>
          </p:nvSpPr>
          <p:spPr bwMode="auto">
            <a:xfrm>
              <a:off x="5868330" y="3342689"/>
              <a:ext cx="15049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添加文字标题一</a:t>
              </a:r>
              <a:endPar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36" name="TextBox 24"/>
            <p:cNvSpPr txBox="1">
              <a:spLocks noChangeArrowheads="1"/>
            </p:cNvSpPr>
            <p:nvPr/>
          </p:nvSpPr>
          <p:spPr bwMode="auto">
            <a:xfrm>
              <a:off x="5868330" y="3671301"/>
              <a:ext cx="15049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添加文字标题二</a:t>
              </a:r>
              <a:endPar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37" name="TextBox 25"/>
            <p:cNvSpPr txBox="1">
              <a:spLocks noChangeArrowheads="1"/>
            </p:cNvSpPr>
            <p:nvPr/>
          </p:nvSpPr>
          <p:spPr bwMode="auto">
            <a:xfrm>
              <a:off x="5868330" y="4020551"/>
              <a:ext cx="15049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添加文字标题三</a:t>
              </a:r>
              <a:endPar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38" name="TextBox 23"/>
            <p:cNvSpPr txBox="1">
              <a:spLocks noChangeArrowheads="1"/>
            </p:cNvSpPr>
            <p:nvPr/>
          </p:nvSpPr>
          <p:spPr bwMode="auto">
            <a:xfrm>
              <a:off x="7741580" y="3377614"/>
              <a:ext cx="15033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添加文字标题四</a:t>
              </a:r>
              <a:endPar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39" name="TextBox 24"/>
            <p:cNvSpPr txBox="1">
              <a:spLocks noChangeArrowheads="1"/>
            </p:cNvSpPr>
            <p:nvPr/>
          </p:nvSpPr>
          <p:spPr bwMode="auto">
            <a:xfrm>
              <a:off x="7741580" y="3704639"/>
              <a:ext cx="15033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添加文字标题五</a:t>
              </a:r>
              <a:endPar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40" name="TextBox 25"/>
            <p:cNvSpPr txBox="1">
              <a:spLocks noChangeArrowheads="1"/>
            </p:cNvSpPr>
            <p:nvPr/>
          </p:nvSpPr>
          <p:spPr bwMode="auto">
            <a:xfrm>
              <a:off x="7741580" y="4055476"/>
              <a:ext cx="15033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添加文字标题六</a:t>
              </a:r>
              <a:endPar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cxnSp>
          <p:nvCxnSpPr>
            <p:cNvPr id="41" name="直接连接符 40"/>
            <p:cNvCxnSpPr/>
            <p:nvPr/>
          </p:nvCxnSpPr>
          <p:spPr>
            <a:xfrm>
              <a:off x="5166360" y="2164080"/>
              <a:ext cx="0" cy="2674620"/>
            </a:xfrm>
            <a:prstGeom prst="line">
              <a:avLst/>
            </a:prstGeom>
            <a:noFill/>
            <a:ln w="6350" cap="flat" cmpd="sng" algn="ctr">
              <a:solidFill>
                <a:sysClr val="windowText" lastClr="000000">
                  <a:lumMod val="65000"/>
                  <a:lumOff val="35000"/>
                </a:sysClr>
              </a:solidFill>
              <a:prstDash val="dash"/>
              <a:miter lim="800000"/>
            </a:ln>
            <a:effectLst/>
          </p:spPr>
        </p:cxnSp>
      </p:gr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9700" y="0"/>
            <a:ext cx="4292600" cy="6858000"/>
          </a:xfrm>
          <a:prstGeom prst="rect">
            <a:avLst/>
          </a:prstGeom>
          <a:solidFill>
            <a:srgbClr val="99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 name="矩形 5"/>
          <p:cNvSpPr/>
          <p:nvPr/>
        </p:nvSpPr>
        <p:spPr>
          <a:xfrm>
            <a:off x="259080" y="321532"/>
            <a:ext cx="11656312" cy="6296598"/>
          </a:xfrm>
          <a:prstGeom prst="rect">
            <a:avLst/>
          </a:prstGeom>
          <a:solidFill>
            <a:schemeClr val="bg1"/>
          </a:solidFill>
          <a:ln>
            <a:noFill/>
          </a:ln>
          <a:effectLst>
            <a:outerShdw blurRad="558800" sx="103000" sy="103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cxnSp>
        <p:nvCxnSpPr>
          <p:cNvPr id="43" name="Straight Connector 7"/>
          <p:cNvCxnSpPr/>
          <p:nvPr/>
        </p:nvCxnSpPr>
        <p:spPr>
          <a:xfrm>
            <a:off x="9840201" y="1367413"/>
            <a:ext cx="601976" cy="0"/>
          </a:xfrm>
          <a:prstGeom prst="line">
            <a:avLst/>
          </a:prstGeom>
          <a:noFill/>
          <a:ln w="38100" cap="flat" cmpd="sng" algn="ctr">
            <a:solidFill>
              <a:srgbClr val="000000"/>
            </a:solidFill>
            <a:prstDash val="solid"/>
            <a:miter lim="800000"/>
          </a:ln>
          <a:effectLst/>
        </p:spPr>
      </p:cxnSp>
      <p:sp>
        <p:nvSpPr>
          <p:cNvPr id="44" name="TextBox 8"/>
          <p:cNvSpPr txBox="1"/>
          <p:nvPr/>
        </p:nvSpPr>
        <p:spPr>
          <a:xfrm>
            <a:off x="9669872" y="1636678"/>
            <a:ext cx="934871" cy="338554"/>
          </a:xfrm>
          <a:prstGeom prst="rect">
            <a:avLst/>
          </a:prstGeom>
          <a:noFill/>
        </p:spPr>
        <p:txBody>
          <a:bodyPr wrap="none" rtlCol="0">
            <a:spAutoFit/>
          </a:bodyPr>
          <a:lstStyle/>
          <a:p>
            <a:pPr algn="ctr" defTabSz="914400"/>
            <a:r>
              <a:rPr lang="zh-CN" altLang="en-US" sz="1600" b="1" spc="300" dirty="0">
                <a:solidFill>
                  <a:srgbClr val="99191E"/>
                </a:solidFill>
                <a:ea typeface="Montserrat Semi" charset="0"/>
                <a:cs typeface="Montserrat Semi" charset="0"/>
              </a:rPr>
              <a:t>预算</a:t>
            </a:r>
            <a:r>
              <a:rPr lang="en-US" altLang="zh-CN" sz="1600" b="1" spc="300" dirty="0">
                <a:solidFill>
                  <a:srgbClr val="99191E"/>
                </a:solidFill>
                <a:ea typeface="Montserrat Semi" charset="0"/>
                <a:cs typeface="Montserrat Semi" charset="0"/>
              </a:rPr>
              <a:t>02</a:t>
            </a:r>
            <a:endParaRPr lang="en-US" sz="1600" b="1" spc="300" dirty="0">
              <a:solidFill>
                <a:srgbClr val="99191E"/>
              </a:solidFill>
              <a:ea typeface="Montserrat Semi" charset="0"/>
              <a:cs typeface="Montserrat Semi" charset="0"/>
            </a:endParaRPr>
          </a:p>
        </p:txBody>
      </p:sp>
      <p:sp>
        <p:nvSpPr>
          <p:cNvPr id="45" name="TextBox 9"/>
          <p:cNvSpPr txBox="1"/>
          <p:nvPr/>
        </p:nvSpPr>
        <p:spPr>
          <a:xfrm>
            <a:off x="8739809" y="2000004"/>
            <a:ext cx="2778696" cy="609975"/>
          </a:xfrm>
          <a:prstGeom prst="rect">
            <a:avLst/>
          </a:prstGeom>
          <a:noFill/>
        </p:spPr>
        <p:txBody>
          <a:bodyPr wrap="square" rtlCol="0">
            <a:spAutoFit/>
          </a:bodyPr>
          <a:lstStyle/>
          <a:p>
            <a:pPr algn="ctr" defTabSz="914400">
              <a:lnSpc>
                <a:spcPct val="150000"/>
              </a:lnSpc>
            </a:pPr>
            <a:r>
              <a:rPr lang="en-US" sz="1200" dirty="0">
                <a:solidFill>
                  <a:srgbClr val="7F7F7F"/>
                </a:solidFill>
                <a:ea typeface="Lato Light" panose="020F0502020204030203" pitchFamily="34" charset="0"/>
                <a:cs typeface="Lato Light" panose="020F0502020204030203" pitchFamily="34" charset="0"/>
              </a:rPr>
              <a:t>Entrepreneurial activities differ substantially depending on the type.</a:t>
            </a:r>
            <a:endParaRPr lang="en-US" sz="1200" dirty="0">
              <a:solidFill>
                <a:srgbClr val="7F7F7F"/>
              </a:solidFill>
              <a:ea typeface="Lato Light" panose="020F0502020204030203" pitchFamily="34" charset="0"/>
              <a:cs typeface="Lato Light" panose="020F0502020204030203" pitchFamily="34" charset="0"/>
            </a:endParaRPr>
          </a:p>
        </p:txBody>
      </p:sp>
      <p:cxnSp>
        <p:nvCxnSpPr>
          <p:cNvPr id="46" name="Straight Connector 10"/>
          <p:cNvCxnSpPr/>
          <p:nvPr/>
        </p:nvCxnSpPr>
        <p:spPr>
          <a:xfrm>
            <a:off x="5801972" y="4935528"/>
            <a:ext cx="601976" cy="0"/>
          </a:xfrm>
          <a:prstGeom prst="line">
            <a:avLst/>
          </a:prstGeom>
          <a:noFill/>
          <a:ln w="38100" cap="flat" cmpd="sng" algn="ctr">
            <a:solidFill>
              <a:srgbClr val="000000"/>
            </a:solidFill>
            <a:prstDash val="solid"/>
            <a:miter lim="800000"/>
          </a:ln>
          <a:effectLst/>
        </p:spPr>
      </p:cxnSp>
      <p:sp>
        <p:nvSpPr>
          <p:cNvPr id="47" name="TextBox 11"/>
          <p:cNvSpPr txBox="1"/>
          <p:nvPr/>
        </p:nvSpPr>
        <p:spPr>
          <a:xfrm>
            <a:off x="5652483" y="5204792"/>
            <a:ext cx="893194" cy="338554"/>
          </a:xfrm>
          <a:prstGeom prst="rect">
            <a:avLst/>
          </a:prstGeom>
          <a:noFill/>
        </p:spPr>
        <p:txBody>
          <a:bodyPr wrap="none" rtlCol="0">
            <a:spAutoFit/>
          </a:bodyPr>
          <a:lstStyle/>
          <a:p>
            <a:pPr algn="ctr" defTabSz="914400"/>
            <a:r>
              <a:rPr lang="zh-CN" altLang="en-US" sz="1600" b="1" spc="300" dirty="0">
                <a:solidFill>
                  <a:srgbClr val="99191E"/>
                </a:solidFill>
                <a:ea typeface="Montserrat Semi" charset="0"/>
                <a:cs typeface="Montserrat Semi" charset="0"/>
              </a:rPr>
              <a:t>预算</a:t>
            </a:r>
            <a:r>
              <a:rPr lang="en-US" altLang="zh-CN" sz="1600" b="1" spc="300" dirty="0">
                <a:solidFill>
                  <a:srgbClr val="99191E"/>
                </a:solidFill>
                <a:ea typeface="Montserrat Semi" charset="0"/>
                <a:cs typeface="Montserrat Semi" charset="0"/>
              </a:rPr>
              <a:t>01</a:t>
            </a:r>
            <a:endParaRPr lang="en-US" sz="1600" b="1" spc="300" dirty="0">
              <a:solidFill>
                <a:srgbClr val="99191E"/>
              </a:solidFill>
              <a:ea typeface="Montserrat Semi" charset="0"/>
              <a:cs typeface="Montserrat Semi" charset="0"/>
            </a:endParaRPr>
          </a:p>
        </p:txBody>
      </p:sp>
      <p:sp>
        <p:nvSpPr>
          <p:cNvPr id="48" name="TextBox 12"/>
          <p:cNvSpPr txBox="1"/>
          <p:nvPr/>
        </p:nvSpPr>
        <p:spPr>
          <a:xfrm>
            <a:off x="4701581" y="5568118"/>
            <a:ext cx="2778696" cy="609975"/>
          </a:xfrm>
          <a:prstGeom prst="rect">
            <a:avLst/>
          </a:prstGeom>
          <a:noFill/>
        </p:spPr>
        <p:txBody>
          <a:bodyPr wrap="square" rtlCol="0">
            <a:spAutoFit/>
          </a:bodyPr>
          <a:lstStyle/>
          <a:p>
            <a:pPr algn="ctr" defTabSz="914400">
              <a:lnSpc>
                <a:spcPct val="150000"/>
              </a:lnSpc>
            </a:pPr>
            <a:r>
              <a:rPr lang="en-US" sz="1200" dirty="0">
                <a:solidFill>
                  <a:srgbClr val="7F7F7F"/>
                </a:solidFill>
                <a:ea typeface="Lato Light" panose="020F0502020204030203" pitchFamily="34" charset="0"/>
                <a:cs typeface="Lato Light" panose="020F0502020204030203" pitchFamily="34" charset="0"/>
              </a:rPr>
              <a:t>Entrepreneurial activities differ substantially depending on the type.</a:t>
            </a:r>
            <a:endParaRPr lang="en-US" sz="1200" dirty="0">
              <a:solidFill>
                <a:srgbClr val="7F7F7F"/>
              </a:solidFill>
              <a:ea typeface="Lato Light" panose="020F0502020204030203" pitchFamily="34" charset="0"/>
              <a:cs typeface="Lato Light" panose="020F0502020204030203" pitchFamily="34" charset="0"/>
            </a:endParaRPr>
          </a:p>
        </p:txBody>
      </p:sp>
      <p:sp>
        <p:nvSpPr>
          <p:cNvPr id="49" name="Shape 2688"/>
          <p:cNvSpPr/>
          <p:nvPr/>
        </p:nvSpPr>
        <p:spPr>
          <a:xfrm>
            <a:off x="9907804" y="531990"/>
            <a:ext cx="495737" cy="495737"/>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rgbClr val="99191E"/>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ea typeface="Gill Sans"/>
              <a:cs typeface="Gill Sans"/>
              <a:sym typeface="Gill Sans"/>
            </a:endParaRPr>
          </a:p>
        </p:txBody>
      </p:sp>
      <p:sp>
        <p:nvSpPr>
          <p:cNvPr id="50" name="Shape 2699"/>
          <p:cNvSpPr/>
          <p:nvPr/>
        </p:nvSpPr>
        <p:spPr>
          <a:xfrm>
            <a:off x="5843060" y="4245810"/>
            <a:ext cx="495737" cy="405603"/>
          </a:xfrm>
          <a:custGeom>
            <a:avLst/>
            <a:gdLst/>
            <a:ahLst/>
            <a:cxnLst>
              <a:cxn ang="0">
                <a:pos x="wd2" y="hd2"/>
              </a:cxn>
              <a:cxn ang="5400000">
                <a:pos x="wd2" y="hd2"/>
              </a:cxn>
              <a:cxn ang="10800000">
                <a:pos x="wd2" y="hd2"/>
              </a:cxn>
              <a:cxn ang="16200000">
                <a:pos x="wd2" y="hd2"/>
              </a:cxn>
            </a:cxnLst>
            <a:rect l="0" t="0" r="r" b="b"/>
            <a:pathLst>
              <a:path w="21600" h="21600" extrusionOk="0">
                <a:moveTo>
                  <a:pt x="5976" y="20400"/>
                </a:moveTo>
                <a:lnTo>
                  <a:pt x="10800" y="13522"/>
                </a:lnTo>
                <a:lnTo>
                  <a:pt x="15623" y="20400"/>
                </a:lnTo>
                <a:cubicBezTo>
                  <a:pt x="15623" y="20400"/>
                  <a:pt x="5976" y="20400"/>
                  <a:pt x="5976" y="20400"/>
                </a:cubicBezTo>
                <a:close/>
                <a:moveTo>
                  <a:pt x="17063" y="20610"/>
                </a:moveTo>
                <a:lnTo>
                  <a:pt x="11172" y="12210"/>
                </a:lnTo>
                <a:lnTo>
                  <a:pt x="11168" y="12214"/>
                </a:lnTo>
                <a:cubicBezTo>
                  <a:pt x="11078" y="12086"/>
                  <a:pt x="10949" y="12000"/>
                  <a:pt x="10800" y="12000"/>
                </a:cubicBezTo>
                <a:cubicBezTo>
                  <a:pt x="10651" y="12000"/>
                  <a:pt x="10521" y="12086"/>
                  <a:pt x="10432" y="12214"/>
                </a:cubicBezTo>
                <a:lnTo>
                  <a:pt x="10427" y="12210"/>
                </a:lnTo>
                <a:lnTo>
                  <a:pt x="4536" y="20610"/>
                </a:lnTo>
                <a:lnTo>
                  <a:pt x="4540" y="20614"/>
                </a:lnTo>
                <a:cubicBezTo>
                  <a:pt x="4467" y="20719"/>
                  <a:pt x="4418" y="20851"/>
                  <a:pt x="4418" y="21000"/>
                </a:cubicBezTo>
                <a:cubicBezTo>
                  <a:pt x="4418" y="21332"/>
                  <a:pt x="4638" y="21600"/>
                  <a:pt x="4909" y="21600"/>
                </a:cubicBezTo>
                <a:lnTo>
                  <a:pt x="16691" y="21600"/>
                </a:lnTo>
                <a:cubicBezTo>
                  <a:pt x="16962" y="21600"/>
                  <a:pt x="17182" y="21332"/>
                  <a:pt x="17182" y="21000"/>
                </a:cubicBezTo>
                <a:cubicBezTo>
                  <a:pt x="17182" y="20851"/>
                  <a:pt x="17133" y="20719"/>
                  <a:pt x="17059" y="20614"/>
                </a:cubicBezTo>
                <a:cubicBezTo>
                  <a:pt x="17059" y="20614"/>
                  <a:pt x="17063" y="20610"/>
                  <a:pt x="17063" y="20610"/>
                </a:cubicBezTo>
                <a:close/>
                <a:moveTo>
                  <a:pt x="21109" y="0"/>
                </a:moveTo>
                <a:lnTo>
                  <a:pt x="491" y="0"/>
                </a:lnTo>
                <a:cubicBezTo>
                  <a:pt x="220" y="0"/>
                  <a:pt x="0" y="269"/>
                  <a:pt x="0" y="600"/>
                </a:cubicBezTo>
                <a:lnTo>
                  <a:pt x="0" y="17400"/>
                </a:lnTo>
                <a:cubicBezTo>
                  <a:pt x="0" y="17732"/>
                  <a:pt x="220" y="18000"/>
                  <a:pt x="491" y="18000"/>
                </a:cubicBezTo>
                <a:lnTo>
                  <a:pt x="4418" y="18000"/>
                </a:lnTo>
                <a:cubicBezTo>
                  <a:pt x="4689" y="18000"/>
                  <a:pt x="4909" y="17732"/>
                  <a:pt x="4909" y="17400"/>
                </a:cubicBezTo>
                <a:cubicBezTo>
                  <a:pt x="4909" y="17068"/>
                  <a:pt x="4689" y="16800"/>
                  <a:pt x="4418" y="16800"/>
                </a:cubicBezTo>
                <a:lnTo>
                  <a:pt x="982" y="16800"/>
                </a:lnTo>
                <a:lnTo>
                  <a:pt x="982" y="1200"/>
                </a:lnTo>
                <a:lnTo>
                  <a:pt x="20618" y="1200"/>
                </a:lnTo>
                <a:lnTo>
                  <a:pt x="20618" y="16800"/>
                </a:lnTo>
                <a:lnTo>
                  <a:pt x="17182" y="16800"/>
                </a:lnTo>
                <a:cubicBezTo>
                  <a:pt x="16911" y="16800"/>
                  <a:pt x="16691" y="17068"/>
                  <a:pt x="16691" y="17400"/>
                </a:cubicBezTo>
                <a:cubicBezTo>
                  <a:pt x="16691" y="17732"/>
                  <a:pt x="16911" y="18000"/>
                  <a:pt x="17182" y="18000"/>
                </a:cubicBezTo>
                <a:lnTo>
                  <a:pt x="21109" y="18000"/>
                </a:lnTo>
                <a:cubicBezTo>
                  <a:pt x="21380" y="18000"/>
                  <a:pt x="21600" y="17732"/>
                  <a:pt x="21600" y="17400"/>
                </a:cubicBezTo>
                <a:lnTo>
                  <a:pt x="21600" y="600"/>
                </a:lnTo>
                <a:cubicBezTo>
                  <a:pt x="21600" y="269"/>
                  <a:pt x="21380" y="0"/>
                  <a:pt x="21109" y="0"/>
                </a:cubicBezTo>
              </a:path>
            </a:pathLst>
          </a:custGeom>
          <a:solidFill>
            <a:srgbClr val="99191E"/>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ea typeface="Gill Sans"/>
              <a:cs typeface="Gill Sans"/>
              <a:sym typeface="Gill Sans"/>
            </a:endParaRPr>
          </a:p>
        </p:txBody>
      </p:sp>
      <p:pic>
        <p:nvPicPr>
          <p:cNvPr id="51" name="图片占位符 5"/>
          <p:cNvPicPr>
            <a:picLocks noChangeAspect="1"/>
          </p:cNvPicPr>
          <p:nvPr/>
        </p:nvPicPr>
        <p:blipFill>
          <a:blip r:embed="rId1" cstate="email">
            <a:extLst>
              <a:ext uri="{28A0092B-C50C-407E-A947-70E740481C1C}">
                <a14:useLocalDpi xmlns:a14="http://schemas.microsoft.com/office/drawing/2010/main" val="0"/>
              </a:ext>
            </a:extLst>
          </a:blip>
          <a:srcRect l="27829" r="27829"/>
          <a:stretch>
            <a:fillRect/>
          </a:stretch>
        </p:blipFill>
        <p:spPr>
          <a:xfrm>
            <a:off x="259080" y="321532"/>
            <a:ext cx="3611072" cy="6107225"/>
          </a:xfrm>
          <a:prstGeom prst="rect">
            <a:avLst/>
          </a:prstGeom>
          <a:solidFill>
            <a:srgbClr val="FFFFFF">
              <a:lumMod val="95000"/>
            </a:srgbClr>
          </a:solidFill>
        </p:spPr>
      </p:pic>
      <p:pic>
        <p:nvPicPr>
          <p:cNvPr id="52" name="图片占位符 14"/>
          <p:cNvPicPr>
            <a:picLocks noChangeAspect="1"/>
          </p:cNvPicPr>
          <p:nvPr/>
        </p:nvPicPr>
        <p:blipFill>
          <a:blip r:embed="rId2" cstate="email">
            <a:extLst>
              <a:ext uri="{28A0092B-C50C-407E-A947-70E740481C1C}">
                <a14:useLocalDpi xmlns:a14="http://schemas.microsoft.com/office/drawing/2010/main" val="0"/>
              </a:ext>
            </a:extLst>
          </a:blip>
          <a:srcRect l="10509" r="10509"/>
          <a:stretch>
            <a:fillRect/>
          </a:stretch>
        </p:blipFill>
        <p:spPr>
          <a:xfrm>
            <a:off x="7818364" y="3457130"/>
            <a:ext cx="4097028" cy="3202697"/>
          </a:xfrm>
          <a:prstGeom prst="rect">
            <a:avLst/>
          </a:prstGeom>
          <a:solidFill>
            <a:srgbClr val="FFFFFF">
              <a:lumMod val="95000"/>
            </a:srgbClr>
          </a:solidFill>
        </p:spPr>
      </p:pic>
      <p:pic>
        <p:nvPicPr>
          <p:cNvPr id="53" name="图片占位符 17"/>
          <p:cNvPicPr>
            <a:picLocks noChangeAspect="1"/>
          </p:cNvPicPr>
          <p:nvPr/>
        </p:nvPicPr>
        <p:blipFill>
          <a:blip r:embed="rId3" cstate="email">
            <a:extLst>
              <a:ext uri="{28A0092B-C50C-407E-A947-70E740481C1C}">
                <a14:useLocalDpi xmlns:a14="http://schemas.microsoft.com/office/drawing/2010/main" val="0"/>
              </a:ext>
            </a:extLst>
          </a:blip>
          <a:srcRect l="10651" r="10651"/>
          <a:stretch>
            <a:fillRect/>
          </a:stretch>
        </p:blipFill>
        <p:spPr>
          <a:xfrm>
            <a:off x="3870152" y="321532"/>
            <a:ext cx="3948212" cy="3135599"/>
          </a:xfrm>
          <a:prstGeom prst="rect">
            <a:avLst/>
          </a:prstGeom>
          <a:solidFill>
            <a:srgbClr val="FFFFFF">
              <a:lumMod val="95000"/>
            </a:srgbClr>
          </a:solidFill>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9700" y="0"/>
            <a:ext cx="4292600" cy="6858000"/>
          </a:xfrm>
          <a:prstGeom prst="rect">
            <a:avLst/>
          </a:prstGeom>
          <a:solidFill>
            <a:srgbClr val="99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 name="矩形 5"/>
          <p:cNvSpPr/>
          <p:nvPr/>
        </p:nvSpPr>
        <p:spPr>
          <a:xfrm>
            <a:off x="694989" y="557005"/>
            <a:ext cx="10784494" cy="5825652"/>
          </a:xfrm>
          <a:prstGeom prst="rect">
            <a:avLst/>
          </a:prstGeom>
          <a:solidFill>
            <a:schemeClr val="bg1"/>
          </a:solidFill>
          <a:ln>
            <a:noFill/>
          </a:ln>
          <a:effectLst>
            <a:outerShdw blurRad="558800" sx="103000" sy="103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16" name="文本框 15"/>
          <p:cNvSpPr txBox="1"/>
          <p:nvPr/>
        </p:nvSpPr>
        <p:spPr>
          <a:xfrm>
            <a:off x="2138091" y="2663011"/>
            <a:ext cx="2076359" cy="1200329"/>
          </a:xfrm>
          <a:prstGeom prst="rect">
            <a:avLst/>
          </a:prstGeom>
          <a:noFill/>
        </p:spPr>
        <p:txBody>
          <a:bodyPr wrap="square" rtlCol="0">
            <a:spAutoFit/>
          </a:bodyPr>
          <a:lstStyle/>
          <a:p>
            <a:pPr algn="r">
              <a:defRPr/>
            </a:pPr>
            <a:r>
              <a:rPr lang="zh-CN" altLang="en-US" sz="4400" b="1" dirty="0">
                <a:solidFill>
                  <a:srgbClr val="99191E"/>
                </a:solidFill>
                <a:cs typeface="+mn-ea"/>
                <a:sym typeface="+mn-lt"/>
              </a:rPr>
              <a:t>目录</a:t>
            </a:r>
            <a:endParaRPr lang="en-US" altLang="zh-CN" sz="4400" b="1" dirty="0">
              <a:solidFill>
                <a:srgbClr val="99191E"/>
              </a:solidFill>
              <a:cs typeface="+mn-ea"/>
              <a:sym typeface="+mn-lt"/>
            </a:endParaRPr>
          </a:p>
          <a:p>
            <a:pPr algn="r">
              <a:defRPr/>
            </a:pPr>
            <a:r>
              <a:rPr lang="en-US" altLang="zh-CN" sz="2800" b="1" dirty="0">
                <a:solidFill>
                  <a:prstClr val="black">
                    <a:lumMod val="65000"/>
                    <a:lumOff val="35000"/>
                  </a:prstClr>
                </a:solidFill>
                <a:cs typeface="+mn-ea"/>
                <a:sym typeface="+mn-lt"/>
              </a:rPr>
              <a:t>CONENTS</a:t>
            </a:r>
            <a:endParaRPr lang="zh-CN" altLang="en-US" sz="2800" b="1" dirty="0">
              <a:solidFill>
                <a:prstClr val="black">
                  <a:lumMod val="65000"/>
                  <a:lumOff val="35000"/>
                </a:prstClr>
              </a:solidFill>
              <a:cs typeface="+mn-ea"/>
              <a:sym typeface="+mn-lt"/>
            </a:endParaRPr>
          </a:p>
        </p:txBody>
      </p:sp>
      <p:cxnSp>
        <p:nvCxnSpPr>
          <p:cNvPr id="17" name="直接连接符 16"/>
          <p:cNvCxnSpPr/>
          <p:nvPr/>
        </p:nvCxnSpPr>
        <p:spPr>
          <a:xfrm>
            <a:off x="5173980" y="1798320"/>
            <a:ext cx="0" cy="2674620"/>
          </a:xfrm>
          <a:prstGeom prst="line">
            <a:avLst/>
          </a:prstGeom>
          <a:noFill/>
          <a:ln w="6350" cap="flat" cmpd="sng" algn="ctr">
            <a:solidFill>
              <a:sysClr val="windowText" lastClr="000000">
                <a:lumMod val="65000"/>
                <a:lumOff val="35000"/>
              </a:sysClr>
            </a:solidFill>
            <a:prstDash val="dash"/>
            <a:miter lim="800000"/>
          </a:ln>
          <a:effectLst/>
        </p:spPr>
      </p:cxnSp>
      <p:grpSp>
        <p:nvGrpSpPr>
          <p:cNvPr id="18" name="组合 17"/>
          <p:cNvGrpSpPr/>
          <p:nvPr/>
        </p:nvGrpSpPr>
        <p:grpSpPr>
          <a:xfrm>
            <a:off x="6658544" y="1349146"/>
            <a:ext cx="3593486" cy="522238"/>
            <a:chOff x="6169639" y="2479340"/>
            <a:chExt cx="3593486" cy="522238"/>
          </a:xfrm>
        </p:grpSpPr>
        <p:sp>
          <p:nvSpPr>
            <p:cNvPr id="19" name="TextBox 119"/>
            <p:cNvSpPr txBox="1"/>
            <p:nvPr/>
          </p:nvSpPr>
          <p:spPr>
            <a:xfrm>
              <a:off x="6169640" y="2479340"/>
              <a:ext cx="2468921" cy="307777"/>
            </a:xfrm>
            <a:prstGeom prst="rect">
              <a:avLst/>
            </a:prstGeom>
            <a:noFill/>
          </p:spPr>
          <p:txBody>
            <a:bodyPr wrap="square" rtlCol="0">
              <a:spAutoFit/>
            </a:bodyPr>
            <a:lstStyle/>
            <a:p>
              <a:pPr defTabSz="914400"/>
              <a:r>
                <a:rPr lang="en-US" sz="1400" b="1" dirty="0">
                  <a:solidFill>
                    <a:srgbClr val="99191E"/>
                  </a:solidFill>
                  <a:cs typeface="+mn-ea"/>
                  <a:sym typeface="+mn-lt"/>
                </a:rPr>
                <a:t>01</a:t>
              </a:r>
              <a:r>
                <a:rPr lang="zh-CN" altLang="en-US" sz="1400" b="1" dirty="0">
                  <a:solidFill>
                    <a:srgbClr val="99191E"/>
                  </a:solidFill>
                  <a:cs typeface="+mn-ea"/>
                  <a:sym typeface="+mn-lt"/>
                </a:rPr>
                <a:t>、活动整体思路</a:t>
              </a:r>
              <a:endParaRPr lang="id-ID" sz="1400" b="1" dirty="0">
                <a:solidFill>
                  <a:srgbClr val="99191E"/>
                </a:solidFill>
                <a:cs typeface="+mn-ea"/>
                <a:sym typeface="+mn-lt"/>
              </a:endParaRPr>
            </a:p>
          </p:txBody>
        </p:sp>
        <p:sp>
          <p:nvSpPr>
            <p:cNvPr id="20" name="Rectangle 120"/>
            <p:cNvSpPr/>
            <p:nvPr/>
          </p:nvSpPr>
          <p:spPr>
            <a:xfrm>
              <a:off x="6169639" y="2708677"/>
              <a:ext cx="3593486" cy="292901"/>
            </a:xfrm>
            <a:prstGeom prst="rect">
              <a:avLst/>
            </a:prstGeom>
          </p:spPr>
          <p:txBody>
            <a:bodyPr wrap="square">
              <a:spAutoFit/>
            </a:bodyPr>
            <a:lstStyle/>
            <a:p>
              <a:pPr defTabSz="914400">
                <a:lnSpc>
                  <a:spcPct val="150000"/>
                </a:lnSpc>
              </a:pPr>
              <a:r>
                <a:rPr lang="id-ID" sz="1000" dirty="0">
                  <a:solidFill>
                    <a:prstClr val="black">
                      <a:lumMod val="65000"/>
                      <a:lumOff val="35000"/>
                    </a:prstClr>
                  </a:solidFill>
                  <a:cs typeface="+mn-ea"/>
                  <a:sym typeface="+mn-lt"/>
                </a:rPr>
                <a:t>Geplis dipsam volorib vendian debist lignist quantium temab ium exper</a:t>
              </a:r>
              <a:endParaRPr lang="id-ID" sz="1000" dirty="0">
                <a:solidFill>
                  <a:prstClr val="black">
                    <a:lumMod val="65000"/>
                    <a:lumOff val="35000"/>
                  </a:prstClr>
                </a:solidFill>
                <a:cs typeface="+mn-ea"/>
                <a:sym typeface="+mn-lt"/>
              </a:endParaRPr>
            </a:p>
          </p:txBody>
        </p:sp>
      </p:grpSp>
      <p:grpSp>
        <p:nvGrpSpPr>
          <p:cNvPr id="21" name="组合 20"/>
          <p:cNvGrpSpPr/>
          <p:nvPr/>
        </p:nvGrpSpPr>
        <p:grpSpPr>
          <a:xfrm>
            <a:off x="6658544" y="2231927"/>
            <a:ext cx="3593486" cy="522238"/>
            <a:chOff x="6169639" y="2479340"/>
            <a:chExt cx="3593486" cy="522238"/>
          </a:xfrm>
        </p:grpSpPr>
        <p:sp>
          <p:nvSpPr>
            <p:cNvPr id="22" name="TextBox 119"/>
            <p:cNvSpPr txBox="1"/>
            <p:nvPr/>
          </p:nvSpPr>
          <p:spPr>
            <a:xfrm>
              <a:off x="6169640" y="2479340"/>
              <a:ext cx="2468921" cy="307777"/>
            </a:xfrm>
            <a:prstGeom prst="rect">
              <a:avLst/>
            </a:prstGeom>
            <a:noFill/>
          </p:spPr>
          <p:txBody>
            <a:bodyPr wrap="square" rtlCol="0">
              <a:spAutoFit/>
            </a:bodyPr>
            <a:lstStyle/>
            <a:p>
              <a:pPr defTabSz="914400"/>
              <a:r>
                <a:rPr lang="en-US" sz="1400" b="1" dirty="0">
                  <a:solidFill>
                    <a:srgbClr val="99191E"/>
                  </a:solidFill>
                  <a:cs typeface="+mn-ea"/>
                  <a:sym typeface="+mn-lt"/>
                </a:rPr>
                <a:t>02</a:t>
              </a:r>
              <a:r>
                <a:rPr lang="zh-CN" altLang="en-US" sz="1400" b="1" dirty="0">
                  <a:solidFill>
                    <a:srgbClr val="99191E"/>
                  </a:solidFill>
                  <a:cs typeface="+mn-ea"/>
                  <a:sym typeface="+mn-lt"/>
                </a:rPr>
                <a:t>、活动运作策划</a:t>
              </a:r>
              <a:endParaRPr lang="id-ID" sz="1400" b="1" dirty="0">
                <a:solidFill>
                  <a:srgbClr val="99191E"/>
                </a:solidFill>
                <a:cs typeface="+mn-ea"/>
                <a:sym typeface="+mn-lt"/>
              </a:endParaRPr>
            </a:p>
          </p:txBody>
        </p:sp>
        <p:sp>
          <p:nvSpPr>
            <p:cNvPr id="23" name="Rectangle 120"/>
            <p:cNvSpPr/>
            <p:nvPr/>
          </p:nvSpPr>
          <p:spPr>
            <a:xfrm>
              <a:off x="6169639" y="2708677"/>
              <a:ext cx="3593486" cy="292901"/>
            </a:xfrm>
            <a:prstGeom prst="rect">
              <a:avLst/>
            </a:prstGeom>
          </p:spPr>
          <p:txBody>
            <a:bodyPr wrap="square">
              <a:spAutoFit/>
            </a:bodyPr>
            <a:lstStyle/>
            <a:p>
              <a:pPr defTabSz="914400">
                <a:lnSpc>
                  <a:spcPct val="150000"/>
                </a:lnSpc>
              </a:pPr>
              <a:r>
                <a:rPr lang="id-ID" sz="1000" dirty="0">
                  <a:solidFill>
                    <a:prstClr val="black">
                      <a:lumMod val="65000"/>
                      <a:lumOff val="35000"/>
                    </a:prstClr>
                  </a:solidFill>
                  <a:cs typeface="+mn-ea"/>
                  <a:sym typeface="+mn-lt"/>
                </a:rPr>
                <a:t>Geplis dipsam volorib vendian debist lignist quantium temab ium exper</a:t>
              </a:r>
              <a:endParaRPr lang="id-ID" sz="1000" dirty="0">
                <a:solidFill>
                  <a:prstClr val="black">
                    <a:lumMod val="65000"/>
                    <a:lumOff val="35000"/>
                  </a:prstClr>
                </a:solidFill>
                <a:cs typeface="+mn-ea"/>
                <a:sym typeface="+mn-lt"/>
              </a:endParaRPr>
            </a:p>
          </p:txBody>
        </p:sp>
      </p:grpSp>
      <p:grpSp>
        <p:nvGrpSpPr>
          <p:cNvPr id="24" name="组合 23"/>
          <p:cNvGrpSpPr/>
          <p:nvPr/>
        </p:nvGrpSpPr>
        <p:grpSpPr>
          <a:xfrm>
            <a:off x="6658544" y="3114707"/>
            <a:ext cx="3593486" cy="522238"/>
            <a:chOff x="6169639" y="2479340"/>
            <a:chExt cx="3593486" cy="522238"/>
          </a:xfrm>
        </p:grpSpPr>
        <p:sp>
          <p:nvSpPr>
            <p:cNvPr id="25" name="TextBox 119"/>
            <p:cNvSpPr txBox="1"/>
            <p:nvPr/>
          </p:nvSpPr>
          <p:spPr>
            <a:xfrm>
              <a:off x="6169640" y="2479340"/>
              <a:ext cx="2468921" cy="307777"/>
            </a:xfrm>
            <a:prstGeom prst="rect">
              <a:avLst/>
            </a:prstGeom>
            <a:noFill/>
          </p:spPr>
          <p:txBody>
            <a:bodyPr wrap="square" rtlCol="0">
              <a:spAutoFit/>
            </a:bodyPr>
            <a:lstStyle/>
            <a:p>
              <a:pPr defTabSz="914400"/>
              <a:r>
                <a:rPr lang="en-US" sz="1400" b="1" dirty="0">
                  <a:solidFill>
                    <a:srgbClr val="99191E"/>
                  </a:solidFill>
                  <a:cs typeface="+mn-ea"/>
                  <a:sym typeface="+mn-lt"/>
                </a:rPr>
                <a:t>03</a:t>
              </a:r>
              <a:r>
                <a:rPr lang="zh-CN" altLang="en-US" sz="1400" b="1" dirty="0">
                  <a:solidFill>
                    <a:srgbClr val="99191E"/>
                  </a:solidFill>
                  <a:cs typeface="+mn-ea"/>
                  <a:sym typeface="+mn-lt"/>
                </a:rPr>
                <a:t>、现场执行策略</a:t>
              </a:r>
              <a:endParaRPr lang="id-ID" sz="1400" b="1" dirty="0">
                <a:solidFill>
                  <a:srgbClr val="99191E"/>
                </a:solidFill>
                <a:cs typeface="+mn-ea"/>
                <a:sym typeface="+mn-lt"/>
              </a:endParaRPr>
            </a:p>
          </p:txBody>
        </p:sp>
        <p:sp>
          <p:nvSpPr>
            <p:cNvPr id="26" name="Rectangle 120"/>
            <p:cNvSpPr/>
            <p:nvPr/>
          </p:nvSpPr>
          <p:spPr>
            <a:xfrm>
              <a:off x="6169639" y="2708677"/>
              <a:ext cx="3593486" cy="292901"/>
            </a:xfrm>
            <a:prstGeom prst="rect">
              <a:avLst/>
            </a:prstGeom>
          </p:spPr>
          <p:txBody>
            <a:bodyPr wrap="square">
              <a:spAutoFit/>
            </a:bodyPr>
            <a:lstStyle/>
            <a:p>
              <a:pPr defTabSz="914400">
                <a:lnSpc>
                  <a:spcPct val="150000"/>
                </a:lnSpc>
              </a:pPr>
              <a:r>
                <a:rPr lang="id-ID" sz="1000" dirty="0">
                  <a:solidFill>
                    <a:prstClr val="black">
                      <a:lumMod val="65000"/>
                      <a:lumOff val="35000"/>
                    </a:prstClr>
                  </a:solidFill>
                  <a:cs typeface="+mn-ea"/>
                  <a:sym typeface="+mn-lt"/>
                </a:rPr>
                <a:t>Geplis dipsam volorib vendian debist lignist quantium temab ium exper</a:t>
              </a:r>
              <a:endParaRPr lang="id-ID" sz="1000" dirty="0">
                <a:solidFill>
                  <a:prstClr val="black">
                    <a:lumMod val="65000"/>
                    <a:lumOff val="35000"/>
                  </a:prstClr>
                </a:solidFill>
                <a:cs typeface="+mn-ea"/>
                <a:sym typeface="+mn-lt"/>
              </a:endParaRPr>
            </a:p>
          </p:txBody>
        </p:sp>
      </p:grpSp>
      <p:grpSp>
        <p:nvGrpSpPr>
          <p:cNvPr id="27" name="组合 26"/>
          <p:cNvGrpSpPr/>
          <p:nvPr/>
        </p:nvGrpSpPr>
        <p:grpSpPr>
          <a:xfrm>
            <a:off x="6658544" y="3997488"/>
            <a:ext cx="3593486" cy="522238"/>
            <a:chOff x="6169639" y="2479340"/>
            <a:chExt cx="3593486" cy="522238"/>
          </a:xfrm>
        </p:grpSpPr>
        <p:sp>
          <p:nvSpPr>
            <p:cNvPr id="28" name="TextBox 119"/>
            <p:cNvSpPr txBox="1"/>
            <p:nvPr/>
          </p:nvSpPr>
          <p:spPr>
            <a:xfrm>
              <a:off x="6169640" y="2479340"/>
              <a:ext cx="2468921" cy="307777"/>
            </a:xfrm>
            <a:prstGeom prst="rect">
              <a:avLst/>
            </a:prstGeom>
            <a:noFill/>
          </p:spPr>
          <p:txBody>
            <a:bodyPr wrap="square" rtlCol="0">
              <a:spAutoFit/>
            </a:bodyPr>
            <a:lstStyle/>
            <a:p>
              <a:pPr defTabSz="914400"/>
              <a:r>
                <a:rPr lang="en-US" sz="1400" b="1" dirty="0">
                  <a:solidFill>
                    <a:srgbClr val="99191E"/>
                  </a:solidFill>
                  <a:cs typeface="+mn-ea"/>
                  <a:sym typeface="+mn-lt"/>
                </a:rPr>
                <a:t>04</a:t>
              </a:r>
              <a:r>
                <a:rPr lang="zh-CN" altLang="en-US" sz="1400" b="1" dirty="0">
                  <a:solidFill>
                    <a:srgbClr val="99191E"/>
                  </a:solidFill>
                  <a:cs typeface="+mn-ea"/>
                  <a:sym typeface="+mn-lt"/>
                </a:rPr>
                <a:t>、预算经费方案及预期</a:t>
              </a:r>
              <a:endParaRPr lang="id-ID" sz="1400" b="1" dirty="0">
                <a:solidFill>
                  <a:srgbClr val="99191E"/>
                </a:solidFill>
                <a:cs typeface="+mn-ea"/>
                <a:sym typeface="+mn-lt"/>
              </a:endParaRPr>
            </a:p>
          </p:txBody>
        </p:sp>
        <p:sp>
          <p:nvSpPr>
            <p:cNvPr id="29" name="Rectangle 120"/>
            <p:cNvSpPr/>
            <p:nvPr/>
          </p:nvSpPr>
          <p:spPr>
            <a:xfrm>
              <a:off x="6169639" y="2708677"/>
              <a:ext cx="3593486" cy="292901"/>
            </a:xfrm>
            <a:prstGeom prst="rect">
              <a:avLst/>
            </a:prstGeom>
          </p:spPr>
          <p:txBody>
            <a:bodyPr wrap="square">
              <a:spAutoFit/>
            </a:bodyPr>
            <a:lstStyle/>
            <a:p>
              <a:pPr defTabSz="914400">
                <a:lnSpc>
                  <a:spcPct val="150000"/>
                </a:lnSpc>
              </a:pPr>
              <a:r>
                <a:rPr lang="id-ID" sz="1000" dirty="0">
                  <a:solidFill>
                    <a:prstClr val="black">
                      <a:lumMod val="65000"/>
                      <a:lumOff val="35000"/>
                    </a:prstClr>
                  </a:solidFill>
                  <a:cs typeface="+mn-ea"/>
                  <a:sym typeface="+mn-lt"/>
                </a:rPr>
                <a:t>Geplis dipsam volorib vendian debist lignist quantium temab ium exper</a:t>
              </a:r>
              <a:endParaRPr lang="id-ID" sz="1000" dirty="0">
                <a:solidFill>
                  <a:prstClr val="black">
                    <a:lumMod val="65000"/>
                    <a:lumOff val="35000"/>
                  </a:prstClr>
                </a:solidFill>
                <a:cs typeface="+mn-ea"/>
                <a:sym typeface="+mn-lt"/>
              </a:endParaRPr>
            </a:p>
          </p:txBody>
        </p:sp>
      </p:grpSp>
      <p:grpSp>
        <p:nvGrpSpPr>
          <p:cNvPr id="30" name="组合 29"/>
          <p:cNvGrpSpPr/>
          <p:nvPr/>
        </p:nvGrpSpPr>
        <p:grpSpPr>
          <a:xfrm>
            <a:off x="6658544" y="4880268"/>
            <a:ext cx="3593486" cy="522238"/>
            <a:chOff x="6169639" y="2479340"/>
            <a:chExt cx="3593486" cy="522238"/>
          </a:xfrm>
        </p:grpSpPr>
        <p:sp>
          <p:nvSpPr>
            <p:cNvPr id="31" name="TextBox 119"/>
            <p:cNvSpPr txBox="1"/>
            <p:nvPr/>
          </p:nvSpPr>
          <p:spPr>
            <a:xfrm>
              <a:off x="6169640" y="2479340"/>
              <a:ext cx="2468921" cy="307777"/>
            </a:xfrm>
            <a:prstGeom prst="rect">
              <a:avLst/>
            </a:prstGeom>
            <a:noFill/>
          </p:spPr>
          <p:txBody>
            <a:bodyPr wrap="square" rtlCol="0">
              <a:spAutoFit/>
            </a:bodyPr>
            <a:lstStyle/>
            <a:p>
              <a:pPr defTabSz="914400"/>
              <a:r>
                <a:rPr lang="en-US" sz="1400" b="1" dirty="0">
                  <a:solidFill>
                    <a:srgbClr val="99191E"/>
                  </a:solidFill>
                  <a:cs typeface="+mn-ea"/>
                  <a:sym typeface="+mn-lt"/>
                </a:rPr>
                <a:t>05</a:t>
              </a:r>
              <a:r>
                <a:rPr lang="zh-CN" altLang="en-US" sz="1400" b="1" dirty="0">
                  <a:solidFill>
                    <a:srgbClr val="99191E"/>
                  </a:solidFill>
                  <a:cs typeface="+mn-ea"/>
                  <a:sym typeface="+mn-lt"/>
                </a:rPr>
                <a:t>、应急预案及其他</a:t>
              </a:r>
              <a:endParaRPr lang="id-ID" sz="1400" b="1" dirty="0">
                <a:solidFill>
                  <a:srgbClr val="99191E"/>
                </a:solidFill>
                <a:cs typeface="+mn-ea"/>
                <a:sym typeface="+mn-lt"/>
              </a:endParaRPr>
            </a:p>
          </p:txBody>
        </p:sp>
        <p:sp>
          <p:nvSpPr>
            <p:cNvPr id="32" name="Rectangle 120"/>
            <p:cNvSpPr/>
            <p:nvPr/>
          </p:nvSpPr>
          <p:spPr>
            <a:xfrm>
              <a:off x="6169639" y="2708677"/>
              <a:ext cx="3593486" cy="292901"/>
            </a:xfrm>
            <a:prstGeom prst="rect">
              <a:avLst/>
            </a:prstGeom>
          </p:spPr>
          <p:txBody>
            <a:bodyPr wrap="square">
              <a:spAutoFit/>
            </a:bodyPr>
            <a:lstStyle/>
            <a:p>
              <a:pPr defTabSz="914400">
                <a:lnSpc>
                  <a:spcPct val="150000"/>
                </a:lnSpc>
              </a:pPr>
              <a:r>
                <a:rPr lang="id-ID" sz="1000" dirty="0">
                  <a:solidFill>
                    <a:prstClr val="black">
                      <a:lumMod val="65000"/>
                      <a:lumOff val="35000"/>
                    </a:prstClr>
                  </a:solidFill>
                  <a:cs typeface="+mn-ea"/>
                  <a:sym typeface="+mn-lt"/>
                </a:rPr>
                <a:t>Geplis dipsam volorib vendian debist lignist quantium temab ium exper</a:t>
              </a:r>
              <a:endParaRPr lang="id-ID" sz="1000" dirty="0">
                <a:solidFill>
                  <a:prstClr val="black">
                    <a:lumMod val="65000"/>
                    <a:lumOff val="35000"/>
                  </a:prstClr>
                </a:solidFill>
                <a:cs typeface="+mn-ea"/>
                <a:sym typeface="+mn-lt"/>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500"/>
                                        <p:tgtEl>
                                          <p:spTgt spid="27"/>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9700" y="0"/>
            <a:ext cx="4292600" cy="6858000"/>
          </a:xfrm>
          <a:prstGeom prst="rect">
            <a:avLst/>
          </a:prstGeom>
          <a:solidFill>
            <a:srgbClr val="99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 name="矩形 5"/>
          <p:cNvSpPr/>
          <p:nvPr/>
        </p:nvSpPr>
        <p:spPr>
          <a:xfrm>
            <a:off x="259080" y="321532"/>
            <a:ext cx="11656312" cy="6296598"/>
          </a:xfrm>
          <a:prstGeom prst="rect">
            <a:avLst/>
          </a:prstGeom>
          <a:solidFill>
            <a:schemeClr val="bg1"/>
          </a:solidFill>
          <a:ln>
            <a:noFill/>
          </a:ln>
          <a:effectLst>
            <a:outerShdw blurRad="558800" sx="103000" sy="103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nvGrpSpPr>
          <p:cNvPr id="15" name="组合 14"/>
          <p:cNvGrpSpPr/>
          <p:nvPr/>
        </p:nvGrpSpPr>
        <p:grpSpPr>
          <a:xfrm>
            <a:off x="8126379" y="756763"/>
            <a:ext cx="3387725" cy="5253234"/>
            <a:chOff x="7547664" y="1149582"/>
            <a:chExt cx="3387725" cy="5253234"/>
          </a:xfrm>
        </p:grpSpPr>
        <p:grpSp>
          <p:nvGrpSpPr>
            <p:cNvPr id="16" name="组合 15"/>
            <p:cNvGrpSpPr/>
            <p:nvPr/>
          </p:nvGrpSpPr>
          <p:grpSpPr>
            <a:xfrm>
              <a:off x="7547664" y="1149582"/>
              <a:ext cx="3387725" cy="5253234"/>
              <a:chOff x="4365625" y="1577975"/>
              <a:chExt cx="3211513" cy="4979988"/>
            </a:xfrm>
          </p:grpSpPr>
          <p:sp>
            <p:nvSpPr>
              <p:cNvPr id="21" name="Freeform 5"/>
              <p:cNvSpPr/>
              <p:nvPr/>
            </p:nvSpPr>
            <p:spPr bwMode="auto">
              <a:xfrm>
                <a:off x="5399088" y="3711575"/>
                <a:ext cx="1849438" cy="1163638"/>
              </a:xfrm>
              <a:custGeom>
                <a:avLst/>
                <a:gdLst>
                  <a:gd name="T0" fmla="*/ 1587 w 7256"/>
                  <a:gd name="T1" fmla="*/ 0 h 4574"/>
                  <a:gd name="T2" fmla="*/ 12 w 7256"/>
                  <a:gd name="T3" fmla="*/ 3727 h 4574"/>
                  <a:gd name="T4" fmla="*/ 20 w 7256"/>
                  <a:gd name="T5" fmla="*/ 4574 h 4574"/>
                  <a:gd name="T6" fmla="*/ 3651 w 7256"/>
                  <a:gd name="T7" fmla="*/ 4574 h 4574"/>
                  <a:gd name="T8" fmla="*/ 3699 w 7256"/>
                  <a:gd name="T9" fmla="*/ 3744 h 4574"/>
                  <a:gd name="T10" fmla="*/ 7256 w 7256"/>
                  <a:gd name="T11" fmla="*/ 0 h 4574"/>
                  <a:gd name="T12" fmla="*/ 1587 w 7256"/>
                  <a:gd name="T13" fmla="*/ 0 h 4574"/>
                </a:gdLst>
                <a:ahLst/>
                <a:cxnLst>
                  <a:cxn ang="0">
                    <a:pos x="T0" y="T1"/>
                  </a:cxn>
                  <a:cxn ang="0">
                    <a:pos x="T2" y="T3"/>
                  </a:cxn>
                  <a:cxn ang="0">
                    <a:pos x="T4" y="T5"/>
                  </a:cxn>
                  <a:cxn ang="0">
                    <a:pos x="T6" y="T7"/>
                  </a:cxn>
                  <a:cxn ang="0">
                    <a:pos x="T8" y="T9"/>
                  </a:cxn>
                  <a:cxn ang="0">
                    <a:pos x="T10" y="T11"/>
                  </a:cxn>
                  <a:cxn ang="0">
                    <a:pos x="T12" y="T13"/>
                  </a:cxn>
                </a:cxnLst>
                <a:rect l="0" t="0" r="r" b="b"/>
                <a:pathLst>
                  <a:path w="7256" h="4574">
                    <a:moveTo>
                      <a:pt x="1587" y="0"/>
                    </a:moveTo>
                    <a:cubicBezTo>
                      <a:pt x="790" y="1177"/>
                      <a:pt x="0" y="2000"/>
                      <a:pt x="12" y="3727"/>
                    </a:cubicBezTo>
                    <a:cubicBezTo>
                      <a:pt x="13" y="3928"/>
                      <a:pt x="17" y="4550"/>
                      <a:pt x="20" y="4574"/>
                    </a:cubicBezTo>
                    <a:cubicBezTo>
                      <a:pt x="3651" y="4574"/>
                      <a:pt x="3651" y="4574"/>
                      <a:pt x="3651" y="4574"/>
                    </a:cubicBezTo>
                    <a:cubicBezTo>
                      <a:pt x="3656" y="4556"/>
                      <a:pt x="3619" y="4146"/>
                      <a:pt x="3699" y="3744"/>
                    </a:cubicBezTo>
                    <a:cubicBezTo>
                      <a:pt x="3984" y="2307"/>
                      <a:pt x="5939" y="1510"/>
                      <a:pt x="7256" y="0"/>
                    </a:cubicBezTo>
                    <a:lnTo>
                      <a:pt x="1587" y="0"/>
                    </a:ln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等线" panose="02010600030101010101" charset="-122"/>
                  <a:ea typeface="等线" panose="02010600030101010101" charset="-122"/>
                </a:endParaRPr>
              </a:p>
            </p:txBody>
          </p:sp>
          <p:sp>
            <p:nvSpPr>
              <p:cNvPr id="22" name="Freeform 6"/>
              <p:cNvSpPr/>
              <p:nvPr/>
            </p:nvSpPr>
            <p:spPr bwMode="auto">
              <a:xfrm>
                <a:off x="5803900" y="2357438"/>
                <a:ext cx="1773238" cy="1792288"/>
              </a:xfrm>
              <a:custGeom>
                <a:avLst/>
                <a:gdLst>
                  <a:gd name="T0" fmla="*/ 6959 w 6959"/>
                  <a:gd name="T1" fmla="*/ 2214 h 7049"/>
                  <a:gd name="T2" fmla="*/ 6507 w 6959"/>
                  <a:gd name="T3" fmla="*/ 0 h 7049"/>
                  <a:gd name="T4" fmla="*/ 1030 w 6959"/>
                  <a:gd name="T5" fmla="*/ 2187 h 7049"/>
                  <a:gd name="T6" fmla="*/ 1071 w 6959"/>
                  <a:gd name="T7" fmla="*/ 2556 h 7049"/>
                  <a:gd name="T8" fmla="*/ 0 w 6959"/>
                  <a:gd name="T9" fmla="*/ 5328 h 7049"/>
                  <a:gd name="T10" fmla="*/ 1169 w 6959"/>
                  <a:gd name="T11" fmla="*/ 5333 h 7049"/>
                  <a:gd name="T12" fmla="*/ 1690 w 6959"/>
                  <a:gd name="T13" fmla="*/ 6086 h 7049"/>
                  <a:gd name="T14" fmla="*/ 1691 w 6959"/>
                  <a:gd name="T15" fmla="*/ 6086 h 7049"/>
                  <a:gd name="T16" fmla="*/ 1527 w 6959"/>
                  <a:gd name="T17" fmla="*/ 6482 h 7049"/>
                  <a:gd name="T18" fmla="*/ 2207 w 6959"/>
                  <a:gd name="T19" fmla="*/ 7038 h 7049"/>
                  <a:gd name="T20" fmla="*/ 2852 w 6959"/>
                  <a:gd name="T21" fmla="*/ 6442 h 7049"/>
                  <a:gd name="T22" fmla="*/ 2654 w 6959"/>
                  <a:gd name="T23" fmla="*/ 6049 h 7049"/>
                  <a:gd name="T24" fmla="*/ 3020 w 6959"/>
                  <a:gd name="T25" fmla="*/ 5336 h 7049"/>
                  <a:gd name="T26" fmla="*/ 5669 w 6959"/>
                  <a:gd name="T27" fmla="*/ 5328 h 7049"/>
                  <a:gd name="T28" fmla="*/ 6959 w 6959"/>
                  <a:gd name="T29" fmla="*/ 2214 h 7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9" h="7049">
                    <a:moveTo>
                      <a:pt x="6959" y="2214"/>
                    </a:moveTo>
                    <a:cubicBezTo>
                      <a:pt x="6959" y="1379"/>
                      <a:pt x="6803" y="641"/>
                      <a:pt x="6507" y="0"/>
                    </a:cubicBezTo>
                    <a:cubicBezTo>
                      <a:pt x="1030" y="2187"/>
                      <a:pt x="1030" y="2187"/>
                      <a:pt x="1030" y="2187"/>
                    </a:cubicBezTo>
                    <a:cubicBezTo>
                      <a:pt x="1056" y="2302"/>
                      <a:pt x="1071" y="2425"/>
                      <a:pt x="1071" y="2556"/>
                    </a:cubicBezTo>
                    <a:cubicBezTo>
                      <a:pt x="1071" y="3614"/>
                      <a:pt x="569" y="4489"/>
                      <a:pt x="0" y="5328"/>
                    </a:cubicBezTo>
                    <a:cubicBezTo>
                      <a:pt x="1169" y="5333"/>
                      <a:pt x="1169" y="5333"/>
                      <a:pt x="1169" y="5333"/>
                    </a:cubicBezTo>
                    <a:cubicBezTo>
                      <a:pt x="1989" y="5332"/>
                      <a:pt x="1856" y="5921"/>
                      <a:pt x="1690" y="6086"/>
                    </a:cubicBezTo>
                    <a:cubicBezTo>
                      <a:pt x="1691" y="6086"/>
                      <a:pt x="1691" y="6086"/>
                      <a:pt x="1691" y="6086"/>
                    </a:cubicBezTo>
                    <a:cubicBezTo>
                      <a:pt x="1585" y="6192"/>
                      <a:pt x="1522" y="6331"/>
                      <a:pt x="1527" y="6482"/>
                    </a:cubicBezTo>
                    <a:cubicBezTo>
                      <a:pt x="1536" y="6800"/>
                      <a:pt x="1840" y="7049"/>
                      <a:pt x="2207" y="7038"/>
                    </a:cubicBezTo>
                    <a:cubicBezTo>
                      <a:pt x="2572" y="7027"/>
                      <a:pt x="2861" y="6761"/>
                      <a:pt x="2852" y="6442"/>
                    </a:cubicBezTo>
                    <a:cubicBezTo>
                      <a:pt x="2847" y="6288"/>
                      <a:pt x="2772" y="6149"/>
                      <a:pt x="2654" y="6049"/>
                    </a:cubicBezTo>
                    <a:cubicBezTo>
                      <a:pt x="2514" y="5875"/>
                      <a:pt x="2404" y="5419"/>
                      <a:pt x="3020" y="5336"/>
                    </a:cubicBezTo>
                    <a:cubicBezTo>
                      <a:pt x="5669" y="5328"/>
                      <a:pt x="5669" y="5328"/>
                      <a:pt x="5669" y="5328"/>
                    </a:cubicBezTo>
                    <a:cubicBezTo>
                      <a:pt x="6404" y="4485"/>
                      <a:pt x="6959" y="3489"/>
                      <a:pt x="6959" y="2214"/>
                    </a:cubicBezTo>
                    <a:close/>
                  </a:path>
                </a:pathLst>
              </a:custGeom>
              <a:solidFill>
                <a:srgbClr val="99191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等线" panose="02010600030101010101" charset="-122"/>
                  <a:ea typeface="等线" panose="02010600030101010101" charset="-122"/>
                </a:endParaRPr>
              </a:p>
            </p:txBody>
          </p:sp>
          <p:sp>
            <p:nvSpPr>
              <p:cNvPr id="23" name="Freeform 7"/>
              <p:cNvSpPr/>
              <p:nvPr/>
            </p:nvSpPr>
            <p:spPr bwMode="auto">
              <a:xfrm>
                <a:off x="5759450" y="1577975"/>
                <a:ext cx="1701800" cy="1477963"/>
              </a:xfrm>
              <a:custGeom>
                <a:avLst/>
                <a:gdLst>
                  <a:gd name="T0" fmla="*/ 4785 w 6683"/>
                  <a:gd name="T1" fmla="*/ 4582 h 5809"/>
                  <a:gd name="T2" fmla="*/ 4844 w 6683"/>
                  <a:gd name="T3" fmla="*/ 3797 h 5809"/>
                  <a:gd name="T4" fmla="*/ 6683 w 6683"/>
                  <a:gd name="T5" fmla="*/ 3063 h 5809"/>
                  <a:gd name="T6" fmla="*/ 50 w 6683"/>
                  <a:gd name="T7" fmla="*/ 0 h 5809"/>
                  <a:gd name="T8" fmla="*/ 0 w 6683"/>
                  <a:gd name="T9" fmla="*/ 1 h 5809"/>
                  <a:gd name="T10" fmla="*/ 15 w 6683"/>
                  <a:gd name="T11" fmla="*/ 4176 h 5809"/>
                  <a:gd name="T12" fmla="*/ 1206 w 6683"/>
                  <a:gd name="T13" fmla="*/ 5250 h 5809"/>
                  <a:gd name="T14" fmla="*/ 3319 w 6683"/>
                  <a:gd name="T15" fmla="*/ 4406 h 5809"/>
                  <a:gd name="T16" fmla="*/ 3900 w 6683"/>
                  <a:gd name="T17" fmla="*/ 4967 h 5809"/>
                  <a:gd name="T18" fmla="*/ 3901 w 6683"/>
                  <a:gd name="T19" fmla="*/ 4967 h 5809"/>
                  <a:gd name="T20" fmla="*/ 3892 w 6683"/>
                  <a:gd name="T21" fmla="*/ 5395 h 5809"/>
                  <a:gd name="T22" fmla="*/ 4727 w 6683"/>
                  <a:gd name="T23" fmla="*/ 5666 h 5809"/>
                  <a:gd name="T24" fmla="*/ 5111 w 6683"/>
                  <a:gd name="T25" fmla="*/ 4876 h 5809"/>
                  <a:gd name="T26" fmla="*/ 4785 w 6683"/>
                  <a:gd name="T27" fmla="*/ 4582 h 5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83" h="5809">
                    <a:moveTo>
                      <a:pt x="4785" y="4582"/>
                    </a:moveTo>
                    <a:cubicBezTo>
                      <a:pt x="4593" y="4473"/>
                      <a:pt x="4332" y="4097"/>
                      <a:pt x="4844" y="3797"/>
                    </a:cubicBezTo>
                    <a:cubicBezTo>
                      <a:pt x="6683" y="3063"/>
                      <a:pt x="6683" y="3063"/>
                      <a:pt x="6683" y="3063"/>
                    </a:cubicBezTo>
                    <a:cubicBezTo>
                      <a:pt x="5749" y="1043"/>
                      <a:pt x="3407" y="0"/>
                      <a:pt x="50" y="0"/>
                    </a:cubicBezTo>
                    <a:cubicBezTo>
                      <a:pt x="33" y="0"/>
                      <a:pt x="17" y="1"/>
                      <a:pt x="0" y="1"/>
                    </a:cubicBezTo>
                    <a:cubicBezTo>
                      <a:pt x="15" y="4176"/>
                      <a:pt x="15" y="4176"/>
                      <a:pt x="15" y="4176"/>
                    </a:cubicBezTo>
                    <a:cubicBezTo>
                      <a:pt x="652" y="4347"/>
                      <a:pt x="1077" y="4703"/>
                      <a:pt x="1206" y="5250"/>
                    </a:cubicBezTo>
                    <a:cubicBezTo>
                      <a:pt x="3319" y="4406"/>
                      <a:pt x="3319" y="4406"/>
                      <a:pt x="3319" y="4406"/>
                    </a:cubicBezTo>
                    <a:cubicBezTo>
                      <a:pt x="3946" y="4233"/>
                      <a:pt x="3989" y="4767"/>
                      <a:pt x="3900" y="4967"/>
                    </a:cubicBezTo>
                    <a:cubicBezTo>
                      <a:pt x="3901" y="4967"/>
                      <a:pt x="3901" y="4967"/>
                      <a:pt x="3901" y="4967"/>
                    </a:cubicBezTo>
                    <a:cubicBezTo>
                      <a:pt x="3841" y="5104"/>
                      <a:pt x="3833" y="5257"/>
                      <a:pt x="3892" y="5395"/>
                    </a:cubicBezTo>
                    <a:cubicBezTo>
                      <a:pt x="4016" y="5688"/>
                      <a:pt x="4390" y="5809"/>
                      <a:pt x="4727" y="5666"/>
                    </a:cubicBezTo>
                    <a:cubicBezTo>
                      <a:pt x="5064" y="5523"/>
                      <a:pt x="5236" y="5169"/>
                      <a:pt x="5111" y="4876"/>
                    </a:cubicBezTo>
                    <a:cubicBezTo>
                      <a:pt x="5051" y="4734"/>
                      <a:pt x="4931" y="4632"/>
                      <a:pt x="4785" y="4582"/>
                    </a:cubicBez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等线" panose="02010600030101010101" charset="-122"/>
                  <a:ea typeface="等线" panose="02010600030101010101" charset="-122"/>
                </a:endParaRPr>
              </a:p>
            </p:txBody>
          </p:sp>
          <p:sp>
            <p:nvSpPr>
              <p:cNvPr id="24" name="Freeform 8"/>
              <p:cNvSpPr/>
              <p:nvPr/>
            </p:nvSpPr>
            <p:spPr bwMode="auto">
              <a:xfrm>
                <a:off x="4365625" y="1577975"/>
                <a:ext cx="1833563" cy="1336675"/>
              </a:xfrm>
              <a:custGeom>
                <a:avLst/>
                <a:gdLst>
                  <a:gd name="T0" fmla="*/ 6582 w 7195"/>
                  <a:gd name="T1" fmla="*/ 1351 h 5252"/>
                  <a:gd name="T2" fmla="*/ 6190 w 7195"/>
                  <a:gd name="T3" fmla="*/ 1551 h 5252"/>
                  <a:gd name="T4" fmla="*/ 5475 w 7195"/>
                  <a:gd name="T5" fmla="*/ 1198 h 5252"/>
                  <a:gd name="T6" fmla="*/ 5471 w 7195"/>
                  <a:gd name="T7" fmla="*/ 0 h 5252"/>
                  <a:gd name="T8" fmla="*/ 0 w 7195"/>
                  <a:gd name="T9" fmla="*/ 1489 h 5252"/>
                  <a:gd name="T10" fmla="*/ 1173 w 7195"/>
                  <a:gd name="T11" fmla="*/ 5252 h 5252"/>
                  <a:gd name="T12" fmla="*/ 4471 w 7195"/>
                  <a:gd name="T13" fmla="*/ 4055 h 5252"/>
                  <a:gd name="T14" fmla="*/ 5486 w 7195"/>
                  <a:gd name="T15" fmla="*/ 4175 h 5252"/>
                  <a:gd name="T16" fmla="*/ 5484 w 7195"/>
                  <a:gd name="T17" fmla="*/ 3670 h 5252"/>
                  <a:gd name="T18" fmla="*/ 5495 w 7195"/>
                  <a:gd name="T19" fmla="*/ 3006 h 5252"/>
                  <a:gd name="T20" fmla="*/ 6233 w 7195"/>
                  <a:gd name="T21" fmla="*/ 2514 h 5252"/>
                  <a:gd name="T22" fmla="*/ 6233 w 7195"/>
                  <a:gd name="T23" fmla="*/ 2513 h 5252"/>
                  <a:gd name="T24" fmla="*/ 6630 w 7195"/>
                  <a:gd name="T25" fmla="*/ 2676 h 5252"/>
                  <a:gd name="T26" fmla="*/ 7181 w 7195"/>
                  <a:gd name="T27" fmla="*/ 1992 h 5252"/>
                  <a:gd name="T28" fmla="*/ 6582 w 7195"/>
                  <a:gd name="T29" fmla="*/ 1351 h 5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95" h="5252">
                    <a:moveTo>
                      <a:pt x="6582" y="1351"/>
                    </a:moveTo>
                    <a:cubicBezTo>
                      <a:pt x="6427" y="1357"/>
                      <a:pt x="6289" y="1432"/>
                      <a:pt x="6190" y="1551"/>
                    </a:cubicBezTo>
                    <a:cubicBezTo>
                      <a:pt x="6018" y="1692"/>
                      <a:pt x="5566" y="1803"/>
                      <a:pt x="5475" y="1198"/>
                    </a:cubicBezTo>
                    <a:cubicBezTo>
                      <a:pt x="5471" y="0"/>
                      <a:pt x="5471" y="0"/>
                      <a:pt x="5471" y="0"/>
                    </a:cubicBezTo>
                    <a:cubicBezTo>
                      <a:pt x="2249" y="15"/>
                      <a:pt x="0" y="1489"/>
                      <a:pt x="0" y="1489"/>
                    </a:cubicBezTo>
                    <a:cubicBezTo>
                      <a:pt x="1173" y="5252"/>
                      <a:pt x="1173" y="5252"/>
                      <a:pt x="1173" y="5252"/>
                    </a:cubicBezTo>
                    <a:cubicBezTo>
                      <a:pt x="1173" y="5252"/>
                      <a:pt x="2712" y="4055"/>
                      <a:pt x="4471" y="4055"/>
                    </a:cubicBezTo>
                    <a:cubicBezTo>
                      <a:pt x="4850" y="4055"/>
                      <a:pt x="5190" y="4096"/>
                      <a:pt x="5486" y="4175"/>
                    </a:cubicBezTo>
                    <a:cubicBezTo>
                      <a:pt x="5484" y="3670"/>
                      <a:pt x="5484" y="3670"/>
                      <a:pt x="5484" y="3670"/>
                    </a:cubicBezTo>
                    <a:cubicBezTo>
                      <a:pt x="5495" y="3006"/>
                      <a:pt x="5495" y="3006"/>
                      <a:pt x="5495" y="3006"/>
                    </a:cubicBezTo>
                    <a:cubicBezTo>
                      <a:pt x="5488" y="2187"/>
                      <a:pt x="6067" y="2349"/>
                      <a:pt x="6233" y="2514"/>
                    </a:cubicBezTo>
                    <a:cubicBezTo>
                      <a:pt x="6233" y="2513"/>
                      <a:pt x="6233" y="2513"/>
                      <a:pt x="6233" y="2513"/>
                    </a:cubicBezTo>
                    <a:cubicBezTo>
                      <a:pt x="6339" y="2618"/>
                      <a:pt x="6479" y="2681"/>
                      <a:pt x="6630" y="2676"/>
                    </a:cubicBezTo>
                    <a:cubicBezTo>
                      <a:pt x="6947" y="2664"/>
                      <a:pt x="7195" y="2358"/>
                      <a:pt x="7181" y="1992"/>
                    </a:cubicBezTo>
                    <a:cubicBezTo>
                      <a:pt x="7168" y="1627"/>
                      <a:pt x="6900" y="1339"/>
                      <a:pt x="6582" y="1351"/>
                    </a:cubicBezTo>
                    <a:close/>
                  </a:path>
                </a:pathLst>
              </a:custGeom>
              <a:solidFill>
                <a:srgbClr val="99191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等线" panose="02010600030101010101" charset="-122"/>
                  <a:ea typeface="等线" panose="02010600030101010101" charset="-122"/>
                </a:endParaRPr>
              </a:p>
            </p:txBody>
          </p:sp>
          <p:sp>
            <p:nvSpPr>
              <p:cNvPr id="25" name="Freeform 9"/>
              <p:cNvSpPr/>
              <p:nvPr/>
            </p:nvSpPr>
            <p:spPr bwMode="auto">
              <a:xfrm>
                <a:off x="5095874" y="5019675"/>
                <a:ext cx="1541463" cy="1538288"/>
              </a:xfrm>
              <a:custGeom>
                <a:avLst/>
                <a:gdLst>
                  <a:gd name="T0" fmla="*/ 3881 w 6049"/>
                  <a:gd name="T1" fmla="*/ 5576 h 6049"/>
                  <a:gd name="T2" fmla="*/ 473 w 6049"/>
                  <a:gd name="T3" fmla="*/ 3881 h 6049"/>
                  <a:gd name="T4" fmla="*/ 2168 w 6049"/>
                  <a:gd name="T5" fmla="*/ 473 h 6049"/>
                  <a:gd name="T6" fmla="*/ 5576 w 6049"/>
                  <a:gd name="T7" fmla="*/ 2168 h 6049"/>
                  <a:gd name="T8" fmla="*/ 3881 w 6049"/>
                  <a:gd name="T9" fmla="*/ 5576 h 6049"/>
                </a:gdLst>
                <a:ahLst/>
                <a:cxnLst>
                  <a:cxn ang="0">
                    <a:pos x="T0" y="T1"/>
                  </a:cxn>
                  <a:cxn ang="0">
                    <a:pos x="T2" y="T3"/>
                  </a:cxn>
                  <a:cxn ang="0">
                    <a:pos x="T4" y="T5"/>
                  </a:cxn>
                  <a:cxn ang="0">
                    <a:pos x="T6" y="T7"/>
                  </a:cxn>
                  <a:cxn ang="0">
                    <a:pos x="T8" y="T9"/>
                  </a:cxn>
                </a:cxnLst>
                <a:rect l="0" t="0" r="r" b="b"/>
                <a:pathLst>
                  <a:path w="6049" h="6049">
                    <a:moveTo>
                      <a:pt x="3881" y="5576"/>
                    </a:moveTo>
                    <a:cubicBezTo>
                      <a:pt x="2472" y="6049"/>
                      <a:pt x="946" y="5290"/>
                      <a:pt x="473" y="3881"/>
                    </a:cubicBezTo>
                    <a:cubicBezTo>
                      <a:pt x="0" y="2472"/>
                      <a:pt x="759" y="946"/>
                      <a:pt x="2168" y="473"/>
                    </a:cubicBezTo>
                    <a:cubicBezTo>
                      <a:pt x="3577" y="0"/>
                      <a:pt x="5103" y="759"/>
                      <a:pt x="5576" y="2168"/>
                    </a:cubicBezTo>
                    <a:cubicBezTo>
                      <a:pt x="6049" y="3577"/>
                      <a:pt x="5291" y="5103"/>
                      <a:pt x="3881" y="5576"/>
                    </a:cubicBezTo>
                    <a:close/>
                  </a:path>
                </a:pathLst>
              </a:custGeom>
              <a:solidFill>
                <a:sysClr val="windowText" lastClr="000000">
                  <a:lumMod val="65000"/>
                  <a:lumOff val="35000"/>
                </a:sysClr>
              </a:solidFill>
              <a:ln w="9525" cap="flat" cmpd="sng" algn="ctr">
                <a:noFill/>
                <a:prstDash val="solid"/>
                <a:round/>
              </a:ln>
              <a:effectLst>
                <a:outerShdw blurRad="190500" dist="88900" dir="2700000" algn="tl"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6" name="Freeform 10"/>
              <p:cNvSpPr/>
              <p:nvPr/>
            </p:nvSpPr>
            <p:spPr bwMode="auto">
              <a:xfrm>
                <a:off x="5327650" y="5251450"/>
                <a:ext cx="1077913" cy="1074738"/>
              </a:xfrm>
              <a:custGeom>
                <a:avLst/>
                <a:gdLst>
                  <a:gd name="T0" fmla="*/ 2712 w 4227"/>
                  <a:gd name="T1" fmla="*/ 3896 h 4227"/>
                  <a:gd name="T2" fmla="*/ 331 w 4227"/>
                  <a:gd name="T3" fmla="*/ 2712 h 4227"/>
                  <a:gd name="T4" fmla="*/ 1515 w 4227"/>
                  <a:gd name="T5" fmla="*/ 330 h 4227"/>
                  <a:gd name="T6" fmla="*/ 3897 w 4227"/>
                  <a:gd name="T7" fmla="*/ 1515 h 4227"/>
                  <a:gd name="T8" fmla="*/ 2712 w 4227"/>
                  <a:gd name="T9" fmla="*/ 3896 h 4227"/>
                </a:gdLst>
                <a:ahLst/>
                <a:cxnLst>
                  <a:cxn ang="0">
                    <a:pos x="T0" y="T1"/>
                  </a:cxn>
                  <a:cxn ang="0">
                    <a:pos x="T2" y="T3"/>
                  </a:cxn>
                  <a:cxn ang="0">
                    <a:pos x="T4" y="T5"/>
                  </a:cxn>
                  <a:cxn ang="0">
                    <a:pos x="T6" y="T7"/>
                  </a:cxn>
                  <a:cxn ang="0">
                    <a:pos x="T8" y="T9"/>
                  </a:cxn>
                </a:cxnLst>
                <a:rect l="0" t="0" r="r" b="b"/>
                <a:pathLst>
                  <a:path w="4227" h="4227">
                    <a:moveTo>
                      <a:pt x="2712" y="3896"/>
                    </a:moveTo>
                    <a:cubicBezTo>
                      <a:pt x="1728" y="4227"/>
                      <a:pt x="661" y="3697"/>
                      <a:pt x="331" y="2712"/>
                    </a:cubicBezTo>
                    <a:cubicBezTo>
                      <a:pt x="0" y="1727"/>
                      <a:pt x="530" y="661"/>
                      <a:pt x="1515" y="330"/>
                    </a:cubicBezTo>
                    <a:cubicBezTo>
                      <a:pt x="2500" y="0"/>
                      <a:pt x="3566" y="530"/>
                      <a:pt x="3897" y="1515"/>
                    </a:cubicBezTo>
                    <a:cubicBezTo>
                      <a:pt x="4227" y="2500"/>
                      <a:pt x="3697" y="3566"/>
                      <a:pt x="2712" y="3896"/>
                    </a:cubicBezTo>
                    <a:close/>
                  </a:path>
                </a:pathLst>
              </a:cu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3500000" scaled="1"/>
                  <a:tileRect/>
                </a:gradFill>
                <a:prstDash val="solid"/>
                <a:miter lim="800000"/>
              </a:ln>
              <a:effectLst>
                <a:outerShdw blurRad="190500" dist="88900" dir="2700000" algn="tl"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矩形 16"/>
            <p:cNvSpPr/>
            <p:nvPr/>
          </p:nvSpPr>
          <p:spPr>
            <a:xfrm>
              <a:off x="7929893" y="1588075"/>
              <a:ext cx="83708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ea typeface="等线" panose="02010600030101010101" charset="-122"/>
                  <a:cs typeface="+mn-ea"/>
                  <a:sym typeface="+mn-lt"/>
                </a:rPr>
                <a:t>SERVICE</a:t>
              </a:r>
              <a:endParaRPr kumimoji="0" lang="zh-CN" altLang="en-US" sz="1800" b="1"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endParaRPr>
            </a:p>
          </p:txBody>
        </p:sp>
        <p:sp>
          <p:nvSpPr>
            <p:cNvPr id="18" name="矩形 17"/>
            <p:cNvSpPr/>
            <p:nvPr/>
          </p:nvSpPr>
          <p:spPr>
            <a:xfrm>
              <a:off x="9577078" y="1651862"/>
              <a:ext cx="83708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ea typeface="等线" panose="02010600030101010101" charset="-122"/>
                  <a:cs typeface="+mn-ea"/>
                  <a:sym typeface="+mn-lt"/>
                </a:rPr>
                <a:t>SERVICE</a:t>
              </a:r>
              <a:endParaRPr kumimoji="0" lang="zh-CN" altLang="en-US" sz="1800" b="1"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endParaRPr>
            </a:p>
          </p:txBody>
        </p:sp>
        <p:sp>
          <p:nvSpPr>
            <p:cNvPr id="19" name="矩形 18"/>
            <p:cNvSpPr/>
            <p:nvPr/>
          </p:nvSpPr>
          <p:spPr>
            <a:xfrm>
              <a:off x="9607677" y="2837480"/>
              <a:ext cx="83708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ea typeface="等线" panose="02010600030101010101" charset="-122"/>
                  <a:cs typeface="+mn-ea"/>
                  <a:sym typeface="+mn-lt"/>
                </a:rPr>
                <a:t>SERVICE</a:t>
              </a:r>
              <a:endParaRPr kumimoji="0" lang="zh-CN" altLang="en-US" sz="1800" b="1"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endParaRPr>
            </a:p>
          </p:txBody>
        </p:sp>
        <p:sp>
          <p:nvSpPr>
            <p:cNvPr id="20" name="矩形 19"/>
            <p:cNvSpPr/>
            <p:nvPr/>
          </p:nvSpPr>
          <p:spPr>
            <a:xfrm>
              <a:off x="8822982" y="3973331"/>
              <a:ext cx="83708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ea typeface="等线" panose="02010600030101010101" charset="-122"/>
                  <a:cs typeface="+mn-ea"/>
                  <a:sym typeface="+mn-lt"/>
                </a:rPr>
                <a:t>SERVICE</a:t>
              </a:r>
              <a:endParaRPr kumimoji="0" lang="zh-CN" altLang="en-US" sz="1800" b="1"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endParaRPr>
            </a:p>
          </p:txBody>
        </p:sp>
      </p:grpSp>
      <p:grpSp>
        <p:nvGrpSpPr>
          <p:cNvPr id="27" name="组合 26"/>
          <p:cNvGrpSpPr/>
          <p:nvPr/>
        </p:nvGrpSpPr>
        <p:grpSpPr>
          <a:xfrm>
            <a:off x="600078" y="1257005"/>
            <a:ext cx="7324854" cy="1575460"/>
            <a:chOff x="523878" y="1587205"/>
            <a:chExt cx="7324854" cy="1575460"/>
          </a:xfrm>
        </p:grpSpPr>
        <p:sp>
          <p:nvSpPr>
            <p:cNvPr id="28" name="TextBox 46"/>
            <p:cNvSpPr txBox="1"/>
            <p:nvPr/>
          </p:nvSpPr>
          <p:spPr>
            <a:xfrm>
              <a:off x="624861" y="2608667"/>
              <a:ext cx="7223871" cy="553998"/>
            </a:xfrm>
            <a:prstGeom prst="rect">
              <a:avLst/>
            </a:prstGeom>
            <a:noFill/>
          </p:spPr>
          <p:txBody>
            <a:bodyPr wrap="square" lIns="0" tIns="0" rIns="0" bIns="0"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sz="1200" b="0" i="0" u="none" strike="noStrike" kern="0" cap="none" spc="0" normalizeH="0" baseline="0" noProof="0" dirty="0">
                  <a:ln>
                    <a:noFill/>
                  </a:ln>
                  <a:solidFill>
                    <a:prstClr val="black">
                      <a:lumMod val="65000"/>
                      <a:lumOff val="35000"/>
                    </a:prstClr>
                  </a:solidFill>
                  <a:effectLst/>
                  <a:uLnTx/>
                  <a:uFillTx/>
                  <a:sym typeface="+mn-lt"/>
                </a:rPr>
                <a:t>There are many variations of passages of Lorem Ipsum available, but the have suffered alteration in some  form, by </a:t>
              </a:r>
              <a:r>
                <a:rPr kumimoji="0" lang="en-US" sz="1200" b="0" i="0" u="none" strike="noStrike" kern="0" cap="none" spc="0" normalizeH="0" baseline="0" noProof="0" dirty="0" err="1">
                  <a:ln>
                    <a:noFill/>
                  </a:ln>
                  <a:solidFill>
                    <a:prstClr val="black">
                      <a:lumMod val="65000"/>
                      <a:lumOff val="35000"/>
                    </a:prstClr>
                  </a:solidFill>
                  <a:effectLst/>
                  <a:uLnTx/>
                  <a:uFillTx/>
                  <a:sym typeface="+mn-lt"/>
                </a:rPr>
                <a:t>humour</a:t>
              </a:r>
              <a:r>
                <a:rPr kumimoji="0" lang="en-US" sz="1200" b="0" i="0" u="none" strike="noStrike" kern="0" cap="none" spc="0" normalizeH="0" baseline="0" noProof="0" dirty="0">
                  <a:ln>
                    <a:noFill/>
                  </a:ln>
                  <a:solidFill>
                    <a:prstClr val="black">
                      <a:lumMod val="65000"/>
                      <a:lumOff val="35000"/>
                    </a:prstClr>
                  </a:solidFill>
                  <a:effectLst/>
                  <a:uLnTx/>
                  <a:uFillTx/>
                  <a:sym typeface="+mn-lt"/>
                </a:rPr>
                <a:t>, or randomized have suffered alteration in some  form, by </a:t>
              </a:r>
              <a:r>
                <a:rPr kumimoji="0" lang="en-US" sz="1200" b="0" i="0" u="none" strike="noStrike" kern="0" cap="none" spc="0" normalizeH="0" baseline="0" noProof="0" dirty="0" err="1">
                  <a:ln>
                    <a:noFill/>
                  </a:ln>
                  <a:solidFill>
                    <a:prstClr val="black">
                      <a:lumMod val="65000"/>
                      <a:lumOff val="35000"/>
                    </a:prstClr>
                  </a:solidFill>
                  <a:effectLst/>
                  <a:uLnTx/>
                  <a:uFillTx/>
                  <a:sym typeface="+mn-lt"/>
                </a:rPr>
                <a:t>humour</a:t>
              </a:r>
              <a:r>
                <a:rPr kumimoji="0" lang="en-US" sz="1200" b="0" i="0" u="none" strike="noStrike" kern="0" cap="none" spc="0" normalizeH="0" baseline="0" noProof="0" dirty="0">
                  <a:ln>
                    <a:noFill/>
                  </a:ln>
                  <a:solidFill>
                    <a:prstClr val="black">
                      <a:lumMod val="65000"/>
                      <a:lumOff val="35000"/>
                    </a:prstClr>
                  </a:solidFill>
                  <a:effectLst/>
                  <a:uLnTx/>
                  <a:uFillTx/>
                  <a:sym typeface="+mn-lt"/>
                </a:rPr>
                <a:t>, or randomized</a:t>
              </a:r>
              <a:r>
                <a:rPr kumimoji="0" lang="zh-CN" altLang="en-US" sz="1200" b="0" i="0" u="none" strike="noStrike" kern="0" cap="none" spc="0" normalizeH="0" baseline="0" noProof="0" dirty="0">
                  <a:ln>
                    <a:noFill/>
                  </a:ln>
                  <a:solidFill>
                    <a:prstClr val="black">
                      <a:lumMod val="65000"/>
                      <a:lumOff val="35000"/>
                    </a:prstClr>
                  </a:solidFill>
                  <a:effectLst/>
                  <a:uLnTx/>
                  <a:uFillTx/>
                  <a:ea typeface="等线" panose="02010600030101010101" charset="-122"/>
                  <a:cs typeface="+mn-ea"/>
                  <a:sym typeface="+mn-lt"/>
                </a:rPr>
                <a:t>，</a:t>
              </a:r>
              <a:r>
                <a:rPr kumimoji="0" lang="en-US" altLang="zh-CN" sz="1200" b="0" i="0" u="none" strike="noStrike" kern="0" cap="none" spc="0" normalizeH="0" baseline="0" noProof="0" dirty="0">
                  <a:ln>
                    <a:noFill/>
                  </a:ln>
                  <a:solidFill>
                    <a:prstClr val="black">
                      <a:lumMod val="65000"/>
                      <a:lumOff val="35000"/>
                    </a:prstClr>
                  </a:solidFill>
                  <a:effectLst/>
                  <a:uLnTx/>
                  <a:uFillTx/>
                  <a:ea typeface="等线" panose="02010600030101010101" charset="-122"/>
                  <a:cs typeface="+mn-ea"/>
                  <a:sym typeface="+mn-lt"/>
                </a:rPr>
                <a:t>There are</a:t>
              </a:r>
              <a:endParaRPr kumimoji="0" lang="en-US" sz="1200" b="0" i="0" u="none" strike="noStrike" kern="0" cap="none" spc="0" normalizeH="0" baseline="0" noProof="0" dirty="0">
                <a:ln>
                  <a:noFill/>
                </a:ln>
                <a:solidFill>
                  <a:prstClr val="black">
                    <a:lumMod val="65000"/>
                    <a:lumOff val="35000"/>
                  </a:prstClr>
                </a:solidFill>
                <a:effectLst/>
                <a:uLnTx/>
                <a:uFillTx/>
                <a:sym typeface="+mn-lt"/>
              </a:endParaRPr>
            </a:p>
          </p:txBody>
        </p:sp>
        <p:sp>
          <p:nvSpPr>
            <p:cNvPr id="29" name="Rectangle 47"/>
            <p:cNvSpPr/>
            <p:nvPr/>
          </p:nvSpPr>
          <p:spPr>
            <a:xfrm>
              <a:off x="573314" y="1587205"/>
              <a:ext cx="1641475" cy="492443"/>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rgbClr val="99191E"/>
                  </a:solidFill>
                  <a:effectLst/>
                  <a:uLnTx/>
                  <a:uFillTx/>
                  <a:sym typeface="+mn-lt"/>
                </a:rPr>
                <a:t>活动方案</a:t>
              </a:r>
              <a:endParaRPr kumimoji="0" lang="en-US" sz="3200" b="1" i="0" u="none" strike="noStrike" kern="0" cap="none" spc="0" normalizeH="0" baseline="0" noProof="0" dirty="0">
                <a:ln>
                  <a:noFill/>
                </a:ln>
                <a:solidFill>
                  <a:srgbClr val="99191E"/>
                </a:solidFill>
                <a:effectLst/>
                <a:uLnTx/>
                <a:uFillTx/>
                <a:sym typeface="+mn-lt"/>
              </a:endParaRPr>
            </a:p>
          </p:txBody>
        </p:sp>
        <p:sp>
          <p:nvSpPr>
            <p:cNvPr id="30" name="矩形 29"/>
            <p:cNvSpPr/>
            <p:nvPr/>
          </p:nvSpPr>
          <p:spPr>
            <a:xfrm>
              <a:off x="523878" y="2088666"/>
              <a:ext cx="2739853"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black">
                      <a:lumMod val="65000"/>
                      <a:lumOff val="35000"/>
                    </a:prstClr>
                  </a:solidFill>
                  <a:effectLst/>
                  <a:uLnTx/>
                  <a:uFillTx/>
                  <a:ea typeface="等线" panose="02010600030101010101" charset="-122"/>
                  <a:cs typeface="+mn-ea"/>
                  <a:sym typeface="+mn-lt"/>
                </a:rPr>
                <a:t>There are many variations of passages </a:t>
              </a:r>
              <a:endParaRPr kumimoji="0" lang="zh-CN" altLang="en-US" sz="1600" b="0" i="0" u="none" strike="noStrike" kern="0" cap="none" spc="0" normalizeH="0" baseline="0" noProof="0" dirty="0">
                <a:ln>
                  <a:noFill/>
                </a:ln>
                <a:solidFill>
                  <a:prstClr val="black"/>
                </a:solidFill>
                <a:effectLst/>
                <a:uLnTx/>
                <a:uFillTx/>
                <a:ea typeface="等线" panose="02010600030101010101" charset="-122"/>
              </a:endParaRPr>
            </a:p>
          </p:txBody>
        </p:sp>
      </p:grpSp>
      <p:sp>
        <p:nvSpPr>
          <p:cNvPr id="31" name="TextBox 26"/>
          <p:cNvSpPr txBox="1"/>
          <p:nvPr/>
        </p:nvSpPr>
        <p:spPr>
          <a:xfrm>
            <a:off x="1381165" y="3351186"/>
            <a:ext cx="1964587" cy="6155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1200" b="0" i="0" u="none" strike="noStrike" kern="0" cap="none" spc="0" normalizeH="0" baseline="0" noProof="0" dirty="0">
                <a:ln>
                  <a:noFill/>
                </a:ln>
                <a:solidFill>
                  <a:srgbClr val="404040"/>
                </a:solidFill>
                <a:effectLst/>
                <a:uLnTx/>
                <a:uFillTx/>
              </a:rPr>
              <a:t>Subtitle Here</a:t>
            </a:r>
            <a:endParaRPr kumimoji="0" lang="id-ID" sz="1200" b="0" i="0" u="none" strike="noStrike" kern="0" cap="none" spc="0" normalizeH="0" baseline="0" noProof="0" dirty="0">
              <a:ln>
                <a:noFill/>
              </a:ln>
              <a:solidFill>
                <a:srgbClr val="404040"/>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black">
                    <a:lumMod val="65000"/>
                    <a:lumOff val="35000"/>
                  </a:prstClr>
                </a:solidFill>
                <a:effectLst/>
                <a:uLnTx/>
                <a:uFillTx/>
              </a:rPr>
              <a:t>Lorem ipsum dolor sit amet anything about him</a:t>
            </a:r>
            <a:endParaRPr kumimoji="0" lang="id-ID" sz="1100" b="0" i="0" u="none" strike="noStrike" kern="0" cap="none" spc="0" normalizeH="0" baseline="0" noProof="0" dirty="0">
              <a:ln>
                <a:noFill/>
              </a:ln>
              <a:solidFill>
                <a:prstClr val="black">
                  <a:lumMod val="65000"/>
                  <a:lumOff val="35000"/>
                </a:prstClr>
              </a:solidFill>
              <a:effectLst/>
              <a:uLnTx/>
              <a:uFillTx/>
            </a:endParaRPr>
          </a:p>
        </p:txBody>
      </p:sp>
      <p:sp>
        <p:nvSpPr>
          <p:cNvPr id="32" name="TextBox 26"/>
          <p:cNvSpPr txBox="1"/>
          <p:nvPr/>
        </p:nvSpPr>
        <p:spPr>
          <a:xfrm>
            <a:off x="4970964" y="3355540"/>
            <a:ext cx="1964587" cy="6155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1200" b="0" i="0" u="none" strike="noStrike" kern="0" cap="none" spc="0" normalizeH="0" baseline="0" noProof="0" dirty="0">
                <a:ln>
                  <a:noFill/>
                </a:ln>
                <a:solidFill>
                  <a:srgbClr val="404040"/>
                </a:solidFill>
                <a:effectLst/>
                <a:uLnTx/>
                <a:uFillTx/>
              </a:rPr>
              <a:t>Subtitle Here</a:t>
            </a:r>
            <a:endParaRPr kumimoji="0" lang="id-ID" sz="1200" b="0" i="0" u="none" strike="noStrike" kern="0" cap="none" spc="0" normalizeH="0" baseline="0" noProof="0" dirty="0">
              <a:ln>
                <a:noFill/>
              </a:ln>
              <a:solidFill>
                <a:srgbClr val="404040"/>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black">
                    <a:lumMod val="65000"/>
                    <a:lumOff val="35000"/>
                  </a:prstClr>
                </a:solidFill>
                <a:effectLst/>
                <a:uLnTx/>
                <a:uFillTx/>
              </a:rPr>
              <a:t>Lorem ipsum dolor sit amet anything about him</a:t>
            </a:r>
            <a:endParaRPr kumimoji="0" lang="id-ID" sz="1100" b="0" i="0" u="none" strike="noStrike" kern="0" cap="none" spc="0" normalizeH="0" baseline="0" noProof="0" dirty="0">
              <a:ln>
                <a:noFill/>
              </a:ln>
              <a:solidFill>
                <a:prstClr val="black">
                  <a:lumMod val="65000"/>
                  <a:lumOff val="35000"/>
                </a:prstClr>
              </a:solidFill>
              <a:effectLst/>
              <a:uLnTx/>
              <a:uFillTx/>
            </a:endParaRPr>
          </a:p>
        </p:txBody>
      </p:sp>
      <p:sp>
        <p:nvSpPr>
          <p:cNvPr id="33" name="TextBox 26"/>
          <p:cNvSpPr txBox="1"/>
          <p:nvPr/>
        </p:nvSpPr>
        <p:spPr>
          <a:xfrm>
            <a:off x="1381165" y="4612148"/>
            <a:ext cx="1964587" cy="6155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1200" b="0" i="0" u="none" strike="noStrike" kern="0" cap="none" spc="0" normalizeH="0" baseline="0" noProof="0" dirty="0">
                <a:ln>
                  <a:noFill/>
                </a:ln>
                <a:solidFill>
                  <a:srgbClr val="404040"/>
                </a:solidFill>
                <a:effectLst/>
                <a:uLnTx/>
                <a:uFillTx/>
              </a:rPr>
              <a:t>Subtitle Here</a:t>
            </a:r>
            <a:endParaRPr kumimoji="0" lang="id-ID" sz="1200" b="0" i="0" u="none" strike="noStrike" kern="0" cap="none" spc="0" normalizeH="0" baseline="0" noProof="0" dirty="0">
              <a:ln>
                <a:noFill/>
              </a:ln>
              <a:solidFill>
                <a:srgbClr val="404040"/>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black">
                    <a:lumMod val="65000"/>
                    <a:lumOff val="35000"/>
                  </a:prstClr>
                </a:solidFill>
                <a:effectLst/>
                <a:uLnTx/>
                <a:uFillTx/>
              </a:rPr>
              <a:t>Lorem ipsum dolor sit amet anything about him</a:t>
            </a:r>
            <a:endParaRPr kumimoji="0" lang="id-ID" sz="1100" b="0" i="0" u="none" strike="noStrike" kern="0" cap="none" spc="0" normalizeH="0" baseline="0" noProof="0" dirty="0">
              <a:ln>
                <a:noFill/>
              </a:ln>
              <a:solidFill>
                <a:prstClr val="black">
                  <a:lumMod val="65000"/>
                  <a:lumOff val="35000"/>
                </a:prstClr>
              </a:solidFill>
              <a:effectLst/>
              <a:uLnTx/>
              <a:uFillTx/>
            </a:endParaRPr>
          </a:p>
        </p:txBody>
      </p:sp>
      <p:sp>
        <p:nvSpPr>
          <p:cNvPr id="34" name="TextBox 26"/>
          <p:cNvSpPr txBox="1"/>
          <p:nvPr/>
        </p:nvSpPr>
        <p:spPr>
          <a:xfrm>
            <a:off x="4970964" y="4616502"/>
            <a:ext cx="1964587" cy="6155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1200" b="0" i="0" u="none" strike="noStrike" kern="0" cap="none" spc="0" normalizeH="0" baseline="0" noProof="0" dirty="0">
                <a:ln>
                  <a:noFill/>
                </a:ln>
                <a:solidFill>
                  <a:srgbClr val="404040"/>
                </a:solidFill>
                <a:effectLst/>
                <a:uLnTx/>
                <a:uFillTx/>
              </a:rPr>
              <a:t>Subtitle Here</a:t>
            </a:r>
            <a:endParaRPr kumimoji="0" lang="id-ID" sz="1200" b="0" i="0" u="none" strike="noStrike" kern="0" cap="none" spc="0" normalizeH="0" baseline="0" noProof="0" dirty="0">
              <a:ln>
                <a:noFill/>
              </a:ln>
              <a:solidFill>
                <a:srgbClr val="404040"/>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black">
                    <a:lumMod val="65000"/>
                    <a:lumOff val="35000"/>
                  </a:prstClr>
                </a:solidFill>
                <a:effectLst/>
                <a:uLnTx/>
                <a:uFillTx/>
              </a:rPr>
              <a:t>Lorem ipsum dolor sit amet anything about him</a:t>
            </a:r>
            <a:endParaRPr kumimoji="0" lang="id-ID" sz="1100" b="0" i="0" u="none" strike="noStrike" kern="0" cap="none" spc="0" normalizeH="0" baseline="0" noProof="0" dirty="0">
              <a:ln>
                <a:noFill/>
              </a:ln>
              <a:solidFill>
                <a:prstClr val="black">
                  <a:lumMod val="65000"/>
                  <a:lumOff val="35000"/>
                </a:prstClr>
              </a:solidFill>
              <a:effectLst/>
              <a:uLnTx/>
              <a:uFillTx/>
            </a:endParaRPr>
          </a:p>
        </p:txBody>
      </p:sp>
      <p:grpSp>
        <p:nvGrpSpPr>
          <p:cNvPr id="35" name="组合 34"/>
          <p:cNvGrpSpPr/>
          <p:nvPr/>
        </p:nvGrpSpPr>
        <p:grpSpPr>
          <a:xfrm>
            <a:off x="703965" y="3383380"/>
            <a:ext cx="501278" cy="501278"/>
            <a:chOff x="627765" y="3713580"/>
            <a:chExt cx="501278" cy="501278"/>
          </a:xfrm>
        </p:grpSpPr>
        <p:sp>
          <p:nvSpPr>
            <p:cNvPr id="36" name="矩形: 圆角 28"/>
            <p:cNvSpPr/>
            <p:nvPr/>
          </p:nvSpPr>
          <p:spPr>
            <a:xfrm>
              <a:off x="627765" y="3713580"/>
              <a:ext cx="501278" cy="501278"/>
            </a:xfrm>
            <a:prstGeom prst="roundRect">
              <a:avLst/>
            </a:prstGeom>
            <a:solidFill>
              <a:srgbClr val="99191E"/>
            </a:solidFill>
            <a:ln w="19050" cap="flat" cmpd="sng" algn="ctr">
              <a:noFill/>
              <a:prstDash val="solid"/>
              <a:miter lim="800000"/>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ea"/>
              </a:endParaRPr>
            </a:p>
          </p:txBody>
        </p:sp>
        <p:grpSp>
          <p:nvGrpSpPr>
            <p:cNvPr id="37" name="组合 36"/>
            <p:cNvGrpSpPr/>
            <p:nvPr/>
          </p:nvGrpSpPr>
          <p:grpSpPr>
            <a:xfrm>
              <a:off x="763623" y="3827373"/>
              <a:ext cx="229562" cy="237760"/>
              <a:chOff x="9450388" y="2662238"/>
              <a:chExt cx="133350" cy="138112"/>
            </a:xfrm>
            <a:solidFill>
              <a:sysClr val="window" lastClr="FFFFFF"/>
            </a:solidFill>
          </p:grpSpPr>
          <p:sp>
            <p:nvSpPr>
              <p:cNvPr id="38" name="Rectangle 239"/>
              <p:cNvSpPr>
                <a:spLocks noChangeArrowheads="1"/>
              </p:cNvSpPr>
              <p:nvPr/>
            </p:nvSpPr>
            <p:spPr bwMode="auto">
              <a:xfrm>
                <a:off x="9450388" y="2778125"/>
                <a:ext cx="26988" cy="22225"/>
              </a:xfrm>
              <a:prstGeom prst="rect">
                <a:avLst/>
              </a:pr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39" name="Rectangle 240"/>
              <p:cNvSpPr>
                <a:spLocks noChangeArrowheads="1"/>
              </p:cNvSpPr>
              <p:nvPr/>
            </p:nvSpPr>
            <p:spPr bwMode="auto">
              <a:xfrm>
                <a:off x="9488488" y="2751138"/>
                <a:ext cx="22225" cy="49212"/>
              </a:xfrm>
              <a:prstGeom prst="rect">
                <a:avLst/>
              </a:pr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40" name="Rectangle 241"/>
              <p:cNvSpPr>
                <a:spLocks noChangeArrowheads="1"/>
              </p:cNvSpPr>
              <p:nvPr/>
            </p:nvSpPr>
            <p:spPr bwMode="auto">
              <a:xfrm>
                <a:off x="9521825" y="2713038"/>
                <a:ext cx="23813" cy="87312"/>
              </a:xfrm>
              <a:prstGeom prst="rect">
                <a:avLst/>
              </a:pr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41" name="Rectangle 242"/>
              <p:cNvSpPr>
                <a:spLocks noChangeArrowheads="1"/>
              </p:cNvSpPr>
              <p:nvPr/>
            </p:nvSpPr>
            <p:spPr bwMode="auto">
              <a:xfrm>
                <a:off x="9556750" y="2662238"/>
                <a:ext cx="26988" cy="138112"/>
              </a:xfrm>
              <a:prstGeom prst="rect">
                <a:avLst/>
              </a:pr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42"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ea"/>
                  <a:sym typeface="+mn-lt"/>
                </a:endParaRPr>
              </a:p>
            </p:txBody>
          </p:sp>
        </p:grpSp>
      </p:grpSp>
      <p:grpSp>
        <p:nvGrpSpPr>
          <p:cNvPr id="54" name="组合 53"/>
          <p:cNvGrpSpPr/>
          <p:nvPr/>
        </p:nvGrpSpPr>
        <p:grpSpPr>
          <a:xfrm>
            <a:off x="4293764" y="3387734"/>
            <a:ext cx="501278" cy="501278"/>
            <a:chOff x="4217564" y="3717934"/>
            <a:chExt cx="501278" cy="501278"/>
          </a:xfrm>
        </p:grpSpPr>
        <p:sp>
          <p:nvSpPr>
            <p:cNvPr id="55" name="矩形: 圆角 30"/>
            <p:cNvSpPr/>
            <p:nvPr/>
          </p:nvSpPr>
          <p:spPr>
            <a:xfrm>
              <a:off x="4217564" y="3717934"/>
              <a:ext cx="501278" cy="501278"/>
            </a:xfrm>
            <a:prstGeom prst="roundRect">
              <a:avLst/>
            </a:prstGeom>
            <a:solidFill>
              <a:srgbClr val="99191E"/>
            </a:solidFill>
            <a:ln w="1905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ea"/>
              </a:endParaRPr>
            </a:p>
          </p:txBody>
        </p:sp>
        <p:grpSp>
          <p:nvGrpSpPr>
            <p:cNvPr id="56" name="组合 55"/>
            <p:cNvGrpSpPr/>
            <p:nvPr/>
          </p:nvGrpSpPr>
          <p:grpSpPr>
            <a:xfrm>
              <a:off x="4338947" y="3865065"/>
              <a:ext cx="258512" cy="197688"/>
              <a:chOff x="6392859" y="2806700"/>
              <a:chExt cx="701675" cy="536576"/>
            </a:xfrm>
            <a:solidFill>
              <a:sysClr val="window" lastClr="FFFFFF"/>
            </a:solidFill>
          </p:grpSpPr>
          <p:sp>
            <p:nvSpPr>
              <p:cNvPr id="57" name="Freeform 92"/>
              <p:cNvSpPr/>
              <p:nvPr/>
            </p:nvSpPr>
            <p:spPr bwMode="auto">
              <a:xfrm>
                <a:off x="6392859" y="2806700"/>
                <a:ext cx="701675" cy="438150"/>
              </a:xfrm>
              <a:custGeom>
                <a:avLst/>
                <a:gdLst>
                  <a:gd name="T0" fmla="*/ 335 w 442"/>
                  <a:gd name="T1" fmla="*/ 0 h 276"/>
                  <a:gd name="T2" fmla="*/ 335 w 442"/>
                  <a:gd name="T3" fmla="*/ 33 h 276"/>
                  <a:gd name="T4" fmla="*/ 383 w 442"/>
                  <a:gd name="T5" fmla="*/ 33 h 276"/>
                  <a:gd name="T6" fmla="*/ 244 w 442"/>
                  <a:gd name="T7" fmla="*/ 171 h 276"/>
                  <a:gd name="T8" fmla="*/ 163 w 442"/>
                  <a:gd name="T9" fmla="*/ 90 h 276"/>
                  <a:gd name="T10" fmla="*/ 151 w 442"/>
                  <a:gd name="T11" fmla="*/ 102 h 276"/>
                  <a:gd name="T12" fmla="*/ 0 w 442"/>
                  <a:gd name="T13" fmla="*/ 250 h 276"/>
                  <a:gd name="T14" fmla="*/ 24 w 442"/>
                  <a:gd name="T15" fmla="*/ 276 h 276"/>
                  <a:gd name="T16" fmla="*/ 163 w 442"/>
                  <a:gd name="T17" fmla="*/ 138 h 276"/>
                  <a:gd name="T18" fmla="*/ 244 w 442"/>
                  <a:gd name="T19" fmla="*/ 219 h 276"/>
                  <a:gd name="T20" fmla="*/ 407 w 442"/>
                  <a:gd name="T21" fmla="*/ 57 h 276"/>
                  <a:gd name="T22" fmla="*/ 407 w 442"/>
                  <a:gd name="T23" fmla="*/ 105 h 276"/>
                  <a:gd name="T24" fmla="*/ 442 w 442"/>
                  <a:gd name="T25" fmla="*/ 105 h 276"/>
                  <a:gd name="T26" fmla="*/ 442 w 442"/>
                  <a:gd name="T27" fmla="*/ 0 h 276"/>
                  <a:gd name="T28" fmla="*/ 335 w 442"/>
                  <a:gd name="T29"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2" h="276">
                    <a:moveTo>
                      <a:pt x="335" y="0"/>
                    </a:moveTo>
                    <a:lnTo>
                      <a:pt x="335" y="33"/>
                    </a:lnTo>
                    <a:lnTo>
                      <a:pt x="383" y="33"/>
                    </a:lnTo>
                    <a:lnTo>
                      <a:pt x="244" y="171"/>
                    </a:lnTo>
                    <a:lnTo>
                      <a:pt x="163" y="90"/>
                    </a:lnTo>
                    <a:lnTo>
                      <a:pt x="151" y="102"/>
                    </a:lnTo>
                    <a:lnTo>
                      <a:pt x="0" y="250"/>
                    </a:lnTo>
                    <a:lnTo>
                      <a:pt x="24" y="276"/>
                    </a:lnTo>
                    <a:lnTo>
                      <a:pt x="163" y="138"/>
                    </a:lnTo>
                    <a:lnTo>
                      <a:pt x="244" y="219"/>
                    </a:lnTo>
                    <a:lnTo>
                      <a:pt x="407" y="57"/>
                    </a:lnTo>
                    <a:lnTo>
                      <a:pt x="407" y="105"/>
                    </a:lnTo>
                    <a:lnTo>
                      <a:pt x="442" y="105"/>
                    </a:lnTo>
                    <a:lnTo>
                      <a:pt x="442" y="0"/>
                    </a:lnTo>
                    <a:lnTo>
                      <a:pt x="335" y="0"/>
                    </a:lnTo>
                    <a:close/>
                  </a:path>
                </a:pathLst>
              </a:cu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58" name="Freeform 93"/>
              <p:cNvSpPr/>
              <p:nvPr/>
            </p:nvSpPr>
            <p:spPr bwMode="auto">
              <a:xfrm>
                <a:off x="6450010" y="3159125"/>
                <a:ext cx="114299" cy="184151"/>
              </a:xfrm>
              <a:custGeom>
                <a:avLst/>
                <a:gdLst>
                  <a:gd name="T0" fmla="*/ 0 w 72"/>
                  <a:gd name="T1" fmla="*/ 116 h 116"/>
                  <a:gd name="T2" fmla="*/ 72 w 72"/>
                  <a:gd name="T3" fmla="*/ 116 h 116"/>
                  <a:gd name="T4" fmla="*/ 72 w 72"/>
                  <a:gd name="T5" fmla="*/ 0 h 116"/>
                  <a:gd name="T6" fmla="*/ 0 w 72"/>
                  <a:gd name="T7" fmla="*/ 71 h 116"/>
                  <a:gd name="T8" fmla="*/ 0 w 72"/>
                  <a:gd name="T9" fmla="*/ 116 h 116"/>
                </a:gdLst>
                <a:ahLst/>
                <a:cxnLst>
                  <a:cxn ang="0">
                    <a:pos x="T0" y="T1"/>
                  </a:cxn>
                  <a:cxn ang="0">
                    <a:pos x="T2" y="T3"/>
                  </a:cxn>
                  <a:cxn ang="0">
                    <a:pos x="T4" y="T5"/>
                  </a:cxn>
                  <a:cxn ang="0">
                    <a:pos x="T6" y="T7"/>
                  </a:cxn>
                  <a:cxn ang="0">
                    <a:pos x="T8" y="T9"/>
                  </a:cxn>
                </a:cxnLst>
                <a:rect l="0" t="0" r="r" b="b"/>
                <a:pathLst>
                  <a:path w="72" h="116">
                    <a:moveTo>
                      <a:pt x="0" y="116"/>
                    </a:moveTo>
                    <a:lnTo>
                      <a:pt x="72" y="116"/>
                    </a:lnTo>
                    <a:lnTo>
                      <a:pt x="72" y="0"/>
                    </a:lnTo>
                    <a:lnTo>
                      <a:pt x="0" y="71"/>
                    </a:lnTo>
                    <a:lnTo>
                      <a:pt x="0" y="116"/>
                    </a:lnTo>
                    <a:close/>
                  </a:path>
                </a:pathLst>
              </a:cu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59" name="Freeform 94"/>
              <p:cNvSpPr/>
              <p:nvPr/>
            </p:nvSpPr>
            <p:spPr bwMode="auto">
              <a:xfrm>
                <a:off x="6597652" y="3071812"/>
                <a:ext cx="114299" cy="271464"/>
              </a:xfrm>
              <a:custGeom>
                <a:avLst/>
                <a:gdLst>
                  <a:gd name="T0" fmla="*/ 0 w 72"/>
                  <a:gd name="T1" fmla="*/ 33 h 171"/>
                  <a:gd name="T2" fmla="*/ 0 w 72"/>
                  <a:gd name="T3" fmla="*/ 171 h 171"/>
                  <a:gd name="T4" fmla="*/ 72 w 72"/>
                  <a:gd name="T5" fmla="*/ 171 h 171"/>
                  <a:gd name="T6" fmla="*/ 72 w 72"/>
                  <a:gd name="T7" fmla="*/ 38 h 171"/>
                  <a:gd name="T8" fmla="*/ 34 w 72"/>
                  <a:gd name="T9" fmla="*/ 0 h 171"/>
                  <a:gd name="T10" fmla="*/ 0 w 72"/>
                  <a:gd name="T11" fmla="*/ 33 h 171"/>
                </a:gdLst>
                <a:ahLst/>
                <a:cxnLst>
                  <a:cxn ang="0">
                    <a:pos x="T0" y="T1"/>
                  </a:cxn>
                  <a:cxn ang="0">
                    <a:pos x="T2" y="T3"/>
                  </a:cxn>
                  <a:cxn ang="0">
                    <a:pos x="T4" y="T5"/>
                  </a:cxn>
                  <a:cxn ang="0">
                    <a:pos x="T6" y="T7"/>
                  </a:cxn>
                  <a:cxn ang="0">
                    <a:pos x="T8" y="T9"/>
                  </a:cxn>
                  <a:cxn ang="0">
                    <a:pos x="T10" y="T11"/>
                  </a:cxn>
                </a:cxnLst>
                <a:rect l="0" t="0" r="r" b="b"/>
                <a:pathLst>
                  <a:path w="72" h="171">
                    <a:moveTo>
                      <a:pt x="0" y="33"/>
                    </a:moveTo>
                    <a:lnTo>
                      <a:pt x="0" y="171"/>
                    </a:lnTo>
                    <a:lnTo>
                      <a:pt x="72" y="171"/>
                    </a:lnTo>
                    <a:lnTo>
                      <a:pt x="72" y="38"/>
                    </a:lnTo>
                    <a:lnTo>
                      <a:pt x="34" y="0"/>
                    </a:lnTo>
                    <a:lnTo>
                      <a:pt x="0" y="33"/>
                    </a:lnTo>
                    <a:close/>
                  </a:path>
                </a:pathLst>
              </a:cu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60" name="Freeform 95"/>
              <p:cNvSpPr/>
              <p:nvPr/>
            </p:nvSpPr>
            <p:spPr bwMode="auto">
              <a:xfrm>
                <a:off x="6738930" y="3132138"/>
                <a:ext cx="112712" cy="211138"/>
              </a:xfrm>
              <a:custGeom>
                <a:avLst/>
                <a:gdLst>
                  <a:gd name="T0" fmla="*/ 0 w 71"/>
                  <a:gd name="T1" fmla="*/ 19 h 133"/>
                  <a:gd name="T2" fmla="*/ 0 w 71"/>
                  <a:gd name="T3" fmla="*/ 133 h 133"/>
                  <a:gd name="T4" fmla="*/ 71 w 71"/>
                  <a:gd name="T5" fmla="*/ 133 h 133"/>
                  <a:gd name="T6" fmla="*/ 71 w 71"/>
                  <a:gd name="T7" fmla="*/ 0 h 133"/>
                  <a:gd name="T8" fmla="*/ 26 w 71"/>
                  <a:gd name="T9" fmla="*/ 45 h 133"/>
                  <a:gd name="T10" fmla="*/ 0 w 71"/>
                  <a:gd name="T11" fmla="*/ 19 h 133"/>
                </a:gdLst>
                <a:ahLst/>
                <a:cxnLst>
                  <a:cxn ang="0">
                    <a:pos x="T0" y="T1"/>
                  </a:cxn>
                  <a:cxn ang="0">
                    <a:pos x="T2" y="T3"/>
                  </a:cxn>
                  <a:cxn ang="0">
                    <a:pos x="T4" y="T5"/>
                  </a:cxn>
                  <a:cxn ang="0">
                    <a:pos x="T6" y="T7"/>
                  </a:cxn>
                  <a:cxn ang="0">
                    <a:pos x="T8" y="T9"/>
                  </a:cxn>
                  <a:cxn ang="0">
                    <a:pos x="T10" y="T11"/>
                  </a:cxn>
                </a:cxnLst>
                <a:rect l="0" t="0" r="r" b="b"/>
                <a:pathLst>
                  <a:path w="71" h="133">
                    <a:moveTo>
                      <a:pt x="0" y="19"/>
                    </a:moveTo>
                    <a:lnTo>
                      <a:pt x="0" y="133"/>
                    </a:lnTo>
                    <a:lnTo>
                      <a:pt x="71" y="133"/>
                    </a:lnTo>
                    <a:lnTo>
                      <a:pt x="71" y="0"/>
                    </a:lnTo>
                    <a:lnTo>
                      <a:pt x="26" y="45"/>
                    </a:lnTo>
                    <a:lnTo>
                      <a:pt x="0" y="19"/>
                    </a:lnTo>
                    <a:close/>
                  </a:path>
                </a:pathLst>
              </a:cu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61" name="Freeform 96"/>
              <p:cNvSpPr/>
              <p:nvPr/>
            </p:nvSpPr>
            <p:spPr bwMode="auto">
              <a:xfrm>
                <a:off x="6897688" y="2973388"/>
                <a:ext cx="114299" cy="369888"/>
              </a:xfrm>
              <a:custGeom>
                <a:avLst/>
                <a:gdLst>
                  <a:gd name="T0" fmla="*/ 0 w 72"/>
                  <a:gd name="T1" fmla="*/ 233 h 233"/>
                  <a:gd name="T2" fmla="*/ 72 w 72"/>
                  <a:gd name="T3" fmla="*/ 233 h 233"/>
                  <a:gd name="T4" fmla="*/ 72 w 72"/>
                  <a:gd name="T5" fmla="*/ 0 h 233"/>
                  <a:gd name="T6" fmla="*/ 0 w 72"/>
                  <a:gd name="T7" fmla="*/ 71 h 233"/>
                  <a:gd name="T8" fmla="*/ 0 w 72"/>
                  <a:gd name="T9" fmla="*/ 233 h 233"/>
                </a:gdLst>
                <a:ahLst/>
                <a:cxnLst>
                  <a:cxn ang="0">
                    <a:pos x="T0" y="T1"/>
                  </a:cxn>
                  <a:cxn ang="0">
                    <a:pos x="T2" y="T3"/>
                  </a:cxn>
                  <a:cxn ang="0">
                    <a:pos x="T4" y="T5"/>
                  </a:cxn>
                  <a:cxn ang="0">
                    <a:pos x="T6" y="T7"/>
                  </a:cxn>
                  <a:cxn ang="0">
                    <a:pos x="T8" y="T9"/>
                  </a:cxn>
                </a:cxnLst>
                <a:rect l="0" t="0" r="r" b="b"/>
                <a:pathLst>
                  <a:path w="72" h="233">
                    <a:moveTo>
                      <a:pt x="0" y="233"/>
                    </a:moveTo>
                    <a:lnTo>
                      <a:pt x="72" y="233"/>
                    </a:lnTo>
                    <a:lnTo>
                      <a:pt x="72" y="0"/>
                    </a:lnTo>
                    <a:lnTo>
                      <a:pt x="0" y="71"/>
                    </a:lnTo>
                    <a:lnTo>
                      <a:pt x="0" y="233"/>
                    </a:lnTo>
                    <a:close/>
                  </a:path>
                </a:pathLst>
              </a:cu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ea"/>
                  <a:sym typeface="+mn-lt"/>
                </a:endParaRPr>
              </a:p>
            </p:txBody>
          </p:sp>
        </p:grpSp>
      </p:grpSp>
      <p:grpSp>
        <p:nvGrpSpPr>
          <p:cNvPr id="62" name="组合 61"/>
          <p:cNvGrpSpPr/>
          <p:nvPr/>
        </p:nvGrpSpPr>
        <p:grpSpPr>
          <a:xfrm>
            <a:off x="703965" y="4644342"/>
            <a:ext cx="501278" cy="501278"/>
            <a:chOff x="627765" y="4974542"/>
            <a:chExt cx="501278" cy="501278"/>
          </a:xfrm>
        </p:grpSpPr>
        <p:sp>
          <p:nvSpPr>
            <p:cNvPr id="63" name="矩形: 圆角 33"/>
            <p:cNvSpPr/>
            <p:nvPr/>
          </p:nvSpPr>
          <p:spPr>
            <a:xfrm>
              <a:off x="627765" y="4974542"/>
              <a:ext cx="501278" cy="501278"/>
            </a:xfrm>
            <a:prstGeom prst="roundRect">
              <a:avLst/>
            </a:prstGeom>
            <a:solidFill>
              <a:sysClr val="windowText" lastClr="000000">
                <a:lumMod val="65000"/>
                <a:lumOff val="35000"/>
              </a:sysClr>
            </a:solidFill>
            <a:ln w="19050" cap="flat" cmpd="sng" algn="ctr">
              <a:noFill/>
              <a:prstDash val="solid"/>
              <a:miter lim="800000"/>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ea"/>
              </a:endParaRPr>
            </a:p>
          </p:txBody>
        </p:sp>
        <p:grpSp>
          <p:nvGrpSpPr>
            <p:cNvPr id="64" name="Group 17"/>
            <p:cNvGrpSpPr>
              <a:grpSpLocks noChangeAspect="1"/>
            </p:cNvGrpSpPr>
            <p:nvPr/>
          </p:nvGrpSpPr>
          <p:grpSpPr bwMode="auto">
            <a:xfrm>
              <a:off x="782277" y="5101322"/>
              <a:ext cx="245758" cy="263810"/>
              <a:chOff x="231" y="1205"/>
              <a:chExt cx="640" cy="687"/>
            </a:xfrm>
            <a:solidFill>
              <a:sysClr val="window" lastClr="FFFFFF"/>
            </a:solidFill>
          </p:grpSpPr>
          <p:sp>
            <p:nvSpPr>
              <p:cNvPr id="65"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w="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66"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w="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ea"/>
                  <a:sym typeface="+mn-lt"/>
                </a:endParaRPr>
              </a:p>
            </p:txBody>
          </p:sp>
        </p:grpSp>
      </p:grpSp>
      <p:grpSp>
        <p:nvGrpSpPr>
          <p:cNvPr id="67" name="组合 66"/>
          <p:cNvGrpSpPr/>
          <p:nvPr/>
        </p:nvGrpSpPr>
        <p:grpSpPr>
          <a:xfrm>
            <a:off x="4293764" y="4648696"/>
            <a:ext cx="501278" cy="501278"/>
            <a:chOff x="4217564" y="4978896"/>
            <a:chExt cx="501278" cy="501278"/>
          </a:xfrm>
        </p:grpSpPr>
        <p:sp>
          <p:nvSpPr>
            <p:cNvPr id="68" name="矩形: 圆角 36"/>
            <p:cNvSpPr/>
            <p:nvPr/>
          </p:nvSpPr>
          <p:spPr>
            <a:xfrm>
              <a:off x="4217564" y="4978896"/>
              <a:ext cx="501278" cy="501278"/>
            </a:xfrm>
            <a:prstGeom prst="roundRect">
              <a:avLst/>
            </a:prstGeom>
            <a:solidFill>
              <a:sysClr val="windowText" lastClr="000000">
                <a:lumMod val="65000"/>
                <a:lumOff val="35000"/>
              </a:sysClr>
            </a:solidFill>
            <a:ln w="19050" cap="flat" cmpd="sng" algn="ctr">
              <a:noFill/>
              <a:prstDash val="solid"/>
              <a:miter lim="800000"/>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ea"/>
              </a:endParaRPr>
            </a:p>
          </p:txBody>
        </p:sp>
        <p:grpSp>
          <p:nvGrpSpPr>
            <p:cNvPr id="69" name="组合 68"/>
            <p:cNvGrpSpPr/>
            <p:nvPr/>
          </p:nvGrpSpPr>
          <p:grpSpPr>
            <a:xfrm>
              <a:off x="4346085" y="5105676"/>
              <a:ext cx="264786" cy="236184"/>
              <a:chOff x="9618646" y="4516223"/>
              <a:chExt cx="1155988" cy="1031118"/>
            </a:xfrm>
            <a:solidFill>
              <a:sysClr val="window" lastClr="FFFFFF"/>
            </a:solidFill>
          </p:grpSpPr>
          <p:sp>
            <p:nvSpPr>
              <p:cNvPr id="70" name="Freeform 173"/>
              <p:cNvSpPr>
                <a:spLocks noEditPoints="1"/>
              </p:cNvSpPr>
              <p:nvPr/>
            </p:nvSpPr>
            <p:spPr bwMode="auto">
              <a:xfrm>
                <a:off x="9772525" y="4516223"/>
                <a:ext cx="849490" cy="580832"/>
              </a:xfrm>
              <a:custGeom>
                <a:avLst/>
                <a:gdLst>
                  <a:gd name="T0" fmla="*/ 566 w 568"/>
                  <a:gd name="T1" fmla="*/ 121 h 388"/>
                  <a:gd name="T2" fmla="*/ 468 w 568"/>
                  <a:gd name="T3" fmla="*/ 121 h 388"/>
                  <a:gd name="T4" fmla="*/ 468 w 568"/>
                  <a:gd name="T5" fmla="*/ 113 h 388"/>
                  <a:gd name="T6" fmla="*/ 356 w 568"/>
                  <a:gd name="T7" fmla="*/ 1 h 388"/>
                  <a:gd name="T8" fmla="*/ 213 w 568"/>
                  <a:gd name="T9" fmla="*/ 0 h 388"/>
                  <a:gd name="T10" fmla="*/ 100 w 568"/>
                  <a:gd name="T11" fmla="*/ 112 h 388"/>
                  <a:gd name="T12" fmla="*/ 100 w 568"/>
                  <a:gd name="T13" fmla="*/ 120 h 388"/>
                  <a:gd name="T14" fmla="*/ 2 w 568"/>
                  <a:gd name="T15" fmla="*/ 120 h 388"/>
                  <a:gd name="T16" fmla="*/ 0 w 568"/>
                  <a:gd name="T17" fmla="*/ 120 h 388"/>
                  <a:gd name="T18" fmla="*/ 0 w 568"/>
                  <a:gd name="T19" fmla="*/ 232 h 388"/>
                  <a:gd name="T20" fmla="*/ 109 w 568"/>
                  <a:gd name="T21" fmla="*/ 381 h 388"/>
                  <a:gd name="T22" fmla="*/ 109 w 568"/>
                  <a:gd name="T23" fmla="*/ 356 h 388"/>
                  <a:gd name="T24" fmla="*/ 127 w 568"/>
                  <a:gd name="T25" fmla="*/ 338 h 388"/>
                  <a:gd name="T26" fmla="*/ 177 w 568"/>
                  <a:gd name="T27" fmla="*/ 338 h 388"/>
                  <a:gd name="T28" fmla="*/ 195 w 568"/>
                  <a:gd name="T29" fmla="*/ 356 h 388"/>
                  <a:gd name="T30" fmla="*/ 195 w 568"/>
                  <a:gd name="T31" fmla="*/ 388 h 388"/>
                  <a:gd name="T32" fmla="*/ 372 w 568"/>
                  <a:gd name="T33" fmla="*/ 388 h 388"/>
                  <a:gd name="T34" fmla="*/ 372 w 568"/>
                  <a:gd name="T35" fmla="*/ 356 h 388"/>
                  <a:gd name="T36" fmla="*/ 390 w 568"/>
                  <a:gd name="T37" fmla="*/ 338 h 388"/>
                  <a:gd name="T38" fmla="*/ 440 w 568"/>
                  <a:gd name="T39" fmla="*/ 338 h 388"/>
                  <a:gd name="T40" fmla="*/ 458 w 568"/>
                  <a:gd name="T41" fmla="*/ 357 h 388"/>
                  <a:gd name="T42" fmla="*/ 458 w 568"/>
                  <a:gd name="T43" fmla="*/ 381 h 388"/>
                  <a:gd name="T44" fmla="*/ 567 w 568"/>
                  <a:gd name="T45" fmla="*/ 234 h 388"/>
                  <a:gd name="T46" fmla="*/ 568 w 568"/>
                  <a:gd name="T47" fmla="*/ 121 h 388"/>
                  <a:gd name="T48" fmla="*/ 566 w 568"/>
                  <a:gd name="T49" fmla="*/ 121 h 388"/>
                  <a:gd name="T50" fmla="*/ 426 w 568"/>
                  <a:gd name="T51" fmla="*/ 121 h 388"/>
                  <a:gd name="T52" fmla="*/ 142 w 568"/>
                  <a:gd name="T53" fmla="*/ 120 h 388"/>
                  <a:gd name="T54" fmla="*/ 142 w 568"/>
                  <a:gd name="T55" fmla="*/ 112 h 388"/>
                  <a:gd name="T56" fmla="*/ 212 w 568"/>
                  <a:gd name="T57" fmla="*/ 42 h 388"/>
                  <a:gd name="T58" fmla="*/ 356 w 568"/>
                  <a:gd name="T59" fmla="*/ 42 h 388"/>
                  <a:gd name="T60" fmla="*/ 426 w 568"/>
                  <a:gd name="T61" fmla="*/ 113 h 388"/>
                  <a:gd name="T62" fmla="*/ 426 w 568"/>
                  <a:gd name="T63" fmla="*/ 121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8" h="388">
                    <a:moveTo>
                      <a:pt x="566" y="121"/>
                    </a:moveTo>
                    <a:cubicBezTo>
                      <a:pt x="468" y="121"/>
                      <a:pt x="468" y="121"/>
                      <a:pt x="468" y="121"/>
                    </a:cubicBezTo>
                    <a:cubicBezTo>
                      <a:pt x="468" y="113"/>
                      <a:pt x="468" y="113"/>
                      <a:pt x="468" y="113"/>
                    </a:cubicBezTo>
                    <a:cubicBezTo>
                      <a:pt x="468" y="51"/>
                      <a:pt x="418" y="1"/>
                      <a:pt x="356" y="1"/>
                    </a:cubicBezTo>
                    <a:cubicBezTo>
                      <a:pt x="213" y="0"/>
                      <a:pt x="213" y="0"/>
                      <a:pt x="213" y="0"/>
                    </a:cubicBezTo>
                    <a:cubicBezTo>
                      <a:pt x="151" y="0"/>
                      <a:pt x="100" y="50"/>
                      <a:pt x="100" y="112"/>
                    </a:cubicBezTo>
                    <a:cubicBezTo>
                      <a:pt x="100" y="120"/>
                      <a:pt x="100" y="120"/>
                      <a:pt x="100" y="120"/>
                    </a:cubicBezTo>
                    <a:cubicBezTo>
                      <a:pt x="2" y="120"/>
                      <a:pt x="2" y="120"/>
                      <a:pt x="2" y="120"/>
                    </a:cubicBezTo>
                    <a:cubicBezTo>
                      <a:pt x="0" y="120"/>
                      <a:pt x="0" y="120"/>
                      <a:pt x="0" y="120"/>
                    </a:cubicBezTo>
                    <a:cubicBezTo>
                      <a:pt x="0" y="232"/>
                      <a:pt x="0" y="232"/>
                      <a:pt x="0" y="232"/>
                    </a:cubicBezTo>
                    <a:cubicBezTo>
                      <a:pt x="0" y="302"/>
                      <a:pt x="46" y="361"/>
                      <a:pt x="109" y="381"/>
                    </a:cubicBezTo>
                    <a:cubicBezTo>
                      <a:pt x="109" y="356"/>
                      <a:pt x="109" y="356"/>
                      <a:pt x="109" y="356"/>
                    </a:cubicBezTo>
                    <a:cubicBezTo>
                      <a:pt x="109" y="346"/>
                      <a:pt x="117" y="338"/>
                      <a:pt x="127" y="338"/>
                    </a:cubicBezTo>
                    <a:cubicBezTo>
                      <a:pt x="177" y="338"/>
                      <a:pt x="177" y="338"/>
                      <a:pt x="177" y="338"/>
                    </a:cubicBezTo>
                    <a:cubicBezTo>
                      <a:pt x="187" y="338"/>
                      <a:pt x="195" y="346"/>
                      <a:pt x="195" y="356"/>
                    </a:cubicBezTo>
                    <a:cubicBezTo>
                      <a:pt x="195" y="388"/>
                      <a:pt x="195" y="388"/>
                      <a:pt x="195" y="388"/>
                    </a:cubicBezTo>
                    <a:cubicBezTo>
                      <a:pt x="372" y="388"/>
                      <a:pt x="372" y="388"/>
                      <a:pt x="372" y="388"/>
                    </a:cubicBezTo>
                    <a:cubicBezTo>
                      <a:pt x="372" y="356"/>
                      <a:pt x="372" y="356"/>
                      <a:pt x="372" y="356"/>
                    </a:cubicBezTo>
                    <a:cubicBezTo>
                      <a:pt x="372" y="346"/>
                      <a:pt x="380" y="338"/>
                      <a:pt x="390" y="338"/>
                    </a:cubicBezTo>
                    <a:cubicBezTo>
                      <a:pt x="440" y="338"/>
                      <a:pt x="440" y="338"/>
                      <a:pt x="440" y="338"/>
                    </a:cubicBezTo>
                    <a:cubicBezTo>
                      <a:pt x="450" y="338"/>
                      <a:pt x="458" y="347"/>
                      <a:pt x="458" y="357"/>
                    </a:cubicBezTo>
                    <a:cubicBezTo>
                      <a:pt x="458" y="381"/>
                      <a:pt x="458" y="381"/>
                      <a:pt x="458" y="381"/>
                    </a:cubicBezTo>
                    <a:cubicBezTo>
                      <a:pt x="521" y="362"/>
                      <a:pt x="567" y="303"/>
                      <a:pt x="567" y="234"/>
                    </a:cubicBezTo>
                    <a:cubicBezTo>
                      <a:pt x="568" y="121"/>
                      <a:pt x="568" y="121"/>
                      <a:pt x="568" y="121"/>
                    </a:cubicBezTo>
                    <a:lnTo>
                      <a:pt x="566" y="121"/>
                    </a:lnTo>
                    <a:close/>
                    <a:moveTo>
                      <a:pt x="426" y="121"/>
                    </a:moveTo>
                    <a:cubicBezTo>
                      <a:pt x="142" y="120"/>
                      <a:pt x="142" y="120"/>
                      <a:pt x="142" y="120"/>
                    </a:cubicBezTo>
                    <a:cubicBezTo>
                      <a:pt x="142" y="112"/>
                      <a:pt x="142" y="112"/>
                      <a:pt x="142" y="112"/>
                    </a:cubicBezTo>
                    <a:cubicBezTo>
                      <a:pt x="142" y="73"/>
                      <a:pt x="174" y="42"/>
                      <a:pt x="212" y="42"/>
                    </a:cubicBezTo>
                    <a:cubicBezTo>
                      <a:pt x="356" y="42"/>
                      <a:pt x="356" y="42"/>
                      <a:pt x="356" y="42"/>
                    </a:cubicBezTo>
                    <a:cubicBezTo>
                      <a:pt x="395" y="42"/>
                      <a:pt x="426" y="74"/>
                      <a:pt x="426" y="113"/>
                    </a:cubicBezTo>
                    <a:lnTo>
                      <a:pt x="426" y="121"/>
                    </a:lnTo>
                    <a:close/>
                  </a:path>
                </a:pathLst>
              </a:cu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ea"/>
                </a:endParaRPr>
              </a:p>
            </p:txBody>
          </p:sp>
          <p:sp>
            <p:nvSpPr>
              <p:cNvPr id="71" name="Freeform 174"/>
              <p:cNvSpPr/>
              <p:nvPr/>
            </p:nvSpPr>
            <p:spPr bwMode="auto">
              <a:xfrm>
                <a:off x="9618646" y="4706680"/>
                <a:ext cx="1155988" cy="840661"/>
              </a:xfrm>
              <a:custGeom>
                <a:avLst/>
                <a:gdLst>
                  <a:gd name="T0" fmla="*/ 708 w 773"/>
                  <a:gd name="T1" fmla="*/ 2 h 562"/>
                  <a:gd name="T2" fmla="*/ 708 w 773"/>
                  <a:gd name="T3" fmla="*/ 107 h 562"/>
                  <a:gd name="T4" fmla="*/ 561 w 773"/>
                  <a:gd name="T5" fmla="*/ 293 h 562"/>
                  <a:gd name="T6" fmla="*/ 561 w 773"/>
                  <a:gd name="T7" fmla="*/ 337 h 562"/>
                  <a:gd name="T8" fmla="*/ 542 w 773"/>
                  <a:gd name="T9" fmla="*/ 355 h 562"/>
                  <a:gd name="T10" fmla="*/ 493 w 773"/>
                  <a:gd name="T11" fmla="*/ 355 h 562"/>
                  <a:gd name="T12" fmla="*/ 474 w 773"/>
                  <a:gd name="T13" fmla="*/ 337 h 562"/>
                  <a:gd name="T14" fmla="*/ 475 w 773"/>
                  <a:gd name="T15" fmla="*/ 299 h 562"/>
                  <a:gd name="T16" fmla="*/ 298 w 773"/>
                  <a:gd name="T17" fmla="*/ 299 h 562"/>
                  <a:gd name="T18" fmla="*/ 298 w 773"/>
                  <a:gd name="T19" fmla="*/ 337 h 562"/>
                  <a:gd name="T20" fmla="*/ 280 w 773"/>
                  <a:gd name="T21" fmla="*/ 355 h 562"/>
                  <a:gd name="T22" fmla="*/ 230 w 773"/>
                  <a:gd name="T23" fmla="*/ 355 h 562"/>
                  <a:gd name="T24" fmla="*/ 212 w 773"/>
                  <a:gd name="T25" fmla="*/ 336 h 562"/>
                  <a:gd name="T26" fmla="*/ 212 w 773"/>
                  <a:gd name="T27" fmla="*/ 292 h 562"/>
                  <a:gd name="T28" fmla="*/ 66 w 773"/>
                  <a:gd name="T29" fmla="*/ 105 h 562"/>
                  <a:gd name="T30" fmla="*/ 66 w 773"/>
                  <a:gd name="T31" fmla="*/ 0 h 562"/>
                  <a:gd name="T32" fmla="*/ 1 w 773"/>
                  <a:gd name="T33" fmla="*/ 97 h 562"/>
                  <a:gd name="T34" fmla="*/ 0 w 773"/>
                  <a:gd name="T35" fmla="*/ 456 h 562"/>
                  <a:gd name="T36" fmla="*/ 104 w 773"/>
                  <a:gd name="T37" fmla="*/ 560 h 562"/>
                  <a:gd name="T38" fmla="*/ 667 w 773"/>
                  <a:gd name="T39" fmla="*/ 562 h 562"/>
                  <a:gd name="T40" fmla="*/ 772 w 773"/>
                  <a:gd name="T41" fmla="*/ 458 h 562"/>
                  <a:gd name="T42" fmla="*/ 773 w 773"/>
                  <a:gd name="T43" fmla="*/ 99 h 562"/>
                  <a:gd name="T44" fmla="*/ 708 w 773"/>
                  <a:gd name="T45" fmla="*/ 2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3" h="562">
                    <a:moveTo>
                      <a:pt x="708" y="2"/>
                    </a:moveTo>
                    <a:cubicBezTo>
                      <a:pt x="708" y="107"/>
                      <a:pt x="708" y="107"/>
                      <a:pt x="708" y="107"/>
                    </a:cubicBezTo>
                    <a:cubicBezTo>
                      <a:pt x="708" y="197"/>
                      <a:pt x="645" y="273"/>
                      <a:pt x="561" y="293"/>
                    </a:cubicBezTo>
                    <a:cubicBezTo>
                      <a:pt x="561" y="337"/>
                      <a:pt x="561" y="337"/>
                      <a:pt x="561" y="337"/>
                    </a:cubicBezTo>
                    <a:cubicBezTo>
                      <a:pt x="561" y="347"/>
                      <a:pt x="553" y="355"/>
                      <a:pt x="542" y="355"/>
                    </a:cubicBezTo>
                    <a:cubicBezTo>
                      <a:pt x="493" y="355"/>
                      <a:pt x="493" y="355"/>
                      <a:pt x="493" y="355"/>
                    </a:cubicBezTo>
                    <a:cubicBezTo>
                      <a:pt x="483" y="355"/>
                      <a:pt x="474" y="347"/>
                      <a:pt x="474" y="337"/>
                    </a:cubicBezTo>
                    <a:cubicBezTo>
                      <a:pt x="475" y="299"/>
                      <a:pt x="475" y="299"/>
                      <a:pt x="475" y="299"/>
                    </a:cubicBezTo>
                    <a:cubicBezTo>
                      <a:pt x="298" y="299"/>
                      <a:pt x="298" y="299"/>
                      <a:pt x="298" y="299"/>
                    </a:cubicBezTo>
                    <a:cubicBezTo>
                      <a:pt x="298" y="337"/>
                      <a:pt x="298" y="337"/>
                      <a:pt x="298" y="337"/>
                    </a:cubicBezTo>
                    <a:cubicBezTo>
                      <a:pt x="298" y="347"/>
                      <a:pt x="290" y="355"/>
                      <a:pt x="280" y="355"/>
                    </a:cubicBezTo>
                    <a:cubicBezTo>
                      <a:pt x="230" y="355"/>
                      <a:pt x="230" y="355"/>
                      <a:pt x="230" y="355"/>
                    </a:cubicBezTo>
                    <a:cubicBezTo>
                      <a:pt x="220" y="355"/>
                      <a:pt x="212" y="346"/>
                      <a:pt x="212" y="336"/>
                    </a:cubicBezTo>
                    <a:cubicBezTo>
                      <a:pt x="212" y="292"/>
                      <a:pt x="212" y="292"/>
                      <a:pt x="212" y="292"/>
                    </a:cubicBezTo>
                    <a:cubicBezTo>
                      <a:pt x="128" y="272"/>
                      <a:pt x="65" y="196"/>
                      <a:pt x="66" y="105"/>
                    </a:cubicBezTo>
                    <a:cubicBezTo>
                      <a:pt x="66" y="0"/>
                      <a:pt x="66" y="0"/>
                      <a:pt x="66" y="0"/>
                    </a:cubicBezTo>
                    <a:cubicBezTo>
                      <a:pt x="28" y="16"/>
                      <a:pt x="1" y="53"/>
                      <a:pt x="1" y="97"/>
                    </a:cubicBezTo>
                    <a:cubicBezTo>
                      <a:pt x="0" y="456"/>
                      <a:pt x="0" y="456"/>
                      <a:pt x="0" y="456"/>
                    </a:cubicBezTo>
                    <a:cubicBezTo>
                      <a:pt x="0" y="513"/>
                      <a:pt x="46" y="560"/>
                      <a:pt x="104" y="560"/>
                    </a:cubicBezTo>
                    <a:cubicBezTo>
                      <a:pt x="667" y="562"/>
                      <a:pt x="667" y="562"/>
                      <a:pt x="667" y="562"/>
                    </a:cubicBezTo>
                    <a:cubicBezTo>
                      <a:pt x="725" y="562"/>
                      <a:pt x="772" y="515"/>
                      <a:pt x="772" y="458"/>
                    </a:cubicBezTo>
                    <a:cubicBezTo>
                      <a:pt x="773" y="99"/>
                      <a:pt x="773" y="99"/>
                      <a:pt x="773" y="99"/>
                    </a:cubicBezTo>
                    <a:cubicBezTo>
                      <a:pt x="773" y="55"/>
                      <a:pt x="746" y="18"/>
                      <a:pt x="708" y="2"/>
                    </a:cubicBezTo>
                    <a:close/>
                  </a:path>
                </a:pathLst>
              </a:cu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ea"/>
                </a:endParaRPr>
              </a:p>
            </p:txBody>
          </p:sp>
          <p:sp>
            <p:nvSpPr>
              <p:cNvPr id="72" name="Freeform 175"/>
              <p:cNvSpPr>
                <a:spLocks noEditPoints="1"/>
              </p:cNvSpPr>
              <p:nvPr/>
            </p:nvSpPr>
            <p:spPr bwMode="auto">
              <a:xfrm>
                <a:off x="9772525" y="4516223"/>
                <a:ext cx="849490" cy="580832"/>
              </a:xfrm>
              <a:custGeom>
                <a:avLst/>
                <a:gdLst>
                  <a:gd name="T0" fmla="*/ 566 w 568"/>
                  <a:gd name="T1" fmla="*/ 121 h 388"/>
                  <a:gd name="T2" fmla="*/ 468 w 568"/>
                  <a:gd name="T3" fmla="*/ 121 h 388"/>
                  <a:gd name="T4" fmla="*/ 468 w 568"/>
                  <a:gd name="T5" fmla="*/ 113 h 388"/>
                  <a:gd name="T6" fmla="*/ 356 w 568"/>
                  <a:gd name="T7" fmla="*/ 1 h 388"/>
                  <a:gd name="T8" fmla="*/ 213 w 568"/>
                  <a:gd name="T9" fmla="*/ 0 h 388"/>
                  <a:gd name="T10" fmla="*/ 100 w 568"/>
                  <a:gd name="T11" fmla="*/ 112 h 388"/>
                  <a:gd name="T12" fmla="*/ 100 w 568"/>
                  <a:gd name="T13" fmla="*/ 120 h 388"/>
                  <a:gd name="T14" fmla="*/ 2 w 568"/>
                  <a:gd name="T15" fmla="*/ 120 h 388"/>
                  <a:gd name="T16" fmla="*/ 0 w 568"/>
                  <a:gd name="T17" fmla="*/ 120 h 388"/>
                  <a:gd name="T18" fmla="*/ 0 w 568"/>
                  <a:gd name="T19" fmla="*/ 232 h 388"/>
                  <a:gd name="T20" fmla="*/ 109 w 568"/>
                  <a:gd name="T21" fmla="*/ 381 h 388"/>
                  <a:gd name="T22" fmla="*/ 109 w 568"/>
                  <a:gd name="T23" fmla="*/ 356 h 388"/>
                  <a:gd name="T24" fmla="*/ 127 w 568"/>
                  <a:gd name="T25" fmla="*/ 338 h 388"/>
                  <a:gd name="T26" fmla="*/ 177 w 568"/>
                  <a:gd name="T27" fmla="*/ 338 h 388"/>
                  <a:gd name="T28" fmla="*/ 195 w 568"/>
                  <a:gd name="T29" fmla="*/ 356 h 388"/>
                  <a:gd name="T30" fmla="*/ 195 w 568"/>
                  <a:gd name="T31" fmla="*/ 388 h 388"/>
                  <a:gd name="T32" fmla="*/ 372 w 568"/>
                  <a:gd name="T33" fmla="*/ 388 h 388"/>
                  <a:gd name="T34" fmla="*/ 372 w 568"/>
                  <a:gd name="T35" fmla="*/ 356 h 388"/>
                  <a:gd name="T36" fmla="*/ 390 w 568"/>
                  <a:gd name="T37" fmla="*/ 338 h 388"/>
                  <a:gd name="T38" fmla="*/ 440 w 568"/>
                  <a:gd name="T39" fmla="*/ 338 h 388"/>
                  <a:gd name="T40" fmla="*/ 458 w 568"/>
                  <a:gd name="T41" fmla="*/ 357 h 388"/>
                  <a:gd name="T42" fmla="*/ 458 w 568"/>
                  <a:gd name="T43" fmla="*/ 381 h 388"/>
                  <a:gd name="T44" fmla="*/ 567 w 568"/>
                  <a:gd name="T45" fmla="*/ 234 h 388"/>
                  <a:gd name="T46" fmla="*/ 568 w 568"/>
                  <a:gd name="T47" fmla="*/ 121 h 388"/>
                  <a:gd name="T48" fmla="*/ 566 w 568"/>
                  <a:gd name="T49" fmla="*/ 121 h 388"/>
                  <a:gd name="T50" fmla="*/ 426 w 568"/>
                  <a:gd name="T51" fmla="*/ 121 h 388"/>
                  <a:gd name="T52" fmla="*/ 142 w 568"/>
                  <a:gd name="T53" fmla="*/ 120 h 388"/>
                  <a:gd name="T54" fmla="*/ 142 w 568"/>
                  <a:gd name="T55" fmla="*/ 112 h 388"/>
                  <a:gd name="T56" fmla="*/ 212 w 568"/>
                  <a:gd name="T57" fmla="*/ 42 h 388"/>
                  <a:gd name="T58" fmla="*/ 356 w 568"/>
                  <a:gd name="T59" fmla="*/ 42 h 388"/>
                  <a:gd name="T60" fmla="*/ 426 w 568"/>
                  <a:gd name="T61" fmla="*/ 113 h 388"/>
                  <a:gd name="T62" fmla="*/ 426 w 568"/>
                  <a:gd name="T63" fmla="*/ 121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8" h="388">
                    <a:moveTo>
                      <a:pt x="566" y="121"/>
                    </a:moveTo>
                    <a:cubicBezTo>
                      <a:pt x="468" y="121"/>
                      <a:pt x="468" y="121"/>
                      <a:pt x="468" y="121"/>
                    </a:cubicBezTo>
                    <a:cubicBezTo>
                      <a:pt x="468" y="113"/>
                      <a:pt x="468" y="113"/>
                      <a:pt x="468" y="113"/>
                    </a:cubicBezTo>
                    <a:cubicBezTo>
                      <a:pt x="468" y="51"/>
                      <a:pt x="418" y="1"/>
                      <a:pt x="356" y="1"/>
                    </a:cubicBezTo>
                    <a:cubicBezTo>
                      <a:pt x="213" y="0"/>
                      <a:pt x="213" y="0"/>
                      <a:pt x="213" y="0"/>
                    </a:cubicBezTo>
                    <a:cubicBezTo>
                      <a:pt x="151" y="0"/>
                      <a:pt x="100" y="50"/>
                      <a:pt x="100" y="112"/>
                    </a:cubicBezTo>
                    <a:cubicBezTo>
                      <a:pt x="100" y="120"/>
                      <a:pt x="100" y="120"/>
                      <a:pt x="100" y="120"/>
                    </a:cubicBezTo>
                    <a:cubicBezTo>
                      <a:pt x="2" y="120"/>
                      <a:pt x="2" y="120"/>
                      <a:pt x="2" y="120"/>
                    </a:cubicBezTo>
                    <a:cubicBezTo>
                      <a:pt x="0" y="120"/>
                      <a:pt x="0" y="120"/>
                      <a:pt x="0" y="120"/>
                    </a:cubicBezTo>
                    <a:cubicBezTo>
                      <a:pt x="0" y="232"/>
                      <a:pt x="0" y="232"/>
                      <a:pt x="0" y="232"/>
                    </a:cubicBezTo>
                    <a:cubicBezTo>
                      <a:pt x="0" y="302"/>
                      <a:pt x="46" y="361"/>
                      <a:pt x="109" y="381"/>
                    </a:cubicBezTo>
                    <a:cubicBezTo>
                      <a:pt x="109" y="356"/>
                      <a:pt x="109" y="356"/>
                      <a:pt x="109" y="356"/>
                    </a:cubicBezTo>
                    <a:cubicBezTo>
                      <a:pt x="109" y="346"/>
                      <a:pt x="117" y="338"/>
                      <a:pt x="127" y="338"/>
                    </a:cubicBezTo>
                    <a:cubicBezTo>
                      <a:pt x="177" y="338"/>
                      <a:pt x="177" y="338"/>
                      <a:pt x="177" y="338"/>
                    </a:cubicBezTo>
                    <a:cubicBezTo>
                      <a:pt x="187" y="338"/>
                      <a:pt x="195" y="346"/>
                      <a:pt x="195" y="356"/>
                    </a:cubicBezTo>
                    <a:cubicBezTo>
                      <a:pt x="195" y="388"/>
                      <a:pt x="195" y="388"/>
                      <a:pt x="195" y="388"/>
                    </a:cubicBezTo>
                    <a:cubicBezTo>
                      <a:pt x="372" y="388"/>
                      <a:pt x="372" y="388"/>
                      <a:pt x="372" y="388"/>
                    </a:cubicBezTo>
                    <a:cubicBezTo>
                      <a:pt x="372" y="356"/>
                      <a:pt x="372" y="356"/>
                      <a:pt x="372" y="356"/>
                    </a:cubicBezTo>
                    <a:cubicBezTo>
                      <a:pt x="372" y="346"/>
                      <a:pt x="380" y="338"/>
                      <a:pt x="390" y="338"/>
                    </a:cubicBezTo>
                    <a:cubicBezTo>
                      <a:pt x="440" y="338"/>
                      <a:pt x="440" y="338"/>
                      <a:pt x="440" y="338"/>
                    </a:cubicBezTo>
                    <a:cubicBezTo>
                      <a:pt x="450" y="338"/>
                      <a:pt x="458" y="347"/>
                      <a:pt x="458" y="357"/>
                    </a:cubicBezTo>
                    <a:cubicBezTo>
                      <a:pt x="458" y="381"/>
                      <a:pt x="458" y="381"/>
                      <a:pt x="458" y="381"/>
                    </a:cubicBezTo>
                    <a:cubicBezTo>
                      <a:pt x="521" y="362"/>
                      <a:pt x="567" y="303"/>
                      <a:pt x="567" y="234"/>
                    </a:cubicBezTo>
                    <a:cubicBezTo>
                      <a:pt x="568" y="121"/>
                      <a:pt x="568" y="121"/>
                      <a:pt x="568" y="121"/>
                    </a:cubicBezTo>
                    <a:lnTo>
                      <a:pt x="566" y="121"/>
                    </a:lnTo>
                    <a:close/>
                    <a:moveTo>
                      <a:pt x="426" y="121"/>
                    </a:moveTo>
                    <a:cubicBezTo>
                      <a:pt x="142" y="120"/>
                      <a:pt x="142" y="120"/>
                      <a:pt x="142" y="120"/>
                    </a:cubicBezTo>
                    <a:cubicBezTo>
                      <a:pt x="142" y="112"/>
                      <a:pt x="142" y="112"/>
                      <a:pt x="142" y="112"/>
                    </a:cubicBezTo>
                    <a:cubicBezTo>
                      <a:pt x="142" y="73"/>
                      <a:pt x="174" y="42"/>
                      <a:pt x="212" y="42"/>
                    </a:cubicBezTo>
                    <a:cubicBezTo>
                      <a:pt x="356" y="42"/>
                      <a:pt x="356" y="42"/>
                      <a:pt x="356" y="42"/>
                    </a:cubicBezTo>
                    <a:cubicBezTo>
                      <a:pt x="395" y="42"/>
                      <a:pt x="426" y="74"/>
                      <a:pt x="426" y="113"/>
                    </a:cubicBezTo>
                    <a:lnTo>
                      <a:pt x="426" y="121"/>
                    </a:lnTo>
                    <a:close/>
                  </a:path>
                </a:pathLst>
              </a:cu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ea"/>
                </a:endParaRPr>
              </a:p>
            </p:txBody>
          </p:sp>
          <p:sp>
            <p:nvSpPr>
              <p:cNvPr id="73" name="Freeform 176"/>
              <p:cNvSpPr/>
              <p:nvPr/>
            </p:nvSpPr>
            <p:spPr bwMode="auto">
              <a:xfrm>
                <a:off x="9618646" y="4706680"/>
                <a:ext cx="1155988" cy="840661"/>
              </a:xfrm>
              <a:custGeom>
                <a:avLst/>
                <a:gdLst>
                  <a:gd name="T0" fmla="*/ 708 w 773"/>
                  <a:gd name="T1" fmla="*/ 2 h 562"/>
                  <a:gd name="T2" fmla="*/ 708 w 773"/>
                  <a:gd name="T3" fmla="*/ 107 h 562"/>
                  <a:gd name="T4" fmla="*/ 561 w 773"/>
                  <a:gd name="T5" fmla="*/ 293 h 562"/>
                  <a:gd name="T6" fmla="*/ 561 w 773"/>
                  <a:gd name="T7" fmla="*/ 337 h 562"/>
                  <a:gd name="T8" fmla="*/ 542 w 773"/>
                  <a:gd name="T9" fmla="*/ 355 h 562"/>
                  <a:gd name="T10" fmla="*/ 493 w 773"/>
                  <a:gd name="T11" fmla="*/ 355 h 562"/>
                  <a:gd name="T12" fmla="*/ 474 w 773"/>
                  <a:gd name="T13" fmla="*/ 337 h 562"/>
                  <a:gd name="T14" fmla="*/ 475 w 773"/>
                  <a:gd name="T15" fmla="*/ 299 h 562"/>
                  <a:gd name="T16" fmla="*/ 298 w 773"/>
                  <a:gd name="T17" fmla="*/ 299 h 562"/>
                  <a:gd name="T18" fmla="*/ 298 w 773"/>
                  <a:gd name="T19" fmla="*/ 337 h 562"/>
                  <a:gd name="T20" fmla="*/ 280 w 773"/>
                  <a:gd name="T21" fmla="*/ 355 h 562"/>
                  <a:gd name="T22" fmla="*/ 230 w 773"/>
                  <a:gd name="T23" fmla="*/ 355 h 562"/>
                  <a:gd name="T24" fmla="*/ 212 w 773"/>
                  <a:gd name="T25" fmla="*/ 336 h 562"/>
                  <a:gd name="T26" fmla="*/ 212 w 773"/>
                  <a:gd name="T27" fmla="*/ 292 h 562"/>
                  <a:gd name="T28" fmla="*/ 66 w 773"/>
                  <a:gd name="T29" fmla="*/ 105 h 562"/>
                  <a:gd name="T30" fmla="*/ 66 w 773"/>
                  <a:gd name="T31" fmla="*/ 0 h 562"/>
                  <a:gd name="T32" fmla="*/ 1 w 773"/>
                  <a:gd name="T33" fmla="*/ 97 h 562"/>
                  <a:gd name="T34" fmla="*/ 0 w 773"/>
                  <a:gd name="T35" fmla="*/ 456 h 562"/>
                  <a:gd name="T36" fmla="*/ 104 w 773"/>
                  <a:gd name="T37" fmla="*/ 560 h 562"/>
                  <a:gd name="T38" fmla="*/ 667 w 773"/>
                  <a:gd name="T39" fmla="*/ 562 h 562"/>
                  <a:gd name="T40" fmla="*/ 772 w 773"/>
                  <a:gd name="T41" fmla="*/ 458 h 562"/>
                  <a:gd name="T42" fmla="*/ 773 w 773"/>
                  <a:gd name="T43" fmla="*/ 99 h 562"/>
                  <a:gd name="T44" fmla="*/ 708 w 773"/>
                  <a:gd name="T45" fmla="*/ 2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3" h="562">
                    <a:moveTo>
                      <a:pt x="708" y="2"/>
                    </a:moveTo>
                    <a:cubicBezTo>
                      <a:pt x="708" y="107"/>
                      <a:pt x="708" y="107"/>
                      <a:pt x="708" y="107"/>
                    </a:cubicBezTo>
                    <a:cubicBezTo>
                      <a:pt x="708" y="197"/>
                      <a:pt x="645" y="273"/>
                      <a:pt x="561" y="293"/>
                    </a:cubicBezTo>
                    <a:cubicBezTo>
                      <a:pt x="561" y="337"/>
                      <a:pt x="561" y="337"/>
                      <a:pt x="561" y="337"/>
                    </a:cubicBezTo>
                    <a:cubicBezTo>
                      <a:pt x="561" y="347"/>
                      <a:pt x="553" y="355"/>
                      <a:pt x="542" y="355"/>
                    </a:cubicBezTo>
                    <a:cubicBezTo>
                      <a:pt x="493" y="355"/>
                      <a:pt x="493" y="355"/>
                      <a:pt x="493" y="355"/>
                    </a:cubicBezTo>
                    <a:cubicBezTo>
                      <a:pt x="483" y="355"/>
                      <a:pt x="474" y="347"/>
                      <a:pt x="474" y="337"/>
                    </a:cubicBezTo>
                    <a:cubicBezTo>
                      <a:pt x="475" y="299"/>
                      <a:pt x="475" y="299"/>
                      <a:pt x="475" y="299"/>
                    </a:cubicBezTo>
                    <a:cubicBezTo>
                      <a:pt x="298" y="299"/>
                      <a:pt x="298" y="299"/>
                      <a:pt x="298" y="299"/>
                    </a:cubicBezTo>
                    <a:cubicBezTo>
                      <a:pt x="298" y="337"/>
                      <a:pt x="298" y="337"/>
                      <a:pt x="298" y="337"/>
                    </a:cubicBezTo>
                    <a:cubicBezTo>
                      <a:pt x="298" y="347"/>
                      <a:pt x="290" y="355"/>
                      <a:pt x="280" y="355"/>
                    </a:cubicBezTo>
                    <a:cubicBezTo>
                      <a:pt x="230" y="355"/>
                      <a:pt x="230" y="355"/>
                      <a:pt x="230" y="355"/>
                    </a:cubicBezTo>
                    <a:cubicBezTo>
                      <a:pt x="220" y="355"/>
                      <a:pt x="212" y="346"/>
                      <a:pt x="212" y="336"/>
                    </a:cubicBezTo>
                    <a:cubicBezTo>
                      <a:pt x="212" y="292"/>
                      <a:pt x="212" y="292"/>
                      <a:pt x="212" y="292"/>
                    </a:cubicBezTo>
                    <a:cubicBezTo>
                      <a:pt x="128" y="272"/>
                      <a:pt x="65" y="196"/>
                      <a:pt x="66" y="105"/>
                    </a:cubicBezTo>
                    <a:cubicBezTo>
                      <a:pt x="66" y="0"/>
                      <a:pt x="66" y="0"/>
                      <a:pt x="66" y="0"/>
                    </a:cubicBezTo>
                    <a:cubicBezTo>
                      <a:pt x="28" y="16"/>
                      <a:pt x="1" y="53"/>
                      <a:pt x="1" y="97"/>
                    </a:cubicBezTo>
                    <a:cubicBezTo>
                      <a:pt x="0" y="456"/>
                      <a:pt x="0" y="456"/>
                      <a:pt x="0" y="456"/>
                    </a:cubicBezTo>
                    <a:cubicBezTo>
                      <a:pt x="0" y="513"/>
                      <a:pt x="46" y="560"/>
                      <a:pt x="104" y="560"/>
                    </a:cubicBezTo>
                    <a:cubicBezTo>
                      <a:pt x="667" y="562"/>
                      <a:pt x="667" y="562"/>
                      <a:pt x="667" y="562"/>
                    </a:cubicBezTo>
                    <a:cubicBezTo>
                      <a:pt x="725" y="562"/>
                      <a:pt x="772" y="515"/>
                      <a:pt x="772" y="458"/>
                    </a:cubicBezTo>
                    <a:cubicBezTo>
                      <a:pt x="773" y="99"/>
                      <a:pt x="773" y="99"/>
                      <a:pt x="773" y="99"/>
                    </a:cubicBezTo>
                    <a:cubicBezTo>
                      <a:pt x="773" y="55"/>
                      <a:pt x="746" y="18"/>
                      <a:pt x="708" y="2"/>
                    </a:cubicBezTo>
                    <a:close/>
                  </a:path>
                </a:pathLst>
              </a:cu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ea"/>
                </a:endParaRP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p:cTn id="16" dur="500" fill="hold"/>
                                        <p:tgtEl>
                                          <p:spTgt spid="35"/>
                                        </p:tgtEl>
                                        <p:attrNameLst>
                                          <p:attrName>ppt_w</p:attrName>
                                        </p:attrNameLst>
                                      </p:cBhvr>
                                      <p:tavLst>
                                        <p:tav tm="0">
                                          <p:val>
                                            <p:fltVal val="0"/>
                                          </p:val>
                                        </p:tav>
                                        <p:tav tm="100000">
                                          <p:val>
                                            <p:strVal val="#ppt_w"/>
                                          </p:val>
                                        </p:tav>
                                      </p:tavLst>
                                    </p:anim>
                                    <p:anim calcmode="lin" valueType="num">
                                      <p:cBhvr>
                                        <p:cTn id="17" dur="500" fill="hold"/>
                                        <p:tgtEl>
                                          <p:spTgt spid="35"/>
                                        </p:tgtEl>
                                        <p:attrNameLst>
                                          <p:attrName>ppt_h</p:attrName>
                                        </p:attrNameLst>
                                      </p:cBhvr>
                                      <p:tavLst>
                                        <p:tav tm="0">
                                          <p:val>
                                            <p:fltVal val="0"/>
                                          </p:val>
                                        </p:tav>
                                        <p:tav tm="100000">
                                          <p:val>
                                            <p:strVal val="#ppt_h"/>
                                          </p:val>
                                        </p:tav>
                                      </p:tavLst>
                                    </p:anim>
                                    <p:animEffect transition="in" filter="fade">
                                      <p:cBhvr>
                                        <p:cTn id="18" dur="500"/>
                                        <p:tgtEl>
                                          <p:spTgt spid="35"/>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500"/>
                                        <p:tgtEl>
                                          <p:spTgt spid="31"/>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up)">
                                      <p:cBhvr>
                                        <p:cTn id="32" dur="500"/>
                                        <p:tgtEl>
                                          <p:spTgt spid="32"/>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p:cTn id="36" dur="500" fill="hold"/>
                                        <p:tgtEl>
                                          <p:spTgt spid="62"/>
                                        </p:tgtEl>
                                        <p:attrNameLst>
                                          <p:attrName>ppt_w</p:attrName>
                                        </p:attrNameLst>
                                      </p:cBhvr>
                                      <p:tavLst>
                                        <p:tav tm="0">
                                          <p:val>
                                            <p:fltVal val="0"/>
                                          </p:val>
                                        </p:tav>
                                        <p:tav tm="100000">
                                          <p:val>
                                            <p:strVal val="#ppt_w"/>
                                          </p:val>
                                        </p:tav>
                                      </p:tavLst>
                                    </p:anim>
                                    <p:anim calcmode="lin" valueType="num">
                                      <p:cBhvr>
                                        <p:cTn id="37" dur="500" fill="hold"/>
                                        <p:tgtEl>
                                          <p:spTgt spid="62"/>
                                        </p:tgtEl>
                                        <p:attrNameLst>
                                          <p:attrName>ppt_h</p:attrName>
                                        </p:attrNameLst>
                                      </p:cBhvr>
                                      <p:tavLst>
                                        <p:tav tm="0">
                                          <p:val>
                                            <p:fltVal val="0"/>
                                          </p:val>
                                        </p:tav>
                                        <p:tav tm="100000">
                                          <p:val>
                                            <p:strVal val="#ppt_h"/>
                                          </p:val>
                                        </p:tav>
                                      </p:tavLst>
                                    </p:anim>
                                    <p:animEffect transition="in" filter="fade">
                                      <p:cBhvr>
                                        <p:cTn id="38" dur="500"/>
                                        <p:tgtEl>
                                          <p:spTgt spid="62"/>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500"/>
                                        <p:tgtEl>
                                          <p:spTgt spid="33"/>
                                        </p:tgtEl>
                                      </p:cBhvr>
                                    </p:animEffect>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67"/>
                                        </p:tgtEl>
                                        <p:attrNameLst>
                                          <p:attrName>style.visibility</p:attrName>
                                        </p:attrNameLst>
                                      </p:cBhvr>
                                      <p:to>
                                        <p:strVal val="visible"/>
                                      </p:to>
                                    </p:set>
                                    <p:anim calcmode="lin" valueType="num">
                                      <p:cBhvr>
                                        <p:cTn id="46" dur="500" fill="hold"/>
                                        <p:tgtEl>
                                          <p:spTgt spid="67"/>
                                        </p:tgtEl>
                                        <p:attrNameLst>
                                          <p:attrName>ppt_w</p:attrName>
                                        </p:attrNameLst>
                                      </p:cBhvr>
                                      <p:tavLst>
                                        <p:tav tm="0">
                                          <p:val>
                                            <p:fltVal val="0"/>
                                          </p:val>
                                        </p:tav>
                                        <p:tav tm="100000">
                                          <p:val>
                                            <p:strVal val="#ppt_w"/>
                                          </p:val>
                                        </p:tav>
                                      </p:tavLst>
                                    </p:anim>
                                    <p:anim calcmode="lin" valueType="num">
                                      <p:cBhvr>
                                        <p:cTn id="47" dur="500" fill="hold"/>
                                        <p:tgtEl>
                                          <p:spTgt spid="67"/>
                                        </p:tgtEl>
                                        <p:attrNameLst>
                                          <p:attrName>ppt_h</p:attrName>
                                        </p:attrNameLst>
                                      </p:cBhvr>
                                      <p:tavLst>
                                        <p:tav tm="0">
                                          <p:val>
                                            <p:fltVal val="0"/>
                                          </p:val>
                                        </p:tav>
                                        <p:tav tm="100000">
                                          <p:val>
                                            <p:strVal val="#ppt_h"/>
                                          </p:val>
                                        </p:tav>
                                      </p:tavLst>
                                    </p:anim>
                                    <p:animEffect transition="in" filter="fade">
                                      <p:cBhvr>
                                        <p:cTn id="48" dur="500"/>
                                        <p:tgtEl>
                                          <p:spTgt spid="67"/>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up)">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9700" y="0"/>
            <a:ext cx="4292600" cy="6858000"/>
          </a:xfrm>
          <a:prstGeom prst="rect">
            <a:avLst/>
          </a:prstGeom>
          <a:solidFill>
            <a:srgbClr val="99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 name="矩形 5"/>
          <p:cNvSpPr/>
          <p:nvPr/>
        </p:nvSpPr>
        <p:spPr>
          <a:xfrm>
            <a:off x="694989" y="557005"/>
            <a:ext cx="10784494" cy="5825652"/>
          </a:xfrm>
          <a:prstGeom prst="rect">
            <a:avLst/>
          </a:prstGeom>
          <a:solidFill>
            <a:schemeClr val="bg1"/>
          </a:solidFill>
          <a:ln>
            <a:noFill/>
          </a:ln>
          <a:effectLst>
            <a:outerShdw blurRad="558800" sx="103000" sy="103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nvGrpSpPr>
          <p:cNvPr id="2" name="组合 1"/>
          <p:cNvGrpSpPr/>
          <p:nvPr/>
        </p:nvGrpSpPr>
        <p:grpSpPr>
          <a:xfrm>
            <a:off x="1437912" y="2211070"/>
            <a:ext cx="7939448" cy="2674620"/>
            <a:chOff x="1345202" y="2164080"/>
            <a:chExt cx="7939448" cy="2674620"/>
          </a:xfrm>
        </p:grpSpPr>
        <p:sp>
          <p:nvSpPr>
            <p:cNvPr id="33" name="文本框 32"/>
            <p:cNvSpPr txBox="1"/>
            <p:nvPr/>
          </p:nvSpPr>
          <p:spPr>
            <a:xfrm>
              <a:off x="1345202" y="3174414"/>
              <a:ext cx="460828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第五部分</a:t>
              </a:r>
              <a:endParaRPr kumimoji="0" lang="zh-CN" altLang="en-US" sz="3600" b="1" i="0" u="none" strike="noStrike" kern="1200" cap="none" spc="0" normalizeH="0" baseline="0" noProof="0" dirty="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34" name="矩形 33"/>
            <p:cNvSpPr/>
            <p:nvPr/>
          </p:nvSpPr>
          <p:spPr>
            <a:xfrm>
              <a:off x="5868330" y="2526714"/>
              <a:ext cx="3416320"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00" cap="none" spc="0" normalizeH="0" baseline="0" noProof="0" dirty="0">
                  <a:ln>
                    <a:noFill/>
                  </a:ln>
                  <a:solidFill>
                    <a:srgbClr val="99191E"/>
                  </a:solidFill>
                  <a:effectLst/>
                  <a:uLnTx/>
                  <a:uFillTx/>
                  <a:latin typeface="Agency FB" panose="020F0502020204030204"/>
                  <a:ea typeface="微软雅黑" panose="020B0503020204020204" charset="-122"/>
                  <a:cs typeface="+mn-ea"/>
                  <a:sym typeface="+mn-lt"/>
                </a:rPr>
                <a:t>应急预案及其他</a:t>
              </a:r>
              <a:endParaRPr kumimoji="0" lang="zh-CN" altLang="zh-CN" sz="3600" b="1" i="0" u="none" strike="noStrike" kern="100" cap="none" spc="0" normalizeH="0" baseline="0" noProof="0" dirty="0">
                <a:ln>
                  <a:noFill/>
                </a:ln>
                <a:solidFill>
                  <a:srgbClr val="99191E"/>
                </a:solidFill>
                <a:effectLst/>
                <a:uLnTx/>
                <a:uFillTx/>
                <a:latin typeface="Agency FB" panose="020F0502020204030204"/>
                <a:ea typeface="微软雅黑" panose="020B0503020204020204" charset="-122"/>
                <a:cs typeface="+mn-ea"/>
                <a:sym typeface="+mn-lt"/>
              </a:endParaRPr>
            </a:p>
          </p:txBody>
        </p:sp>
        <p:sp>
          <p:nvSpPr>
            <p:cNvPr id="35" name="TextBox 23"/>
            <p:cNvSpPr txBox="1">
              <a:spLocks noChangeArrowheads="1"/>
            </p:cNvSpPr>
            <p:nvPr/>
          </p:nvSpPr>
          <p:spPr bwMode="auto">
            <a:xfrm>
              <a:off x="5868330" y="3342689"/>
              <a:ext cx="15049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添加文字标题一</a:t>
              </a:r>
              <a:endPar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36" name="TextBox 24"/>
            <p:cNvSpPr txBox="1">
              <a:spLocks noChangeArrowheads="1"/>
            </p:cNvSpPr>
            <p:nvPr/>
          </p:nvSpPr>
          <p:spPr bwMode="auto">
            <a:xfrm>
              <a:off x="5868330" y="3671301"/>
              <a:ext cx="15049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添加文字标题二</a:t>
              </a:r>
              <a:endPar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37" name="TextBox 25"/>
            <p:cNvSpPr txBox="1">
              <a:spLocks noChangeArrowheads="1"/>
            </p:cNvSpPr>
            <p:nvPr/>
          </p:nvSpPr>
          <p:spPr bwMode="auto">
            <a:xfrm>
              <a:off x="5868330" y="4020551"/>
              <a:ext cx="15049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添加文字标题三</a:t>
              </a:r>
              <a:endPar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38" name="TextBox 23"/>
            <p:cNvSpPr txBox="1">
              <a:spLocks noChangeArrowheads="1"/>
            </p:cNvSpPr>
            <p:nvPr/>
          </p:nvSpPr>
          <p:spPr bwMode="auto">
            <a:xfrm>
              <a:off x="7741580" y="3377614"/>
              <a:ext cx="15033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添加文字标题四</a:t>
              </a:r>
              <a:endPar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39" name="TextBox 24"/>
            <p:cNvSpPr txBox="1">
              <a:spLocks noChangeArrowheads="1"/>
            </p:cNvSpPr>
            <p:nvPr/>
          </p:nvSpPr>
          <p:spPr bwMode="auto">
            <a:xfrm>
              <a:off x="7741580" y="3704639"/>
              <a:ext cx="15033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添加文字标题五</a:t>
              </a:r>
              <a:endPar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40" name="TextBox 25"/>
            <p:cNvSpPr txBox="1">
              <a:spLocks noChangeArrowheads="1"/>
            </p:cNvSpPr>
            <p:nvPr/>
          </p:nvSpPr>
          <p:spPr bwMode="auto">
            <a:xfrm>
              <a:off x="7741580" y="4055476"/>
              <a:ext cx="15033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添加文字标题六</a:t>
              </a:r>
              <a:endPar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cxnSp>
          <p:nvCxnSpPr>
            <p:cNvPr id="41" name="直接连接符 40"/>
            <p:cNvCxnSpPr/>
            <p:nvPr/>
          </p:nvCxnSpPr>
          <p:spPr>
            <a:xfrm>
              <a:off x="5166360" y="2164080"/>
              <a:ext cx="0" cy="2674620"/>
            </a:xfrm>
            <a:prstGeom prst="line">
              <a:avLst/>
            </a:prstGeom>
            <a:noFill/>
            <a:ln w="6350" cap="flat" cmpd="sng" algn="ctr">
              <a:solidFill>
                <a:sysClr val="windowText" lastClr="000000">
                  <a:lumMod val="65000"/>
                  <a:lumOff val="35000"/>
                </a:sysClr>
              </a:solidFill>
              <a:prstDash val="dash"/>
              <a:miter lim="800000"/>
            </a:ln>
            <a:effectLst/>
          </p:spPr>
        </p:cxnSp>
      </p:gr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9700" y="0"/>
            <a:ext cx="4292600" cy="6858000"/>
          </a:xfrm>
          <a:prstGeom prst="rect">
            <a:avLst/>
          </a:prstGeom>
          <a:solidFill>
            <a:srgbClr val="99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 name="矩形 5"/>
          <p:cNvSpPr/>
          <p:nvPr/>
        </p:nvSpPr>
        <p:spPr>
          <a:xfrm>
            <a:off x="259080" y="321532"/>
            <a:ext cx="11656312" cy="6296598"/>
          </a:xfrm>
          <a:prstGeom prst="rect">
            <a:avLst/>
          </a:prstGeom>
          <a:solidFill>
            <a:schemeClr val="bg1"/>
          </a:solidFill>
          <a:ln>
            <a:noFill/>
          </a:ln>
          <a:effectLst>
            <a:outerShdw blurRad="558800" sx="103000" sy="103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pic>
        <p:nvPicPr>
          <p:cNvPr id="52" name="图片占位符 6"/>
          <p:cNvPicPr>
            <a:picLocks noChangeAspect="1"/>
          </p:cNvPicPr>
          <p:nvPr/>
        </p:nvPicPr>
        <p:blipFill>
          <a:blip r:embed="rId1" cstate="print">
            <a:extLst>
              <a:ext uri="{28A0092B-C50C-407E-A947-70E740481C1C}">
                <a14:useLocalDpi xmlns:a14="http://schemas.microsoft.com/office/drawing/2010/main" val="0"/>
              </a:ext>
            </a:extLst>
          </a:blip>
          <a:srcRect l="13744" r="13744"/>
          <a:stretch>
            <a:fillRect/>
          </a:stretch>
        </p:blipFill>
        <p:spPr>
          <a:xfrm>
            <a:off x="5181674" y="309788"/>
            <a:ext cx="6751246" cy="6238424"/>
          </a:xfrm>
          <a:custGeom>
            <a:avLst/>
            <a:gdLst>
              <a:gd name="connsiteX0" fmla="*/ 0 w 6885748"/>
              <a:gd name="connsiteY0" fmla="*/ 0 h 6857999"/>
              <a:gd name="connsiteX1" fmla="*/ 6885748 w 6885748"/>
              <a:gd name="connsiteY1" fmla="*/ 0 h 6857999"/>
              <a:gd name="connsiteX2" fmla="*/ 6885748 w 6885748"/>
              <a:gd name="connsiteY2" fmla="*/ 6857999 h 6857999"/>
              <a:gd name="connsiteX3" fmla="*/ 0 w 6885748"/>
              <a:gd name="connsiteY3" fmla="*/ 6857999 h 6857999"/>
              <a:gd name="connsiteX4" fmla="*/ 0 w 6885748"/>
              <a:gd name="connsiteY4" fmla="*/ 0 h 6857999"/>
              <a:gd name="connsiteX0-1" fmla="*/ 2362200 w 6885748"/>
              <a:gd name="connsiteY0-2" fmla="*/ 0 h 6857999"/>
              <a:gd name="connsiteX1-3" fmla="*/ 6885748 w 6885748"/>
              <a:gd name="connsiteY1-4" fmla="*/ 0 h 6857999"/>
              <a:gd name="connsiteX2-5" fmla="*/ 6885748 w 6885748"/>
              <a:gd name="connsiteY2-6" fmla="*/ 6857999 h 6857999"/>
              <a:gd name="connsiteX3-7" fmla="*/ 0 w 6885748"/>
              <a:gd name="connsiteY3-8" fmla="*/ 6857999 h 6857999"/>
              <a:gd name="connsiteX4-9" fmla="*/ 2362200 w 6885748"/>
              <a:gd name="connsiteY4-10" fmla="*/ 0 h 6857999"/>
              <a:gd name="connsiteX0-11" fmla="*/ 2085975 w 6885748"/>
              <a:gd name="connsiteY0-12" fmla="*/ 0 h 6857999"/>
              <a:gd name="connsiteX1-13" fmla="*/ 6885748 w 6885748"/>
              <a:gd name="connsiteY1-14" fmla="*/ 0 h 6857999"/>
              <a:gd name="connsiteX2-15" fmla="*/ 6885748 w 6885748"/>
              <a:gd name="connsiteY2-16" fmla="*/ 6857999 h 6857999"/>
              <a:gd name="connsiteX3-17" fmla="*/ 0 w 6885748"/>
              <a:gd name="connsiteY3-18" fmla="*/ 6857999 h 6857999"/>
              <a:gd name="connsiteX4-19" fmla="*/ 2085975 w 6885748"/>
              <a:gd name="connsiteY4-20" fmla="*/ 0 h 6857999"/>
              <a:gd name="connsiteX0-21" fmla="*/ 3267075 w 8066848"/>
              <a:gd name="connsiteY0-22" fmla="*/ 0 h 6857999"/>
              <a:gd name="connsiteX1-23" fmla="*/ 8066848 w 8066848"/>
              <a:gd name="connsiteY1-24" fmla="*/ 0 h 6857999"/>
              <a:gd name="connsiteX2-25" fmla="*/ 8066848 w 8066848"/>
              <a:gd name="connsiteY2-26" fmla="*/ 6857999 h 6857999"/>
              <a:gd name="connsiteX3-27" fmla="*/ 0 w 8066848"/>
              <a:gd name="connsiteY3-28" fmla="*/ 6857999 h 6857999"/>
              <a:gd name="connsiteX4-29" fmla="*/ 3267075 w 8066848"/>
              <a:gd name="connsiteY4-30" fmla="*/ 0 h 6857999"/>
              <a:gd name="connsiteX0-31" fmla="*/ 2695575 w 8066848"/>
              <a:gd name="connsiteY0-32" fmla="*/ 9525 h 6857999"/>
              <a:gd name="connsiteX1-33" fmla="*/ 8066848 w 8066848"/>
              <a:gd name="connsiteY1-34" fmla="*/ 0 h 6857999"/>
              <a:gd name="connsiteX2-35" fmla="*/ 8066848 w 8066848"/>
              <a:gd name="connsiteY2-36" fmla="*/ 6857999 h 6857999"/>
              <a:gd name="connsiteX3-37" fmla="*/ 0 w 8066848"/>
              <a:gd name="connsiteY3-38" fmla="*/ 6857999 h 6857999"/>
              <a:gd name="connsiteX4-39" fmla="*/ 2695575 w 8066848"/>
              <a:gd name="connsiteY4-40" fmla="*/ 9525 h 6857999"/>
              <a:gd name="connsiteX0-41" fmla="*/ 2705100 w 8066848"/>
              <a:gd name="connsiteY0-42" fmla="*/ 9525 h 6857999"/>
              <a:gd name="connsiteX1-43" fmla="*/ 8066848 w 8066848"/>
              <a:gd name="connsiteY1-44" fmla="*/ 0 h 6857999"/>
              <a:gd name="connsiteX2-45" fmla="*/ 8066848 w 8066848"/>
              <a:gd name="connsiteY2-46" fmla="*/ 6857999 h 6857999"/>
              <a:gd name="connsiteX3-47" fmla="*/ 0 w 8066848"/>
              <a:gd name="connsiteY3-48" fmla="*/ 6857999 h 6857999"/>
              <a:gd name="connsiteX4-49" fmla="*/ 2705100 w 8066848"/>
              <a:gd name="connsiteY4-50" fmla="*/ 9525 h 6857999"/>
              <a:gd name="connsiteX0-51" fmla="*/ 2819400 w 8066848"/>
              <a:gd name="connsiteY0-52" fmla="*/ 276225 h 6857999"/>
              <a:gd name="connsiteX1-53" fmla="*/ 8066848 w 8066848"/>
              <a:gd name="connsiteY1-54" fmla="*/ 0 h 6857999"/>
              <a:gd name="connsiteX2-55" fmla="*/ 8066848 w 8066848"/>
              <a:gd name="connsiteY2-56" fmla="*/ 6857999 h 6857999"/>
              <a:gd name="connsiteX3-57" fmla="*/ 0 w 8066848"/>
              <a:gd name="connsiteY3-58" fmla="*/ 6857999 h 6857999"/>
              <a:gd name="connsiteX4-59" fmla="*/ 2819400 w 8066848"/>
              <a:gd name="connsiteY4-60" fmla="*/ 276225 h 6857999"/>
              <a:gd name="connsiteX0-61" fmla="*/ 2705100 w 8066848"/>
              <a:gd name="connsiteY0-62" fmla="*/ 0 h 6867524"/>
              <a:gd name="connsiteX1-63" fmla="*/ 8066848 w 8066848"/>
              <a:gd name="connsiteY1-64" fmla="*/ 9525 h 6867524"/>
              <a:gd name="connsiteX2-65" fmla="*/ 8066848 w 8066848"/>
              <a:gd name="connsiteY2-66" fmla="*/ 6867524 h 6867524"/>
              <a:gd name="connsiteX3-67" fmla="*/ 0 w 8066848"/>
              <a:gd name="connsiteY3-68" fmla="*/ 6867524 h 6867524"/>
              <a:gd name="connsiteX4-69" fmla="*/ 2705100 w 8066848"/>
              <a:gd name="connsiteY4-70" fmla="*/ 0 h 6867524"/>
              <a:gd name="connsiteX0-71" fmla="*/ 2171700 w 7533448"/>
              <a:gd name="connsiteY0-72" fmla="*/ 0 h 6867524"/>
              <a:gd name="connsiteX1-73" fmla="*/ 7533448 w 7533448"/>
              <a:gd name="connsiteY1-74" fmla="*/ 9525 h 6867524"/>
              <a:gd name="connsiteX2-75" fmla="*/ 7533448 w 7533448"/>
              <a:gd name="connsiteY2-76" fmla="*/ 6867524 h 6867524"/>
              <a:gd name="connsiteX3-77" fmla="*/ 0 w 7533448"/>
              <a:gd name="connsiteY3-78" fmla="*/ 6857999 h 6867524"/>
              <a:gd name="connsiteX4-79" fmla="*/ 2171700 w 7533448"/>
              <a:gd name="connsiteY4-80" fmla="*/ 0 h 6867524"/>
              <a:gd name="connsiteX0-81" fmla="*/ 2171700 w 7533448"/>
              <a:gd name="connsiteY0-82" fmla="*/ 0 h 6877049"/>
              <a:gd name="connsiteX1-83" fmla="*/ 7533448 w 7533448"/>
              <a:gd name="connsiteY1-84" fmla="*/ 9525 h 6877049"/>
              <a:gd name="connsiteX2-85" fmla="*/ 7533448 w 7533448"/>
              <a:gd name="connsiteY2-86" fmla="*/ 6867524 h 6877049"/>
              <a:gd name="connsiteX3-87" fmla="*/ 0 w 7533448"/>
              <a:gd name="connsiteY3-88" fmla="*/ 6877049 h 6877049"/>
              <a:gd name="connsiteX4-89" fmla="*/ 2171700 w 7533448"/>
              <a:gd name="connsiteY4-90" fmla="*/ 0 h 6877049"/>
              <a:gd name="connsiteX0-91" fmla="*/ 2093323 w 7455071"/>
              <a:gd name="connsiteY0-92" fmla="*/ 0 h 6885758"/>
              <a:gd name="connsiteX1-93" fmla="*/ 7455071 w 7455071"/>
              <a:gd name="connsiteY1-94" fmla="*/ 9525 h 6885758"/>
              <a:gd name="connsiteX2-95" fmla="*/ 7455071 w 7455071"/>
              <a:gd name="connsiteY2-96" fmla="*/ 6867524 h 6885758"/>
              <a:gd name="connsiteX3-97" fmla="*/ 0 w 7455071"/>
              <a:gd name="connsiteY3-98" fmla="*/ 6885758 h 6885758"/>
              <a:gd name="connsiteX4-99" fmla="*/ 2093323 w 7455071"/>
              <a:gd name="connsiteY4-100" fmla="*/ 0 h 6885758"/>
              <a:gd name="connsiteX0-101" fmla="*/ 2093323 w 7455071"/>
              <a:gd name="connsiteY0-102" fmla="*/ 0 h 6877049"/>
              <a:gd name="connsiteX1-103" fmla="*/ 7455071 w 7455071"/>
              <a:gd name="connsiteY1-104" fmla="*/ 9525 h 6877049"/>
              <a:gd name="connsiteX2-105" fmla="*/ 7455071 w 7455071"/>
              <a:gd name="connsiteY2-106" fmla="*/ 6867524 h 6877049"/>
              <a:gd name="connsiteX3-107" fmla="*/ 0 w 7455071"/>
              <a:gd name="connsiteY3-108" fmla="*/ 6877049 h 6877049"/>
              <a:gd name="connsiteX4-109" fmla="*/ 2093323 w 7455071"/>
              <a:gd name="connsiteY4-110" fmla="*/ 0 h 6877049"/>
              <a:gd name="connsiteX0-111" fmla="*/ 2093323 w 7455071"/>
              <a:gd name="connsiteY0-112" fmla="*/ 0 h 6877049"/>
              <a:gd name="connsiteX1-113" fmla="*/ 6593833 w 7455071"/>
              <a:gd name="connsiteY1-114" fmla="*/ 413562 h 6877049"/>
              <a:gd name="connsiteX2-115" fmla="*/ 7455071 w 7455071"/>
              <a:gd name="connsiteY2-116" fmla="*/ 6867524 h 6877049"/>
              <a:gd name="connsiteX3-117" fmla="*/ 0 w 7455071"/>
              <a:gd name="connsiteY3-118" fmla="*/ 6877049 h 6877049"/>
              <a:gd name="connsiteX4-119" fmla="*/ 2093323 w 7455071"/>
              <a:gd name="connsiteY4-120" fmla="*/ 0 h 6877049"/>
              <a:gd name="connsiteX0-121" fmla="*/ 2093323 w 7455071"/>
              <a:gd name="connsiteY0-122" fmla="*/ 11740 h 6888789"/>
              <a:gd name="connsiteX1-123" fmla="*/ 7455071 w 7455071"/>
              <a:gd name="connsiteY1-124" fmla="*/ 0 h 6888789"/>
              <a:gd name="connsiteX2-125" fmla="*/ 7455071 w 7455071"/>
              <a:gd name="connsiteY2-126" fmla="*/ 6879264 h 6888789"/>
              <a:gd name="connsiteX3-127" fmla="*/ 0 w 7455071"/>
              <a:gd name="connsiteY3-128" fmla="*/ 6888789 h 6888789"/>
              <a:gd name="connsiteX4-129" fmla="*/ 2093323 w 7455071"/>
              <a:gd name="connsiteY4-130" fmla="*/ 11740 h 68887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455071" h="6888789">
                <a:moveTo>
                  <a:pt x="2093323" y="11740"/>
                </a:moveTo>
                <a:lnTo>
                  <a:pt x="7455071" y="0"/>
                </a:lnTo>
                <a:lnTo>
                  <a:pt x="7455071" y="6879264"/>
                </a:lnTo>
                <a:lnTo>
                  <a:pt x="0" y="6888789"/>
                </a:lnTo>
                <a:lnTo>
                  <a:pt x="2093323" y="11740"/>
                </a:lnTo>
                <a:close/>
              </a:path>
            </a:pathLst>
          </a:custGeom>
        </p:spPr>
      </p:pic>
      <p:sp>
        <p:nvSpPr>
          <p:cNvPr id="53" name="Текст 11"/>
          <p:cNvSpPr txBox="1"/>
          <p:nvPr/>
        </p:nvSpPr>
        <p:spPr>
          <a:xfrm>
            <a:off x="1729312" y="1261625"/>
            <a:ext cx="3763404"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200" b="1" kern="0" dirty="0">
                <a:solidFill>
                  <a:srgbClr val="99191E"/>
                </a:solidFill>
                <a:ea typeface="Karla" pitchFamily="2" charset="0"/>
                <a:cs typeface="Poppins" panose="02000000000000000000" pitchFamily="2" charset="0"/>
              </a:rPr>
              <a:t>预案</a:t>
            </a:r>
            <a:r>
              <a:rPr lang="en-US" altLang="zh-CN" sz="1200" b="1" kern="0" dirty="0">
                <a:solidFill>
                  <a:srgbClr val="99191E"/>
                </a:solidFill>
                <a:ea typeface="Karla" pitchFamily="2" charset="0"/>
                <a:cs typeface="Poppins" panose="02000000000000000000" pitchFamily="2" charset="0"/>
              </a:rPr>
              <a:t>01</a:t>
            </a:r>
            <a:endParaRPr lang="en-US" altLang="zh-CN" sz="1200" b="1" kern="0" dirty="0">
              <a:solidFill>
                <a:srgbClr val="99191E"/>
              </a:solidFill>
              <a:ea typeface="Karla" pitchFamily="2" charset="0"/>
              <a:cs typeface="Poppins" panose="02000000000000000000" pitchFamily="2" charset="0"/>
            </a:endParaRPr>
          </a:p>
          <a:p>
            <a:pPr algn="r"/>
            <a:r>
              <a:rPr lang="en-US" sz="1100" kern="0" dirty="0" err="1">
                <a:solidFill>
                  <a:prstClr val="white">
                    <a:lumMod val="65000"/>
                  </a:prstClr>
                </a:solidFill>
                <a:ea typeface="Karla" pitchFamily="2" charset="0"/>
                <a:cs typeface="Poppins" panose="02000000000000000000" pitchFamily="2" charset="0"/>
              </a:rPr>
              <a:t>Ut</a:t>
            </a:r>
            <a:r>
              <a:rPr lang="en-US" sz="1100" kern="0" dirty="0">
                <a:solidFill>
                  <a:prstClr val="white">
                    <a:lumMod val="65000"/>
                  </a:prstClr>
                </a:solidFill>
                <a:ea typeface="Karla" pitchFamily="2" charset="0"/>
                <a:cs typeface="Poppins" panose="02000000000000000000" pitchFamily="2" charset="0"/>
              </a:rPr>
              <a:t> et pulvinar odio. Nam condimentum nisl at ante euismod else. </a:t>
            </a:r>
            <a:r>
              <a:rPr lang="it-IT" sz="1100" dirty="0">
                <a:solidFill>
                  <a:prstClr val="white">
                    <a:lumMod val="65000"/>
                  </a:prstClr>
                </a:solidFill>
                <a:cs typeface="Poppins" panose="02000000000000000000" pitchFamily="2" charset="0"/>
              </a:rPr>
              <a:t>Nulla facilisi. Vestibulum tempus </a:t>
            </a:r>
            <a:endParaRPr lang="en-US" sz="1100" dirty="0">
              <a:solidFill>
                <a:prstClr val="white">
                  <a:lumMod val="65000"/>
                </a:prstClr>
              </a:solidFill>
              <a:cs typeface="Poppins" panose="02000000000000000000" pitchFamily="2" charset="0"/>
            </a:endParaRPr>
          </a:p>
        </p:txBody>
      </p:sp>
      <p:sp>
        <p:nvSpPr>
          <p:cNvPr id="74" name="Текст 11"/>
          <p:cNvSpPr txBox="1"/>
          <p:nvPr/>
        </p:nvSpPr>
        <p:spPr>
          <a:xfrm>
            <a:off x="985803" y="3016633"/>
            <a:ext cx="3911959"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200" b="1" dirty="0">
                <a:solidFill>
                  <a:srgbClr val="99191E"/>
                </a:solidFill>
                <a:cs typeface="Poppins SemiBold" panose="02000000000000000000" pitchFamily="2" charset="0"/>
              </a:rPr>
              <a:t>预案</a:t>
            </a:r>
            <a:r>
              <a:rPr lang="en-US" altLang="zh-CN" sz="1200" b="1" dirty="0">
                <a:solidFill>
                  <a:srgbClr val="99191E"/>
                </a:solidFill>
                <a:cs typeface="Poppins SemiBold" panose="02000000000000000000" pitchFamily="2" charset="0"/>
              </a:rPr>
              <a:t>02</a:t>
            </a:r>
            <a:endParaRPr lang="en-US" altLang="zh-CN" sz="1200" b="1" dirty="0">
              <a:solidFill>
                <a:srgbClr val="99191E"/>
              </a:solidFill>
              <a:cs typeface="Poppins SemiBold" panose="02000000000000000000" pitchFamily="2" charset="0"/>
            </a:endParaRPr>
          </a:p>
          <a:p>
            <a:pPr algn="r"/>
            <a:r>
              <a:rPr lang="en-US" sz="1100" kern="0" dirty="0" err="1">
                <a:solidFill>
                  <a:prstClr val="white">
                    <a:lumMod val="65000"/>
                  </a:prstClr>
                </a:solidFill>
                <a:ea typeface="Karla" pitchFamily="2" charset="0"/>
                <a:cs typeface="Poppins" panose="02000000000000000000" pitchFamily="2" charset="0"/>
              </a:rPr>
              <a:t>Ut</a:t>
            </a:r>
            <a:r>
              <a:rPr lang="en-US" sz="1100" kern="0" dirty="0">
                <a:solidFill>
                  <a:prstClr val="white">
                    <a:lumMod val="65000"/>
                  </a:prstClr>
                </a:solidFill>
                <a:ea typeface="Karla" pitchFamily="2" charset="0"/>
                <a:cs typeface="Poppins" panose="02000000000000000000" pitchFamily="2" charset="0"/>
              </a:rPr>
              <a:t> et pulvinar odio. Nam condimentum nisl at ante euismod else. </a:t>
            </a:r>
            <a:r>
              <a:rPr lang="it-IT" sz="1100" dirty="0">
                <a:solidFill>
                  <a:prstClr val="white">
                    <a:lumMod val="65000"/>
                  </a:prstClr>
                </a:solidFill>
                <a:cs typeface="Poppins" panose="02000000000000000000" pitchFamily="2" charset="0"/>
              </a:rPr>
              <a:t>Nulla facilisi. </a:t>
            </a:r>
            <a:br>
              <a:rPr lang="it-IT" sz="1100" dirty="0">
                <a:solidFill>
                  <a:prstClr val="white">
                    <a:lumMod val="65000"/>
                  </a:prstClr>
                </a:solidFill>
                <a:cs typeface="Poppins" panose="02000000000000000000" pitchFamily="2" charset="0"/>
              </a:rPr>
            </a:br>
            <a:r>
              <a:rPr lang="it-IT" sz="1100" dirty="0">
                <a:solidFill>
                  <a:prstClr val="white">
                    <a:lumMod val="65000"/>
                  </a:prstClr>
                </a:solidFill>
                <a:cs typeface="Poppins" panose="02000000000000000000" pitchFamily="2" charset="0"/>
              </a:rPr>
              <a:t>Vestibulum tempus </a:t>
            </a:r>
            <a:endParaRPr lang="en-US" sz="1100" dirty="0">
              <a:solidFill>
                <a:prstClr val="white">
                  <a:lumMod val="65000"/>
                </a:prstClr>
              </a:solidFill>
              <a:cs typeface="Poppins" panose="02000000000000000000" pitchFamily="2" charset="0"/>
            </a:endParaRPr>
          </a:p>
        </p:txBody>
      </p:sp>
      <p:sp>
        <p:nvSpPr>
          <p:cNvPr id="75" name="Текст 11"/>
          <p:cNvSpPr txBox="1"/>
          <p:nvPr/>
        </p:nvSpPr>
        <p:spPr>
          <a:xfrm>
            <a:off x="675176" y="4806086"/>
            <a:ext cx="3738644"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200" b="1" dirty="0">
                <a:solidFill>
                  <a:srgbClr val="99191E"/>
                </a:solidFill>
                <a:cs typeface="Poppins SemiBold" panose="02000000000000000000" pitchFamily="2" charset="0"/>
              </a:rPr>
              <a:t>预案</a:t>
            </a:r>
            <a:r>
              <a:rPr lang="en-US" altLang="zh-CN" sz="1200" b="1" dirty="0">
                <a:solidFill>
                  <a:srgbClr val="99191E"/>
                </a:solidFill>
                <a:cs typeface="Poppins SemiBold" panose="02000000000000000000" pitchFamily="2" charset="0"/>
              </a:rPr>
              <a:t>03</a:t>
            </a:r>
            <a:endParaRPr lang="en-US" altLang="zh-CN" sz="1200" b="1" dirty="0">
              <a:solidFill>
                <a:srgbClr val="99191E"/>
              </a:solidFill>
              <a:cs typeface="Poppins SemiBold" panose="02000000000000000000" pitchFamily="2" charset="0"/>
            </a:endParaRPr>
          </a:p>
          <a:p>
            <a:pPr algn="r"/>
            <a:r>
              <a:rPr lang="en-US" sz="1100" kern="0" dirty="0" err="1">
                <a:solidFill>
                  <a:prstClr val="white">
                    <a:lumMod val="65000"/>
                  </a:prstClr>
                </a:solidFill>
                <a:ea typeface="Karla" pitchFamily="2" charset="0"/>
                <a:cs typeface="Poppins" panose="02000000000000000000" pitchFamily="2" charset="0"/>
              </a:rPr>
              <a:t>Ut</a:t>
            </a:r>
            <a:r>
              <a:rPr lang="en-US" sz="1100" kern="0" dirty="0">
                <a:solidFill>
                  <a:prstClr val="white">
                    <a:lumMod val="65000"/>
                  </a:prstClr>
                </a:solidFill>
                <a:ea typeface="Karla" pitchFamily="2" charset="0"/>
                <a:cs typeface="Poppins" panose="02000000000000000000" pitchFamily="2" charset="0"/>
              </a:rPr>
              <a:t> et pulvinar odio. Nam condimentum nisl at ante euismod else. </a:t>
            </a:r>
            <a:r>
              <a:rPr lang="it-IT" sz="1100" dirty="0">
                <a:solidFill>
                  <a:prstClr val="white">
                    <a:lumMod val="65000"/>
                  </a:prstClr>
                </a:solidFill>
                <a:cs typeface="Poppins" panose="02000000000000000000" pitchFamily="2" charset="0"/>
              </a:rPr>
              <a:t>Nulla facilisi. Vestibulum tempus </a:t>
            </a:r>
            <a:endParaRPr lang="en-US" sz="1100" dirty="0">
              <a:solidFill>
                <a:prstClr val="white">
                  <a:lumMod val="65000"/>
                </a:prstClr>
              </a:solidFill>
              <a:cs typeface="Poppins" panose="02000000000000000000" pitchFamily="2" charset="0"/>
            </a:endParaRPr>
          </a:p>
        </p:txBody>
      </p:sp>
      <p:grpSp>
        <p:nvGrpSpPr>
          <p:cNvPr id="76" name="组合 75"/>
          <p:cNvGrpSpPr/>
          <p:nvPr/>
        </p:nvGrpSpPr>
        <p:grpSpPr>
          <a:xfrm>
            <a:off x="5622090" y="3092833"/>
            <a:ext cx="865839" cy="865839"/>
            <a:chOff x="5298134" y="3092833"/>
            <a:chExt cx="865839" cy="865839"/>
          </a:xfrm>
        </p:grpSpPr>
        <p:sp>
          <p:nvSpPr>
            <p:cNvPr id="77" name="Овал 20"/>
            <p:cNvSpPr/>
            <p:nvPr/>
          </p:nvSpPr>
          <p:spPr>
            <a:xfrm>
              <a:off x="5298134" y="3092833"/>
              <a:ext cx="865839" cy="865839"/>
            </a:xfrm>
            <a:prstGeom prst="ellipse">
              <a:avLst/>
            </a:prstGeom>
            <a:solidFill>
              <a:srgbClr val="99191E"/>
            </a:solidFill>
            <a:ln w="19050" cap="flat" cmpd="sng" algn="ctr">
              <a:noFill/>
              <a:prstDash val="solid"/>
              <a:miter lim="800000"/>
            </a:ln>
            <a:effectLst/>
          </p:spPr>
          <p:txBody>
            <a:bodyPr rtlCol="0" anchor="ctr"/>
            <a:lstStyle/>
            <a:p>
              <a:pPr algn="ctr">
                <a:defRPr/>
              </a:pPr>
              <a:endParaRPr lang="ru-RU" kern="0" dirty="0">
                <a:solidFill>
                  <a:srgbClr val="E7E6E6">
                    <a:lumMod val="25000"/>
                  </a:srgbClr>
                </a:solidFill>
                <a:latin typeface="Calibri" panose="020F0502020204030204"/>
              </a:endParaRPr>
            </a:p>
          </p:txBody>
        </p:sp>
        <p:pic>
          <p:nvPicPr>
            <p:cNvPr id="78" name="图形 77" descr="靶心"/>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7378" y="3332077"/>
              <a:ext cx="387350" cy="387350"/>
            </a:xfrm>
            <a:prstGeom prst="rect">
              <a:avLst/>
            </a:prstGeom>
          </p:spPr>
        </p:pic>
      </p:grpSp>
      <p:grpSp>
        <p:nvGrpSpPr>
          <p:cNvPr id="79" name="组合 78"/>
          <p:cNvGrpSpPr/>
          <p:nvPr/>
        </p:nvGrpSpPr>
        <p:grpSpPr>
          <a:xfrm>
            <a:off x="6203237" y="1337825"/>
            <a:ext cx="865839" cy="865839"/>
            <a:chOff x="5879281" y="1337825"/>
            <a:chExt cx="865839" cy="865839"/>
          </a:xfrm>
        </p:grpSpPr>
        <p:sp>
          <p:nvSpPr>
            <p:cNvPr id="80" name="Овал 23"/>
            <p:cNvSpPr/>
            <p:nvPr/>
          </p:nvSpPr>
          <p:spPr>
            <a:xfrm>
              <a:off x="5879281" y="1337825"/>
              <a:ext cx="865839" cy="865839"/>
            </a:xfrm>
            <a:prstGeom prst="ellipse">
              <a:avLst/>
            </a:prstGeom>
            <a:solidFill>
              <a:srgbClr val="99191E"/>
            </a:solidFill>
            <a:ln w="19050" cap="flat" cmpd="sng" algn="ctr">
              <a:noFill/>
              <a:prstDash val="solid"/>
              <a:miter lim="800000"/>
            </a:ln>
            <a:effectLst/>
          </p:spPr>
          <p:txBody>
            <a:bodyPr rtlCol="0" anchor="ctr"/>
            <a:lstStyle/>
            <a:p>
              <a:pPr algn="ctr">
                <a:defRPr/>
              </a:pPr>
              <a:endParaRPr lang="ru-RU" kern="0" dirty="0">
                <a:solidFill>
                  <a:srgbClr val="E7E6E6">
                    <a:lumMod val="25000"/>
                  </a:srgbClr>
                </a:solidFill>
                <a:latin typeface="Calibri" panose="020F0502020204030204"/>
              </a:endParaRPr>
            </a:p>
          </p:txBody>
        </p:sp>
        <p:pic>
          <p:nvPicPr>
            <p:cNvPr id="81" name="图形 80" descr="显示器"/>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18525" y="1577069"/>
              <a:ext cx="387350" cy="387350"/>
            </a:xfrm>
            <a:prstGeom prst="rect">
              <a:avLst/>
            </a:prstGeom>
          </p:spPr>
        </p:pic>
      </p:grpSp>
      <p:grpSp>
        <p:nvGrpSpPr>
          <p:cNvPr id="82" name="组合 81"/>
          <p:cNvGrpSpPr/>
          <p:nvPr/>
        </p:nvGrpSpPr>
        <p:grpSpPr>
          <a:xfrm>
            <a:off x="5129698" y="4882286"/>
            <a:ext cx="865839" cy="865839"/>
            <a:chOff x="4805742" y="4882286"/>
            <a:chExt cx="865839" cy="865839"/>
          </a:xfrm>
        </p:grpSpPr>
        <p:sp>
          <p:nvSpPr>
            <p:cNvPr id="83" name="Овал 17"/>
            <p:cNvSpPr/>
            <p:nvPr/>
          </p:nvSpPr>
          <p:spPr>
            <a:xfrm>
              <a:off x="4805742" y="4882286"/>
              <a:ext cx="865839" cy="865839"/>
            </a:xfrm>
            <a:prstGeom prst="ellipse">
              <a:avLst/>
            </a:prstGeom>
            <a:solidFill>
              <a:srgbClr val="99191E"/>
            </a:solidFill>
            <a:ln w="19050" cap="flat" cmpd="sng" algn="ctr">
              <a:noFill/>
              <a:prstDash val="solid"/>
              <a:miter lim="800000"/>
            </a:ln>
            <a:effectLst/>
          </p:spPr>
          <p:txBody>
            <a:bodyPr rtlCol="0" anchor="ctr"/>
            <a:lstStyle/>
            <a:p>
              <a:pPr algn="ctr">
                <a:defRPr/>
              </a:pPr>
              <a:endParaRPr lang="ru-RU" kern="0" dirty="0">
                <a:solidFill>
                  <a:srgbClr val="E7E6E6">
                    <a:lumMod val="25000"/>
                  </a:srgbClr>
                </a:solidFill>
                <a:latin typeface="Calibri" panose="020F0502020204030204"/>
              </a:endParaRPr>
            </a:p>
          </p:txBody>
        </p:sp>
        <p:pic>
          <p:nvPicPr>
            <p:cNvPr id="84" name="图形 83" descr="智能手机"/>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44986" y="5121530"/>
              <a:ext cx="387350" cy="387350"/>
            </a:xfrm>
            <a:prstGeom prst="rect">
              <a:avLst/>
            </a:prstGeom>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1+#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p:cTn id="12" dur="500" fill="hold"/>
                                        <p:tgtEl>
                                          <p:spTgt spid="79"/>
                                        </p:tgtEl>
                                        <p:attrNameLst>
                                          <p:attrName>ppt_w</p:attrName>
                                        </p:attrNameLst>
                                      </p:cBhvr>
                                      <p:tavLst>
                                        <p:tav tm="0">
                                          <p:val>
                                            <p:fltVal val="0"/>
                                          </p:val>
                                        </p:tav>
                                        <p:tav tm="100000">
                                          <p:val>
                                            <p:strVal val="#ppt_w"/>
                                          </p:val>
                                        </p:tav>
                                      </p:tavLst>
                                    </p:anim>
                                    <p:anim calcmode="lin" valueType="num">
                                      <p:cBhvr>
                                        <p:cTn id="13" dur="500" fill="hold"/>
                                        <p:tgtEl>
                                          <p:spTgt spid="79"/>
                                        </p:tgtEl>
                                        <p:attrNameLst>
                                          <p:attrName>ppt_h</p:attrName>
                                        </p:attrNameLst>
                                      </p:cBhvr>
                                      <p:tavLst>
                                        <p:tav tm="0">
                                          <p:val>
                                            <p:fltVal val="0"/>
                                          </p:val>
                                        </p:tav>
                                        <p:tav tm="100000">
                                          <p:val>
                                            <p:strVal val="#ppt_h"/>
                                          </p:val>
                                        </p:tav>
                                      </p:tavLst>
                                    </p:anim>
                                    <p:animEffect transition="in" filter="fade">
                                      <p:cBhvr>
                                        <p:cTn id="14" dur="500"/>
                                        <p:tgtEl>
                                          <p:spTgt spid="79"/>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 calcmode="lin" valueType="num">
                                      <p:cBhvr additive="base">
                                        <p:cTn id="18" dur="300" fill="hold"/>
                                        <p:tgtEl>
                                          <p:spTgt spid="53"/>
                                        </p:tgtEl>
                                        <p:attrNameLst>
                                          <p:attrName>ppt_x</p:attrName>
                                        </p:attrNameLst>
                                      </p:cBhvr>
                                      <p:tavLst>
                                        <p:tav tm="0">
                                          <p:val>
                                            <p:strVal val="0-#ppt_w/2"/>
                                          </p:val>
                                        </p:tav>
                                        <p:tav tm="100000">
                                          <p:val>
                                            <p:strVal val="#ppt_x"/>
                                          </p:val>
                                        </p:tav>
                                      </p:tavLst>
                                    </p:anim>
                                    <p:anim calcmode="lin" valueType="num">
                                      <p:cBhvr additive="base">
                                        <p:cTn id="19" dur="300" fill="hold"/>
                                        <p:tgtEl>
                                          <p:spTgt spid="53"/>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000"/>
                            </p:stCondLst>
                            <p:childTnLst>
                              <p:par>
                                <p:cTn id="27" presetID="2" presetClass="entr" presetSubtype="8" fill="hold" grpId="0" nodeType="afterEffect">
                                  <p:stCondLst>
                                    <p:cond delay="0"/>
                                  </p:stCondLst>
                                  <p:childTnLst>
                                    <p:set>
                                      <p:cBhvr>
                                        <p:cTn id="28" dur="1" fill="hold">
                                          <p:stCondLst>
                                            <p:cond delay="0"/>
                                          </p:stCondLst>
                                        </p:cTn>
                                        <p:tgtEl>
                                          <p:spTgt spid="74"/>
                                        </p:tgtEl>
                                        <p:attrNameLst>
                                          <p:attrName>style.visibility</p:attrName>
                                        </p:attrNameLst>
                                      </p:cBhvr>
                                      <p:to>
                                        <p:strVal val="visible"/>
                                      </p:to>
                                    </p:set>
                                    <p:anim calcmode="lin" valueType="num">
                                      <p:cBhvr additive="base">
                                        <p:cTn id="29" dur="300" fill="hold"/>
                                        <p:tgtEl>
                                          <p:spTgt spid="74"/>
                                        </p:tgtEl>
                                        <p:attrNameLst>
                                          <p:attrName>ppt_x</p:attrName>
                                        </p:attrNameLst>
                                      </p:cBhvr>
                                      <p:tavLst>
                                        <p:tav tm="0">
                                          <p:val>
                                            <p:strVal val="0-#ppt_w/2"/>
                                          </p:val>
                                        </p:tav>
                                        <p:tav tm="100000">
                                          <p:val>
                                            <p:strVal val="#ppt_x"/>
                                          </p:val>
                                        </p:tav>
                                      </p:tavLst>
                                    </p:anim>
                                    <p:anim calcmode="lin" valueType="num">
                                      <p:cBhvr additive="base">
                                        <p:cTn id="30" dur="300" fill="hold"/>
                                        <p:tgtEl>
                                          <p:spTgt spid="74"/>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p:cTn id="34" dur="500" fill="hold"/>
                                        <p:tgtEl>
                                          <p:spTgt spid="82"/>
                                        </p:tgtEl>
                                        <p:attrNameLst>
                                          <p:attrName>ppt_w</p:attrName>
                                        </p:attrNameLst>
                                      </p:cBhvr>
                                      <p:tavLst>
                                        <p:tav tm="0">
                                          <p:val>
                                            <p:fltVal val="0"/>
                                          </p:val>
                                        </p:tav>
                                        <p:tav tm="100000">
                                          <p:val>
                                            <p:strVal val="#ppt_w"/>
                                          </p:val>
                                        </p:tav>
                                      </p:tavLst>
                                    </p:anim>
                                    <p:anim calcmode="lin" valueType="num">
                                      <p:cBhvr>
                                        <p:cTn id="35" dur="500" fill="hold"/>
                                        <p:tgtEl>
                                          <p:spTgt spid="82"/>
                                        </p:tgtEl>
                                        <p:attrNameLst>
                                          <p:attrName>ppt_h</p:attrName>
                                        </p:attrNameLst>
                                      </p:cBhvr>
                                      <p:tavLst>
                                        <p:tav tm="0">
                                          <p:val>
                                            <p:fltVal val="0"/>
                                          </p:val>
                                        </p:tav>
                                        <p:tav tm="100000">
                                          <p:val>
                                            <p:strVal val="#ppt_h"/>
                                          </p:val>
                                        </p:tav>
                                      </p:tavLst>
                                    </p:anim>
                                    <p:animEffect transition="in" filter="fade">
                                      <p:cBhvr>
                                        <p:cTn id="36" dur="500"/>
                                        <p:tgtEl>
                                          <p:spTgt spid="82"/>
                                        </p:tgtEl>
                                      </p:cBhvr>
                                    </p:animEffect>
                                  </p:childTnLst>
                                </p:cTn>
                              </p:par>
                            </p:childTnLst>
                          </p:cTn>
                        </p:par>
                        <p:par>
                          <p:cTn id="37" fill="hold">
                            <p:stCondLst>
                              <p:cond delay="3000"/>
                            </p:stCondLst>
                            <p:childTnLst>
                              <p:par>
                                <p:cTn id="38" presetID="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 calcmode="lin" valueType="num">
                                      <p:cBhvr additive="base">
                                        <p:cTn id="40" dur="300" fill="hold"/>
                                        <p:tgtEl>
                                          <p:spTgt spid="75"/>
                                        </p:tgtEl>
                                        <p:attrNameLst>
                                          <p:attrName>ppt_x</p:attrName>
                                        </p:attrNameLst>
                                      </p:cBhvr>
                                      <p:tavLst>
                                        <p:tav tm="0">
                                          <p:val>
                                            <p:strVal val="0-#ppt_w/2"/>
                                          </p:val>
                                        </p:tav>
                                        <p:tav tm="100000">
                                          <p:val>
                                            <p:strVal val="#ppt_x"/>
                                          </p:val>
                                        </p:tav>
                                      </p:tavLst>
                                    </p:anim>
                                    <p:anim calcmode="lin" valueType="num">
                                      <p:cBhvr additive="base">
                                        <p:cTn id="41" dur="3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74" grpId="0"/>
      <p:bldP spid="7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9700" y="0"/>
            <a:ext cx="4292600" cy="6858000"/>
          </a:xfrm>
          <a:prstGeom prst="rect">
            <a:avLst/>
          </a:prstGeom>
          <a:solidFill>
            <a:srgbClr val="99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 name="矩形 5"/>
          <p:cNvSpPr/>
          <p:nvPr/>
        </p:nvSpPr>
        <p:spPr>
          <a:xfrm>
            <a:off x="259080" y="321532"/>
            <a:ext cx="11656312" cy="6296598"/>
          </a:xfrm>
          <a:prstGeom prst="rect">
            <a:avLst/>
          </a:prstGeom>
          <a:solidFill>
            <a:schemeClr val="bg1"/>
          </a:solidFill>
          <a:ln>
            <a:noFill/>
          </a:ln>
          <a:effectLst>
            <a:outerShdw blurRad="558800" sx="103000" sy="103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pic>
        <p:nvPicPr>
          <p:cNvPr id="52" name="图片占位符 17"/>
          <p:cNvPicPr>
            <a:picLocks noChangeAspect="1"/>
          </p:cNvPicPr>
          <p:nvPr/>
        </p:nvPicPr>
        <p:blipFill>
          <a:blip r:embed="rId1" cstate="print">
            <a:extLst>
              <a:ext uri="{28A0092B-C50C-407E-A947-70E740481C1C}">
                <a14:useLocalDpi xmlns:a14="http://schemas.microsoft.com/office/drawing/2010/main" val="0"/>
              </a:ext>
            </a:extLst>
          </a:blip>
          <a:srcRect l="15549" r="15549"/>
          <a:stretch>
            <a:fillRect/>
          </a:stretch>
        </p:blipFill>
        <p:spPr>
          <a:xfrm>
            <a:off x="1047750" y="1600775"/>
            <a:ext cx="2990850" cy="2667000"/>
          </a:xfrm>
          <a:custGeom>
            <a:avLst/>
            <a:gdLst>
              <a:gd name="connsiteX0" fmla="*/ 0 w 2990850"/>
              <a:gd name="connsiteY0" fmla="*/ 0 h 2667000"/>
              <a:gd name="connsiteX1" fmla="*/ 2990850 w 2990850"/>
              <a:gd name="connsiteY1" fmla="*/ 0 h 2667000"/>
              <a:gd name="connsiteX2" fmla="*/ 2990850 w 2990850"/>
              <a:gd name="connsiteY2" fmla="*/ 2667000 h 2667000"/>
              <a:gd name="connsiteX3" fmla="*/ 0 w 2990850"/>
              <a:gd name="connsiteY3" fmla="*/ 2667000 h 2667000"/>
            </a:gdLst>
            <a:ahLst/>
            <a:cxnLst>
              <a:cxn ang="0">
                <a:pos x="connsiteX0" y="connsiteY0"/>
              </a:cxn>
              <a:cxn ang="0">
                <a:pos x="connsiteX1" y="connsiteY1"/>
              </a:cxn>
              <a:cxn ang="0">
                <a:pos x="connsiteX2" y="connsiteY2"/>
              </a:cxn>
              <a:cxn ang="0">
                <a:pos x="connsiteX3" y="connsiteY3"/>
              </a:cxn>
            </a:cxnLst>
            <a:rect l="l" t="t" r="r" b="b"/>
            <a:pathLst>
              <a:path w="2990850" h="2667000">
                <a:moveTo>
                  <a:pt x="0" y="0"/>
                </a:moveTo>
                <a:lnTo>
                  <a:pt x="2990850" y="0"/>
                </a:lnTo>
                <a:lnTo>
                  <a:pt x="2990850" y="2667000"/>
                </a:lnTo>
                <a:lnTo>
                  <a:pt x="0" y="2667000"/>
                </a:lnTo>
                <a:close/>
              </a:path>
            </a:pathLst>
          </a:custGeom>
        </p:spPr>
      </p:pic>
      <p:pic>
        <p:nvPicPr>
          <p:cNvPr id="53" name="图片占位符 19"/>
          <p:cNvPicPr>
            <a:picLocks noChangeAspect="1"/>
          </p:cNvPicPr>
          <p:nvPr/>
        </p:nvPicPr>
        <p:blipFill>
          <a:blip r:embed="rId2" cstate="print">
            <a:extLst>
              <a:ext uri="{28A0092B-C50C-407E-A947-70E740481C1C}">
                <a14:useLocalDpi xmlns:a14="http://schemas.microsoft.com/office/drawing/2010/main" val="0"/>
              </a:ext>
            </a:extLst>
          </a:blip>
          <a:srcRect l="15744" r="15744"/>
          <a:stretch>
            <a:fillRect/>
          </a:stretch>
        </p:blipFill>
        <p:spPr>
          <a:xfrm>
            <a:off x="4600575" y="1600775"/>
            <a:ext cx="2990850" cy="2667000"/>
          </a:xfrm>
          <a:custGeom>
            <a:avLst/>
            <a:gdLst>
              <a:gd name="connsiteX0" fmla="*/ 0 w 2990850"/>
              <a:gd name="connsiteY0" fmla="*/ 0 h 2667000"/>
              <a:gd name="connsiteX1" fmla="*/ 2990850 w 2990850"/>
              <a:gd name="connsiteY1" fmla="*/ 0 h 2667000"/>
              <a:gd name="connsiteX2" fmla="*/ 2990850 w 2990850"/>
              <a:gd name="connsiteY2" fmla="*/ 2667000 h 2667000"/>
              <a:gd name="connsiteX3" fmla="*/ 0 w 2990850"/>
              <a:gd name="connsiteY3" fmla="*/ 2667000 h 2667000"/>
            </a:gdLst>
            <a:ahLst/>
            <a:cxnLst>
              <a:cxn ang="0">
                <a:pos x="connsiteX0" y="connsiteY0"/>
              </a:cxn>
              <a:cxn ang="0">
                <a:pos x="connsiteX1" y="connsiteY1"/>
              </a:cxn>
              <a:cxn ang="0">
                <a:pos x="connsiteX2" y="connsiteY2"/>
              </a:cxn>
              <a:cxn ang="0">
                <a:pos x="connsiteX3" y="connsiteY3"/>
              </a:cxn>
            </a:cxnLst>
            <a:rect l="l" t="t" r="r" b="b"/>
            <a:pathLst>
              <a:path w="2990850" h="2667000">
                <a:moveTo>
                  <a:pt x="0" y="0"/>
                </a:moveTo>
                <a:lnTo>
                  <a:pt x="2990850" y="0"/>
                </a:lnTo>
                <a:lnTo>
                  <a:pt x="2990850" y="2667000"/>
                </a:lnTo>
                <a:lnTo>
                  <a:pt x="0" y="2667000"/>
                </a:lnTo>
                <a:close/>
              </a:path>
            </a:pathLst>
          </a:custGeom>
        </p:spPr>
      </p:pic>
      <p:pic>
        <p:nvPicPr>
          <p:cNvPr id="74" name="图片占位符 21"/>
          <p:cNvPicPr>
            <a:picLocks noChangeAspect="1"/>
          </p:cNvPicPr>
          <p:nvPr/>
        </p:nvPicPr>
        <p:blipFill>
          <a:blip r:embed="rId3" cstate="print">
            <a:extLst>
              <a:ext uri="{28A0092B-C50C-407E-A947-70E740481C1C}">
                <a14:useLocalDpi xmlns:a14="http://schemas.microsoft.com/office/drawing/2010/main" val="0"/>
              </a:ext>
            </a:extLst>
          </a:blip>
          <a:srcRect l="15571" r="15571"/>
          <a:stretch>
            <a:fillRect/>
          </a:stretch>
        </p:blipFill>
        <p:spPr>
          <a:xfrm>
            <a:off x="8153400" y="1600775"/>
            <a:ext cx="2990850" cy="2667000"/>
          </a:xfrm>
          <a:custGeom>
            <a:avLst/>
            <a:gdLst>
              <a:gd name="connsiteX0" fmla="*/ 0 w 2990850"/>
              <a:gd name="connsiteY0" fmla="*/ 0 h 2667000"/>
              <a:gd name="connsiteX1" fmla="*/ 2990850 w 2990850"/>
              <a:gd name="connsiteY1" fmla="*/ 0 h 2667000"/>
              <a:gd name="connsiteX2" fmla="*/ 2990850 w 2990850"/>
              <a:gd name="connsiteY2" fmla="*/ 2667000 h 2667000"/>
              <a:gd name="connsiteX3" fmla="*/ 0 w 2990850"/>
              <a:gd name="connsiteY3" fmla="*/ 2667000 h 2667000"/>
            </a:gdLst>
            <a:ahLst/>
            <a:cxnLst>
              <a:cxn ang="0">
                <a:pos x="connsiteX0" y="connsiteY0"/>
              </a:cxn>
              <a:cxn ang="0">
                <a:pos x="connsiteX1" y="connsiteY1"/>
              </a:cxn>
              <a:cxn ang="0">
                <a:pos x="connsiteX2" y="connsiteY2"/>
              </a:cxn>
              <a:cxn ang="0">
                <a:pos x="connsiteX3" y="connsiteY3"/>
              </a:cxn>
            </a:cxnLst>
            <a:rect l="l" t="t" r="r" b="b"/>
            <a:pathLst>
              <a:path w="2990850" h="2667000">
                <a:moveTo>
                  <a:pt x="0" y="0"/>
                </a:moveTo>
                <a:lnTo>
                  <a:pt x="2990850" y="0"/>
                </a:lnTo>
                <a:lnTo>
                  <a:pt x="2990850" y="2667000"/>
                </a:lnTo>
                <a:lnTo>
                  <a:pt x="0" y="2667000"/>
                </a:lnTo>
                <a:close/>
              </a:path>
            </a:pathLst>
          </a:custGeom>
        </p:spPr>
      </p:pic>
      <p:grpSp>
        <p:nvGrpSpPr>
          <p:cNvPr id="75" name="组合 74"/>
          <p:cNvGrpSpPr/>
          <p:nvPr/>
        </p:nvGrpSpPr>
        <p:grpSpPr>
          <a:xfrm>
            <a:off x="1652611" y="4734825"/>
            <a:ext cx="1781127" cy="984254"/>
            <a:chOff x="1193150" y="3633100"/>
            <a:chExt cx="1781127" cy="984254"/>
          </a:xfrm>
        </p:grpSpPr>
        <p:sp>
          <p:nvSpPr>
            <p:cNvPr id="76" name="Shape 3034"/>
            <p:cNvSpPr/>
            <p:nvPr/>
          </p:nvSpPr>
          <p:spPr>
            <a:xfrm>
              <a:off x="1193150" y="4104393"/>
              <a:ext cx="1781127" cy="512961"/>
            </a:xfrm>
            <a:prstGeom prst="rect">
              <a:avLst/>
            </a:prstGeom>
            <a:noFill/>
            <a:ln w="12700" cap="flat">
              <a:noFill/>
              <a:miter lim="400000"/>
            </a:ln>
            <a:effectLst/>
          </p:spPr>
          <p:txBody>
            <a:bodyPr wrap="square" lIns="25400" tIns="25400" rIns="25400" bIns="25400" numCol="1" anchor="ctr">
              <a:spAutoFit/>
            </a:bodyPr>
            <a:lstStyle>
              <a:lvl1pPr defTabSz="457200">
                <a:defRPr sz="1800">
                  <a:solidFill>
                    <a:srgbClr val="BFBFBF"/>
                  </a:solidFill>
                  <a:latin typeface="Helvetica"/>
                  <a:ea typeface="Helvetica"/>
                  <a:cs typeface="Helvetica"/>
                  <a:sym typeface="Helvetica"/>
                </a:defRPr>
              </a:lvl1pPr>
            </a:lstStyle>
            <a:p>
              <a:pPr algn="ctr">
                <a:defRPr>
                  <a:solidFill>
                    <a:srgbClr val="000000"/>
                  </a:solidFill>
                </a:defRPr>
              </a:pPr>
              <a:r>
                <a:rPr lang="en-US" sz="1000" dirty="0">
                  <a:solidFill>
                    <a:srgbClr val="000000">
                      <a:alpha val="60000"/>
                    </a:srgbClr>
                  </a:solidFill>
                  <a:latin typeface="Agency FB" panose="020B0503020202020204" pitchFamily="34" charset="0"/>
                  <a:ea typeface="Roboto" panose="02000000000000000000" pitchFamily="2" charset="0"/>
                  <a:cs typeface="Roboto" panose="02000000000000000000" pitchFamily="2" charset="0"/>
                </a:rPr>
                <a:t>Frequently, your initial font choice is taken out of your awesome hands also we are companies</a:t>
              </a:r>
              <a:endParaRPr lang="en-US" sz="1000" dirty="0">
                <a:solidFill>
                  <a:srgbClr val="000000">
                    <a:alpha val="60000"/>
                  </a:srgbClr>
                </a:solidFill>
                <a:latin typeface="Agency FB" panose="020B0503020202020204" pitchFamily="34" charset="0"/>
                <a:ea typeface="Roboto" panose="02000000000000000000" pitchFamily="2" charset="0"/>
                <a:cs typeface="Roboto" panose="02000000000000000000" pitchFamily="2" charset="0"/>
              </a:endParaRPr>
            </a:p>
          </p:txBody>
        </p:sp>
        <p:sp>
          <p:nvSpPr>
            <p:cNvPr id="77" name="Shape 3038"/>
            <p:cNvSpPr/>
            <p:nvPr/>
          </p:nvSpPr>
          <p:spPr>
            <a:xfrm>
              <a:off x="1678062" y="3633100"/>
              <a:ext cx="769441" cy="266740"/>
            </a:xfrm>
            <a:prstGeom prst="rect">
              <a:avLst/>
            </a:prstGeom>
            <a:noFill/>
            <a:ln w="12700" cap="flat">
              <a:noFill/>
              <a:miter lim="400000"/>
            </a:ln>
            <a:effectLst/>
          </p:spPr>
          <p:txBody>
            <a:bodyPr wrap="none" lIns="25400" tIns="25400" rIns="25400" bIns="25400" numCol="1" anchor="ctr">
              <a:spAutoFit/>
            </a:bodyPr>
            <a:lstStyle>
              <a:lvl1pPr>
                <a:defRPr sz="3200">
                  <a:solidFill>
                    <a:srgbClr val="BFBFBF"/>
                  </a:solidFill>
                  <a:latin typeface="Helvetica"/>
                  <a:ea typeface="Helvetica"/>
                  <a:cs typeface="Helvetica"/>
                  <a:sym typeface="Helvetica"/>
                </a:defRPr>
              </a:lvl1pPr>
            </a:lstStyle>
            <a:p>
              <a:pPr>
                <a:defRPr sz="1800">
                  <a:solidFill>
                    <a:srgbClr val="000000"/>
                  </a:solidFill>
                </a:defRPr>
              </a:pPr>
              <a:r>
                <a:rPr lang="zh-CN" altLang="en-US" sz="1400" b="1" dirty="0">
                  <a:solidFill>
                    <a:srgbClr val="99191E"/>
                  </a:solidFill>
                  <a:latin typeface="Agency FB" panose="020B0503020202020204" pitchFamily="34" charset="0"/>
                  <a:ea typeface="Roboto" panose="02000000000000000000" pitchFamily="2" charset="0"/>
                  <a:cs typeface="Roboto" panose="02000000000000000000" pitchFamily="2" charset="0"/>
                </a:rPr>
                <a:t>预算经费</a:t>
              </a:r>
              <a:endParaRPr sz="1400" b="1" dirty="0">
                <a:solidFill>
                  <a:srgbClr val="99191E"/>
                </a:solidFill>
                <a:latin typeface="Agency FB" panose="020B0503020202020204" pitchFamily="34" charset="0"/>
                <a:ea typeface="Roboto" panose="02000000000000000000" pitchFamily="2" charset="0"/>
                <a:cs typeface="Roboto" panose="02000000000000000000" pitchFamily="2" charset="0"/>
              </a:endParaRPr>
            </a:p>
          </p:txBody>
        </p:sp>
      </p:grpSp>
      <p:grpSp>
        <p:nvGrpSpPr>
          <p:cNvPr id="78" name="组合 77"/>
          <p:cNvGrpSpPr/>
          <p:nvPr/>
        </p:nvGrpSpPr>
        <p:grpSpPr>
          <a:xfrm>
            <a:off x="5205436" y="4734825"/>
            <a:ext cx="1781127" cy="984254"/>
            <a:chOff x="1193150" y="3633100"/>
            <a:chExt cx="1781127" cy="984254"/>
          </a:xfrm>
        </p:grpSpPr>
        <p:sp>
          <p:nvSpPr>
            <p:cNvPr id="79" name="Shape 3034"/>
            <p:cNvSpPr/>
            <p:nvPr/>
          </p:nvSpPr>
          <p:spPr>
            <a:xfrm>
              <a:off x="1193150" y="4104393"/>
              <a:ext cx="1781127" cy="512961"/>
            </a:xfrm>
            <a:prstGeom prst="rect">
              <a:avLst/>
            </a:prstGeom>
            <a:noFill/>
            <a:ln w="12700" cap="flat">
              <a:noFill/>
              <a:miter lim="400000"/>
            </a:ln>
            <a:effectLst/>
          </p:spPr>
          <p:txBody>
            <a:bodyPr wrap="square" lIns="25400" tIns="25400" rIns="25400" bIns="25400" numCol="1" anchor="ctr">
              <a:spAutoFit/>
            </a:bodyPr>
            <a:lstStyle>
              <a:lvl1pPr defTabSz="457200">
                <a:defRPr sz="1800">
                  <a:solidFill>
                    <a:srgbClr val="BFBFBF"/>
                  </a:solidFill>
                  <a:latin typeface="Helvetica"/>
                  <a:ea typeface="Helvetica"/>
                  <a:cs typeface="Helvetica"/>
                  <a:sym typeface="Helvetica"/>
                </a:defRPr>
              </a:lvl1pPr>
            </a:lstStyle>
            <a:p>
              <a:pPr algn="ctr">
                <a:defRPr>
                  <a:solidFill>
                    <a:srgbClr val="000000"/>
                  </a:solidFill>
                </a:defRPr>
              </a:pPr>
              <a:r>
                <a:rPr lang="en-US" sz="1000" dirty="0">
                  <a:solidFill>
                    <a:srgbClr val="000000">
                      <a:alpha val="60000"/>
                    </a:srgbClr>
                  </a:solidFill>
                  <a:latin typeface="Agency FB" panose="020B0503020202020204" pitchFamily="34" charset="0"/>
                  <a:ea typeface="Roboto" panose="02000000000000000000" pitchFamily="2" charset="0"/>
                  <a:cs typeface="Roboto" panose="02000000000000000000" pitchFamily="2" charset="0"/>
                </a:rPr>
                <a:t>Frequently, your initial font choice is taken out of your awesome hands also we are companies</a:t>
              </a:r>
              <a:endParaRPr lang="en-US" sz="1000" dirty="0">
                <a:solidFill>
                  <a:srgbClr val="000000">
                    <a:alpha val="60000"/>
                  </a:srgbClr>
                </a:solidFill>
                <a:latin typeface="Agency FB" panose="020B0503020202020204" pitchFamily="34" charset="0"/>
                <a:ea typeface="Roboto" panose="02000000000000000000" pitchFamily="2" charset="0"/>
                <a:cs typeface="Roboto" panose="02000000000000000000" pitchFamily="2" charset="0"/>
              </a:endParaRPr>
            </a:p>
          </p:txBody>
        </p:sp>
        <p:sp>
          <p:nvSpPr>
            <p:cNvPr id="80" name="Shape 3038"/>
            <p:cNvSpPr/>
            <p:nvPr/>
          </p:nvSpPr>
          <p:spPr>
            <a:xfrm>
              <a:off x="1678062" y="3633100"/>
              <a:ext cx="769441" cy="266740"/>
            </a:xfrm>
            <a:prstGeom prst="rect">
              <a:avLst/>
            </a:prstGeom>
            <a:noFill/>
            <a:ln w="12700" cap="flat">
              <a:noFill/>
              <a:miter lim="400000"/>
            </a:ln>
            <a:effectLst/>
          </p:spPr>
          <p:txBody>
            <a:bodyPr wrap="none" lIns="25400" tIns="25400" rIns="25400" bIns="25400" numCol="1" anchor="ctr">
              <a:spAutoFit/>
            </a:bodyPr>
            <a:lstStyle>
              <a:lvl1pPr>
                <a:defRPr sz="3200">
                  <a:solidFill>
                    <a:srgbClr val="BFBFBF"/>
                  </a:solidFill>
                  <a:latin typeface="Helvetica"/>
                  <a:ea typeface="Helvetica"/>
                  <a:cs typeface="Helvetica"/>
                  <a:sym typeface="Helvetica"/>
                </a:defRPr>
              </a:lvl1pPr>
            </a:lstStyle>
            <a:p>
              <a:pPr>
                <a:defRPr sz="1800">
                  <a:solidFill>
                    <a:srgbClr val="000000"/>
                  </a:solidFill>
                </a:defRPr>
              </a:pPr>
              <a:r>
                <a:rPr lang="zh-CN" altLang="en-US" sz="1400" b="1" dirty="0">
                  <a:solidFill>
                    <a:srgbClr val="99191E"/>
                  </a:solidFill>
                  <a:latin typeface="Agency FB" panose="020B0503020202020204" pitchFamily="34" charset="0"/>
                  <a:ea typeface="Roboto" panose="02000000000000000000" pitchFamily="2" charset="0"/>
                  <a:cs typeface="Roboto" panose="02000000000000000000" pitchFamily="2" charset="0"/>
                </a:rPr>
                <a:t>预算经费</a:t>
              </a:r>
              <a:endParaRPr lang="zh-CN" altLang="en-US" sz="1400" b="1" dirty="0">
                <a:solidFill>
                  <a:srgbClr val="99191E"/>
                </a:solidFill>
                <a:latin typeface="Agency FB" panose="020B0503020202020204" pitchFamily="34" charset="0"/>
                <a:ea typeface="Roboto" panose="02000000000000000000" pitchFamily="2" charset="0"/>
                <a:cs typeface="Roboto" panose="02000000000000000000" pitchFamily="2" charset="0"/>
              </a:endParaRPr>
            </a:p>
          </p:txBody>
        </p:sp>
      </p:grpSp>
      <p:grpSp>
        <p:nvGrpSpPr>
          <p:cNvPr id="81" name="组合 80"/>
          <p:cNvGrpSpPr/>
          <p:nvPr/>
        </p:nvGrpSpPr>
        <p:grpSpPr>
          <a:xfrm>
            <a:off x="8758261" y="4734825"/>
            <a:ext cx="1781127" cy="984254"/>
            <a:chOff x="1193150" y="3633100"/>
            <a:chExt cx="1781127" cy="984254"/>
          </a:xfrm>
        </p:grpSpPr>
        <p:sp>
          <p:nvSpPr>
            <p:cNvPr id="82" name="Shape 3034"/>
            <p:cNvSpPr/>
            <p:nvPr/>
          </p:nvSpPr>
          <p:spPr>
            <a:xfrm>
              <a:off x="1193150" y="4104393"/>
              <a:ext cx="1781127" cy="512961"/>
            </a:xfrm>
            <a:prstGeom prst="rect">
              <a:avLst/>
            </a:prstGeom>
            <a:noFill/>
            <a:ln w="12700" cap="flat">
              <a:noFill/>
              <a:miter lim="400000"/>
            </a:ln>
            <a:effectLst/>
          </p:spPr>
          <p:txBody>
            <a:bodyPr wrap="square" lIns="25400" tIns="25400" rIns="25400" bIns="25400" numCol="1" anchor="ctr">
              <a:spAutoFit/>
            </a:bodyPr>
            <a:lstStyle>
              <a:lvl1pPr defTabSz="457200">
                <a:defRPr sz="1800">
                  <a:solidFill>
                    <a:srgbClr val="BFBFBF"/>
                  </a:solidFill>
                  <a:latin typeface="Helvetica"/>
                  <a:ea typeface="Helvetica"/>
                  <a:cs typeface="Helvetica"/>
                  <a:sym typeface="Helvetica"/>
                </a:defRPr>
              </a:lvl1pPr>
            </a:lstStyle>
            <a:p>
              <a:pPr algn="ctr">
                <a:defRPr>
                  <a:solidFill>
                    <a:srgbClr val="000000"/>
                  </a:solidFill>
                </a:defRPr>
              </a:pPr>
              <a:r>
                <a:rPr lang="en-US" sz="1000" dirty="0">
                  <a:solidFill>
                    <a:srgbClr val="000000">
                      <a:alpha val="60000"/>
                    </a:srgbClr>
                  </a:solidFill>
                  <a:latin typeface="Agency FB" panose="020B0503020202020204" pitchFamily="34" charset="0"/>
                  <a:ea typeface="Roboto" panose="02000000000000000000" pitchFamily="2" charset="0"/>
                  <a:cs typeface="Roboto" panose="02000000000000000000" pitchFamily="2" charset="0"/>
                </a:rPr>
                <a:t>Frequently, your initial font choice is taken out of your awesome hands also we are companies</a:t>
              </a:r>
              <a:endParaRPr lang="en-US" sz="1000" dirty="0">
                <a:solidFill>
                  <a:srgbClr val="000000">
                    <a:alpha val="60000"/>
                  </a:srgbClr>
                </a:solidFill>
                <a:latin typeface="Agency FB" panose="020B0503020202020204" pitchFamily="34" charset="0"/>
                <a:ea typeface="Roboto" panose="02000000000000000000" pitchFamily="2" charset="0"/>
                <a:cs typeface="Roboto" panose="02000000000000000000" pitchFamily="2" charset="0"/>
              </a:endParaRPr>
            </a:p>
          </p:txBody>
        </p:sp>
        <p:sp>
          <p:nvSpPr>
            <p:cNvPr id="83" name="Shape 3038"/>
            <p:cNvSpPr/>
            <p:nvPr/>
          </p:nvSpPr>
          <p:spPr>
            <a:xfrm>
              <a:off x="1678062" y="3633100"/>
              <a:ext cx="769441" cy="266740"/>
            </a:xfrm>
            <a:prstGeom prst="rect">
              <a:avLst/>
            </a:prstGeom>
            <a:noFill/>
            <a:ln w="12700" cap="flat">
              <a:noFill/>
              <a:miter lim="400000"/>
            </a:ln>
            <a:effectLst/>
          </p:spPr>
          <p:txBody>
            <a:bodyPr wrap="none" lIns="25400" tIns="25400" rIns="25400" bIns="25400" numCol="1" anchor="ctr">
              <a:spAutoFit/>
            </a:bodyPr>
            <a:lstStyle>
              <a:lvl1pPr>
                <a:defRPr sz="3200">
                  <a:solidFill>
                    <a:srgbClr val="BFBFBF"/>
                  </a:solidFill>
                  <a:latin typeface="Helvetica"/>
                  <a:ea typeface="Helvetica"/>
                  <a:cs typeface="Helvetica"/>
                  <a:sym typeface="Helvetica"/>
                </a:defRPr>
              </a:lvl1pPr>
            </a:lstStyle>
            <a:p>
              <a:pPr>
                <a:defRPr sz="1800">
                  <a:solidFill>
                    <a:srgbClr val="000000"/>
                  </a:solidFill>
                </a:defRPr>
              </a:pPr>
              <a:r>
                <a:rPr lang="zh-CN" altLang="en-US" sz="1400" b="1" dirty="0">
                  <a:solidFill>
                    <a:srgbClr val="99191E"/>
                  </a:solidFill>
                  <a:latin typeface="Agency FB" panose="020B0503020202020204" pitchFamily="34" charset="0"/>
                  <a:ea typeface="Roboto" panose="02000000000000000000" pitchFamily="2" charset="0"/>
                  <a:cs typeface="Roboto" panose="02000000000000000000" pitchFamily="2" charset="0"/>
                </a:rPr>
                <a:t>预算经费</a:t>
              </a:r>
              <a:endParaRPr lang="zh-CN" altLang="en-US" sz="1400" b="1" dirty="0">
                <a:solidFill>
                  <a:srgbClr val="99191E"/>
                </a:solidFill>
                <a:latin typeface="Agency FB" panose="020B0503020202020204" pitchFamily="34" charset="0"/>
                <a:ea typeface="Roboto" panose="02000000000000000000" pitchFamily="2" charset="0"/>
                <a:cs typeface="Roboto" panose="02000000000000000000" pitchFamily="2" charset="0"/>
              </a:endParaRPr>
            </a:p>
          </p:txBody>
        </p:sp>
      </p:grpSp>
      <p:sp>
        <p:nvSpPr>
          <p:cNvPr id="84" name="文本框 83"/>
          <p:cNvSpPr txBox="1"/>
          <p:nvPr/>
        </p:nvSpPr>
        <p:spPr>
          <a:xfrm>
            <a:off x="5092700" y="681038"/>
            <a:ext cx="2006600" cy="369332"/>
          </a:xfrm>
          <a:prstGeom prst="rect">
            <a:avLst/>
          </a:prstGeom>
          <a:noFill/>
        </p:spPr>
        <p:txBody>
          <a:bodyPr wrap="square" rtlCol="0">
            <a:spAutoFit/>
          </a:bodyPr>
          <a:lstStyle/>
          <a:p>
            <a:pPr algn="ctr"/>
            <a:r>
              <a:rPr lang="zh-CN" altLang="en-US" b="1" dirty="0">
                <a:solidFill>
                  <a:srgbClr val="99191E"/>
                </a:solidFill>
                <a:cs typeface="+mn-ea"/>
                <a:sym typeface="+mn-lt"/>
              </a:rPr>
              <a:t>预算经费及方案</a:t>
            </a:r>
            <a:endParaRPr lang="zh-CN" altLang="en-US" b="1" dirty="0">
              <a:solidFill>
                <a:srgbClr val="99191E"/>
              </a:solidFill>
              <a:cs typeface="+mn-ea"/>
              <a:sym typeface="+mn-lt"/>
            </a:endParaRPr>
          </a:p>
        </p:txBody>
      </p:sp>
      <p:cxnSp>
        <p:nvCxnSpPr>
          <p:cNvPr id="85" name="直接连接符 84"/>
          <p:cNvCxnSpPr/>
          <p:nvPr/>
        </p:nvCxnSpPr>
        <p:spPr>
          <a:xfrm>
            <a:off x="5792058" y="1106807"/>
            <a:ext cx="561975" cy="0"/>
          </a:xfrm>
          <a:prstGeom prst="line">
            <a:avLst/>
          </a:prstGeom>
          <a:noFill/>
          <a:ln w="6350" cap="flat" cmpd="sng" algn="ctr">
            <a:solidFill>
              <a:sysClr val="windowText" lastClr="000000">
                <a:lumMod val="65000"/>
                <a:lumOff val="35000"/>
              </a:sysClr>
            </a:solidFill>
            <a:prstDash val="solid"/>
            <a:miter lim="800000"/>
          </a:ln>
          <a:effectLst/>
        </p:spPr>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wipe(up)">
                                      <p:cBhvr>
                                        <p:cTn id="13" dur="500"/>
                                        <p:tgtEl>
                                          <p:spTgt spid="7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wipe(up)">
                                      <p:cBhvr>
                                        <p:cTn id="23" dur="500"/>
                                        <p:tgtEl>
                                          <p:spTgt spid="78"/>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4"/>
                                        </p:tgtEl>
                                        <p:attrNameLst>
                                          <p:attrName>style.visibility</p:attrName>
                                        </p:attrNameLst>
                                      </p:cBhvr>
                                      <p:to>
                                        <p:strVal val="visible"/>
                                      </p:to>
                                    </p:set>
                                    <p:anim calcmode="lin" valueType="num">
                                      <p:cBhvr>
                                        <p:cTn id="27" dur="500" fill="hold"/>
                                        <p:tgtEl>
                                          <p:spTgt spid="74"/>
                                        </p:tgtEl>
                                        <p:attrNameLst>
                                          <p:attrName>ppt_w</p:attrName>
                                        </p:attrNameLst>
                                      </p:cBhvr>
                                      <p:tavLst>
                                        <p:tav tm="0">
                                          <p:val>
                                            <p:fltVal val="0"/>
                                          </p:val>
                                        </p:tav>
                                        <p:tav tm="100000">
                                          <p:val>
                                            <p:strVal val="#ppt_w"/>
                                          </p:val>
                                        </p:tav>
                                      </p:tavLst>
                                    </p:anim>
                                    <p:anim calcmode="lin" valueType="num">
                                      <p:cBhvr>
                                        <p:cTn id="28" dur="500" fill="hold"/>
                                        <p:tgtEl>
                                          <p:spTgt spid="74"/>
                                        </p:tgtEl>
                                        <p:attrNameLst>
                                          <p:attrName>ppt_h</p:attrName>
                                        </p:attrNameLst>
                                      </p:cBhvr>
                                      <p:tavLst>
                                        <p:tav tm="0">
                                          <p:val>
                                            <p:fltVal val="0"/>
                                          </p:val>
                                        </p:tav>
                                        <p:tav tm="100000">
                                          <p:val>
                                            <p:strVal val="#ppt_h"/>
                                          </p:val>
                                        </p:tav>
                                      </p:tavLst>
                                    </p:anim>
                                    <p:animEffect transition="in" filter="fade">
                                      <p:cBhvr>
                                        <p:cTn id="29" dur="500"/>
                                        <p:tgtEl>
                                          <p:spTgt spid="74"/>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wipe(up)">
                                      <p:cBhvr>
                                        <p:cTn id="3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9700" y="0"/>
            <a:ext cx="4292600" cy="6858000"/>
          </a:xfrm>
          <a:prstGeom prst="rect">
            <a:avLst/>
          </a:prstGeom>
          <a:solidFill>
            <a:srgbClr val="99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 name="矩形 5"/>
          <p:cNvSpPr/>
          <p:nvPr/>
        </p:nvSpPr>
        <p:spPr>
          <a:xfrm>
            <a:off x="259080" y="321532"/>
            <a:ext cx="11656312" cy="6296598"/>
          </a:xfrm>
          <a:prstGeom prst="rect">
            <a:avLst/>
          </a:prstGeom>
          <a:solidFill>
            <a:schemeClr val="bg1"/>
          </a:solidFill>
          <a:ln>
            <a:noFill/>
          </a:ln>
          <a:effectLst>
            <a:outerShdw blurRad="558800" sx="103000" sy="103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84" name="文本框 83"/>
          <p:cNvSpPr txBox="1"/>
          <p:nvPr/>
        </p:nvSpPr>
        <p:spPr>
          <a:xfrm>
            <a:off x="5274469" y="681038"/>
            <a:ext cx="164306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99191E"/>
                </a:solidFill>
                <a:effectLst/>
                <a:uLnTx/>
                <a:uFillTx/>
                <a:latin typeface="Agency FB" panose="020F0502020204030204"/>
                <a:ea typeface="微软雅黑" panose="020B0503020204020204" charset="-122"/>
                <a:cs typeface="+mn-ea"/>
                <a:sym typeface="+mn-lt"/>
              </a:rPr>
              <a:t>其他</a:t>
            </a:r>
            <a:endParaRPr kumimoji="0" lang="zh-CN" altLang="en-US" sz="1800" b="1" i="0" u="none" strike="noStrike" kern="1200" cap="none" spc="0" normalizeH="0" baseline="0" noProof="0" dirty="0">
              <a:ln>
                <a:noFill/>
              </a:ln>
              <a:solidFill>
                <a:srgbClr val="99191E"/>
              </a:solidFill>
              <a:effectLst/>
              <a:uLnTx/>
              <a:uFillTx/>
              <a:latin typeface="Agency FB" panose="020F0502020204030204"/>
              <a:ea typeface="微软雅黑" panose="020B0503020204020204" charset="-122"/>
              <a:cs typeface="+mn-ea"/>
              <a:sym typeface="+mn-lt"/>
            </a:endParaRPr>
          </a:p>
        </p:txBody>
      </p:sp>
      <p:cxnSp>
        <p:nvCxnSpPr>
          <p:cNvPr id="85" name="直接连接符 84"/>
          <p:cNvCxnSpPr/>
          <p:nvPr/>
        </p:nvCxnSpPr>
        <p:spPr>
          <a:xfrm>
            <a:off x="5792058" y="1106807"/>
            <a:ext cx="561975" cy="0"/>
          </a:xfrm>
          <a:prstGeom prst="line">
            <a:avLst/>
          </a:prstGeom>
          <a:noFill/>
          <a:ln w="6350" cap="flat" cmpd="sng" algn="ctr">
            <a:solidFill>
              <a:sysClr val="windowText" lastClr="000000">
                <a:lumMod val="65000"/>
                <a:lumOff val="35000"/>
              </a:sysClr>
            </a:solidFill>
            <a:prstDash val="solid"/>
            <a:miter lim="800000"/>
          </a:ln>
          <a:effectLst/>
        </p:spPr>
      </p:cxnSp>
      <p:pic>
        <p:nvPicPr>
          <p:cNvPr id="18" name="图片占位符 18"/>
          <p:cNvPicPr>
            <a:picLocks noChangeAspect="1"/>
          </p:cNvPicPr>
          <p:nvPr/>
        </p:nvPicPr>
        <p:blipFill rotWithShape="1">
          <a:blip r:embed="rId1" cstate="print">
            <a:extLst>
              <a:ext uri="{28A0092B-C50C-407E-A947-70E740481C1C}">
                <a14:useLocalDpi xmlns:a14="http://schemas.microsoft.com/office/drawing/2010/main" val="0"/>
              </a:ext>
            </a:extLst>
          </a:blip>
          <a:srcRect l="3393" t="33091" b="33091"/>
          <a:stretch>
            <a:fillRect/>
          </a:stretch>
        </p:blipFill>
        <p:spPr>
          <a:xfrm>
            <a:off x="259080" y="1335977"/>
            <a:ext cx="7375434" cy="1665515"/>
          </a:xfrm>
          <a:custGeom>
            <a:avLst/>
            <a:gdLst>
              <a:gd name="connsiteX0" fmla="*/ 0 w 7634514"/>
              <a:gd name="connsiteY0" fmla="*/ 0 h 1665515"/>
              <a:gd name="connsiteX1" fmla="*/ 7634514 w 7634514"/>
              <a:gd name="connsiteY1" fmla="*/ 0 h 1665515"/>
              <a:gd name="connsiteX2" fmla="*/ 7634514 w 7634514"/>
              <a:gd name="connsiteY2" fmla="*/ 1665515 h 1665515"/>
              <a:gd name="connsiteX3" fmla="*/ 0 w 7634514"/>
              <a:gd name="connsiteY3" fmla="*/ 1665515 h 1665515"/>
            </a:gdLst>
            <a:ahLst/>
            <a:cxnLst>
              <a:cxn ang="0">
                <a:pos x="connsiteX0" y="connsiteY0"/>
              </a:cxn>
              <a:cxn ang="0">
                <a:pos x="connsiteX1" y="connsiteY1"/>
              </a:cxn>
              <a:cxn ang="0">
                <a:pos x="connsiteX2" y="connsiteY2"/>
              </a:cxn>
              <a:cxn ang="0">
                <a:pos x="connsiteX3" y="connsiteY3"/>
              </a:cxn>
            </a:cxnLst>
            <a:rect l="l" t="t" r="r" b="b"/>
            <a:pathLst>
              <a:path w="7634514" h="1665515">
                <a:moveTo>
                  <a:pt x="0" y="0"/>
                </a:moveTo>
                <a:lnTo>
                  <a:pt x="7634514" y="0"/>
                </a:lnTo>
                <a:lnTo>
                  <a:pt x="7634514" y="1665515"/>
                </a:lnTo>
                <a:lnTo>
                  <a:pt x="0" y="1665515"/>
                </a:lnTo>
                <a:close/>
              </a:path>
            </a:pathLst>
          </a:custGeom>
        </p:spPr>
      </p:pic>
      <p:pic>
        <p:nvPicPr>
          <p:cNvPr id="19" name="图片占位符 20"/>
          <p:cNvPicPr>
            <a:picLocks noChangeAspect="1"/>
          </p:cNvPicPr>
          <p:nvPr/>
        </p:nvPicPr>
        <p:blipFill rotWithShape="1">
          <a:blip r:embed="rId2" cstate="print">
            <a:extLst>
              <a:ext uri="{28A0092B-C50C-407E-A947-70E740481C1C}">
                <a14:useLocalDpi xmlns:a14="http://schemas.microsoft.com/office/drawing/2010/main" val="0"/>
              </a:ext>
            </a:extLst>
          </a:blip>
          <a:srcRect t="33656" r="3623" b="33656"/>
          <a:stretch>
            <a:fillRect/>
          </a:stretch>
        </p:blipFill>
        <p:spPr>
          <a:xfrm>
            <a:off x="4557486" y="3001491"/>
            <a:ext cx="7357906" cy="1665515"/>
          </a:xfrm>
          <a:custGeom>
            <a:avLst/>
            <a:gdLst>
              <a:gd name="connsiteX0" fmla="*/ 0 w 7634514"/>
              <a:gd name="connsiteY0" fmla="*/ 0 h 1665515"/>
              <a:gd name="connsiteX1" fmla="*/ 7634514 w 7634514"/>
              <a:gd name="connsiteY1" fmla="*/ 0 h 1665515"/>
              <a:gd name="connsiteX2" fmla="*/ 7634514 w 7634514"/>
              <a:gd name="connsiteY2" fmla="*/ 1665515 h 1665515"/>
              <a:gd name="connsiteX3" fmla="*/ 0 w 7634514"/>
              <a:gd name="connsiteY3" fmla="*/ 1665515 h 1665515"/>
            </a:gdLst>
            <a:ahLst/>
            <a:cxnLst>
              <a:cxn ang="0">
                <a:pos x="connsiteX0" y="connsiteY0"/>
              </a:cxn>
              <a:cxn ang="0">
                <a:pos x="connsiteX1" y="connsiteY1"/>
              </a:cxn>
              <a:cxn ang="0">
                <a:pos x="connsiteX2" y="connsiteY2"/>
              </a:cxn>
              <a:cxn ang="0">
                <a:pos x="connsiteX3" y="connsiteY3"/>
              </a:cxn>
            </a:cxnLst>
            <a:rect l="l" t="t" r="r" b="b"/>
            <a:pathLst>
              <a:path w="7634514" h="1665515">
                <a:moveTo>
                  <a:pt x="0" y="0"/>
                </a:moveTo>
                <a:lnTo>
                  <a:pt x="7634514" y="0"/>
                </a:lnTo>
                <a:lnTo>
                  <a:pt x="7634514" y="1665515"/>
                </a:lnTo>
                <a:lnTo>
                  <a:pt x="0" y="1665515"/>
                </a:lnTo>
                <a:close/>
              </a:path>
            </a:pathLst>
          </a:custGeom>
        </p:spPr>
      </p:pic>
      <p:pic>
        <p:nvPicPr>
          <p:cNvPr id="20" name="图片占位符 24"/>
          <p:cNvPicPr>
            <a:picLocks noChangeAspect="1"/>
          </p:cNvPicPr>
          <p:nvPr/>
        </p:nvPicPr>
        <p:blipFill rotWithShape="1">
          <a:blip r:embed="rId3" cstate="print">
            <a:extLst>
              <a:ext uri="{28A0092B-C50C-407E-A947-70E740481C1C}">
                <a14:useLocalDpi xmlns:a14="http://schemas.microsoft.com/office/drawing/2010/main" val="0"/>
              </a:ext>
            </a:extLst>
          </a:blip>
          <a:srcRect l="3623" t="26870" b="26870"/>
          <a:stretch>
            <a:fillRect/>
          </a:stretch>
        </p:blipFill>
        <p:spPr>
          <a:xfrm>
            <a:off x="263908" y="4667006"/>
            <a:ext cx="7357906" cy="1665515"/>
          </a:xfrm>
          <a:custGeom>
            <a:avLst/>
            <a:gdLst>
              <a:gd name="connsiteX0" fmla="*/ 0 w 7634514"/>
              <a:gd name="connsiteY0" fmla="*/ 0 h 1665515"/>
              <a:gd name="connsiteX1" fmla="*/ 7634514 w 7634514"/>
              <a:gd name="connsiteY1" fmla="*/ 0 h 1665515"/>
              <a:gd name="connsiteX2" fmla="*/ 7634514 w 7634514"/>
              <a:gd name="connsiteY2" fmla="*/ 1665515 h 1665515"/>
              <a:gd name="connsiteX3" fmla="*/ 0 w 7634514"/>
              <a:gd name="connsiteY3" fmla="*/ 1665515 h 1665515"/>
            </a:gdLst>
            <a:ahLst/>
            <a:cxnLst>
              <a:cxn ang="0">
                <a:pos x="connsiteX0" y="connsiteY0"/>
              </a:cxn>
              <a:cxn ang="0">
                <a:pos x="connsiteX1" y="connsiteY1"/>
              </a:cxn>
              <a:cxn ang="0">
                <a:pos x="connsiteX2" y="connsiteY2"/>
              </a:cxn>
              <a:cxn ang="0">
                <a:pos x="connsiteX3" y="connsiteY3"/>
              </a:cxn>
            </a:cxnLst>
            <a:rect l="l" t="t" r="r" b="b"/>
            <a:pathLst>
              <a:path w="7634514" h="1665515">
                <a:moveTo>
                  <a:pt x="0" y="0"/>
                </a:moveTo>
                <a:lnTo>
                  <a:pt x="7634514" y="0"/>
                </a:lnTo>
                <a:lnTo>
                  <a:pt x="7634514" y="1665515"/>
                </a:lnTo>
                <a:lnTo>
                  <a:pt x="0" y="1665515"/>
                </a:lnTo>
                <a:close/>
              </a:path>
            </a:pathLst>
          </a:custGeom>
        </p:spPr>
      </p:pic>
      <p:grpSp>
        <p:nvGrpSpPr>
          <p:cNvPr id="21" name="组合 20"/>
          <p:cNvGrpSpPr/>
          <p:nvPr/>
        </p:nvGrpSpPr>
        <p:grpSpPr>
          <a:xfrm>
            <a:off x="8107589" y="1335976"/>
            <a:ext cx="3852183" cy="1435546"/>
            <a:chOff x="7889875" y="1549399"/>
            <a:chExt cx="3852183" cy="1435546"/>
          </a:xfrm>
        </p:grpSpPr>
        <p:sp>
          <p:nvSpPr>
            <p:cNvPr id="22" name="文本框 21"/>
            <p:cNvSpPr txBox="1"/>
            <p:nvPr/>
          </p:nvSpPr>
          <p:spPr>
            <a:xfrm>
              <a:off x="7889875" y="1549399"/>
              <a:ext cx="8128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a:noFill/>
                  </a:ln>
                  <a:solidFill>
                    <a:prstClr val="black">
                      <a:lumMod val="75000"/>
                      <a:lumOff val="25000"/>
                    </a:prstClr>
                  </a:solidFill>
                  <a:effectLst/>
                  <a:uLnTx/>
                  <a:uFillTx/>
                  <a:ea typeface="等线" panose="02010600030101010101" charset="-122"/>
                </a:rPr>
                <a:t>01</a:t>
              </a:r>
              <a:endParaRPr kumimoji="0" lang="zh-CN" altLang="en-US" sz="3600" b="1" i="0" u="none" strike="noStrike" kern="0" cap="none" spc="0" normalizeH="0" baseline="0" noProof="0" dirty="0">
                <a:ln>
                  <a:noFill/>
                </a:ln>
                <a:solidFill>
                  <a:prstClr val="black">
                    <a:lumMod val="75000"/>
                    <a:lumOff val="25000"/>
                  </a:prstClr>
                </a:solidFill>
                <a:effectLst/>
                <a:uLnTx/>
                <a:uFillTx/>
                <a:ea typeface="等线" panose="02010600030101010101" charset="-122"/>
              </a:endParaRPr>
            </a:p>
          </p:txBody>
        </p:sp>
        <p:cxnSp>
          <p:nvCxnSpPr>
            <p:cNvPr id="23" name="直接连接符 22"/>
            <p:cNvCxnSpPr/>
            <p:nvPr/>
          </p:nvCxnSpPr>
          <p:spPr>
            <a:xfrm>
              <a:off x="8015287" y="2191185"/>
              <a:ext cx="561975" cy="0"/>
            </a:xfrm>
            <a:prstGeom prst="line">
              <a:avLst/>
            </a:prstGeom>
            <a:noFill/>
            <a:ln w="22225" cap="flat" cmpd="sng" algn="ctr">
              <a:solidFill>
                <a:srgbClr val="99191E"/>
              </a:solidFill>
              <a:prstDash val="solid"/>
              <a:miter lim="800000"/>
            </a:ln>
            <a:effectLst/>
          </p:spPr>
        </p:cxnSp>
        <p:sp>
          <p:nvSpPr>
            <p:cNvPr id="24" name="Shape 1599"/>
            <p:cNvSpPr/>
            <p:nvPr/>
          </p:nvSpPr>
          <p:spPr>
            <a:xfrm>
              <a:off x="7957231" y="2338614"/>
              <a:ext cx="3784827" cy="646331"/>
            </a:xfrm>
            <a:prstGeom prst="rect">
              <a:avLst/>
            </a:prstGeom>
            <a:ln w="12700">
              <a:miter lim="400000"/>
            </a:ln>
          </p:spPr>
          <p:txBody>
            <a:bodyPr wrap="square" lIns="45719" rIns="45719">
              <a:spAutoFit/>
            </a:bodyPr>
            <a:lstStyle/>
            <a:p>
              <a:pPr marL="0" marR="0" lvl="0" indent="0" defTabSz="914400" eaLnBrk="1"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595959"/>
                  </a:solidFill>
                  <a:effectLst/>
                  <a:uLnTx/>
                  <a:uFillTx/>
                  <a:ea typeface="Source Sans Pro"/>
                  <a:cs typeface="Source Sans Pro"/>
                  <a:sym typeface="Source Sans Pro"/>
                </a:rPr>
                <a:t>其他问题</a:t>
              </a:r>
              <a:endParaRPr kumimoji="0" lang="en-US" altLang="zh-CN" sz="1200" b="1" i="0" u="none" strike="noStrike" kern="0" cap="none" spc="0" normalizeH="0" baseline="0" noProof="0" dirty="0">
                <a:ln>
                  <a:noFill/>
                </a:ln>
                <a:solidFill>
                  <a:srgbClr val="595959"/>
                </a:solidFill>
                <a:effectLst/>
                <a:uLnTx/>
                <a:uFillTx/>
                <a:ea typeface="Source Sans Pro"/>
                <a:cs typeface="Source Sans Pro"/>
                <a:sym typeface="Source Sans Pro"/>
              </a:endParaRPr>
            </a:p>
            <a:p>
              <a:pPr marL="0" marR="0" lvl="0" indent="0" defTabSz="914400" eaLnBrk="1" fontAlgn="auto" latinLnBrk="0" hangingPunct="0">
                <a:lnSpc>
                  <a:spcPct val="100000"/>
                </a:lnSpc>
                <a:spcBef>
                  <a:spcPts val="0"/>
                </a:spcBef>
                <a:spcAft>
                  <a:spcPts val="0"/>
                </a:spcAft>
                <a:buClrTx/>
                <a:buSzTx/>
                <a:buFontTx/>
                <a:buNone/>
                <a:defRPr/>
              </a:pPr>
              <a:endParaRPr kumimoji="0" sz="1200" b="0" i="0" u="none" strike="noStrike" kern="0" cap="none" spc="0" normalizeH="0" baseline="0" noProof="0" dirty="0">
                <a:ln>
                  <a:noFill/>
                </a:ln>
                <a:solidFill>
                  <a:srgbClr val="A6A6A6"/>
                </a:solidFill>
                <a:effectLst/>
                <a:uLnTx/>
                <a:uFillTx/>
                <a:cs typeface="Helvetica"/>
                <a:sym typeface="Helvetica"/>
              </a:endParaRPr>
            </a:p>
            <a:p>
              <a:pPr marL="0" marR="0" lvl="0" indent="0" defTabSz="914400" eaLnBrk="1" fontAlgn="auto" latinLnBrk="0" hangingPunct="0">
                <a:lnSpc>
                  <a:spcPct val="100000"/>
                </a:lnSpc>
                <a:spcBef>
                  <a:spcPts val="0"/>
                </a:spcBef>
                <a:spcAft>
                  <a:spcPts val="0"/>
                </a:spcAft>
                <a:buClrTx/>
                <a:buSzTx/>
                <a:buFontTx/>
                <a:buNone/>
                <a:defRPr/>
              </a:pPr>
              <a:r>
                <a:rPr kumimoji="0" sz="1200" b="0" i="0" u="none" strike="noStrike" kern="0" cap="none" spc="0" normalizeH="0" baseline="0" noProof="0" dirty="0">
                  <a:ln>
                    <a:noFill/>
                  </a:ln>
                  <a:solidFill>
                    <a:srgbClr val="A6A6A6"/>
                  </a:solidFill>
                  <a:effectLst/>
                  <a:uLnTx/>
                  <a:uFillTx/>
                  <a:ea typeface="Source Sans Pro"/>
                  <a:cs typeface="Source Sans Pro"/>
                  <a:sym typeface="Source Sans Pro"/>
                </a:rPr>
                <a:t>Lorem ipsum dolor sit </a:t>
              </a:r>
              <a:r>
                <a:rPr kumimoji="0" sz="1200" b="0" i="0" u="none" strike="noStrike" kern="0" cap="none" spc="0" normalizeH="0" baseline="0" noProof="0" dirty="0" err="1">
                  <a:ln>
                    <a:noFill/>
                  </a:ln>
                  <a:solidFill>
                    <a:srgbClr val="A6A6A6"/>
                  </a:solidFill>
                  <a:effectLst/>
                  <a:uLnTx/>
                  <a:uFillTx/>
                  <a:ea typeface="Source Sans Pro"/>
                  <a:cs typeface="Source Sans Pro"/>
                  <a:sym typeface="Source Sans Pro"/>
                </a:rPr>
                <a:t>amet</a:t>
              </a:r>
              <a:r>
                <a:rPr kumimoji="0" sz="1200" b="0" i="0" u="none" strike="noStrike" kern="0" cap="none" spc="0" normalizeH="0" baseline="0" noProof="0" dirty="0">
                  <a:ln>
                    <a:noFill/>
                  </a:ln>
                  <a:solidFill>
                    <a:srgbClr val="A6A6A6"/>
                  </a:solidFill>
                  <a:effectLst/>
                  <a:uLnTx/>
                  <a:uFillTx/>
                  <a:ea typeface="Source Sans Pro"/>
                  <a:cs typeface="Source Sans Pro"/>
                  <a:sym typeface="Source Sans Pro"/>
                </a:rPr>
                <a:t> business requires patience and</a:t>
              </a:r>
              <a:endParaRPr kumimoji="0" sz="1200" b="0" i="0" u="none" strike="noStrike" kern="0" cap="none" spc="0" normalizeH="0" baseline="0" noProof="0" dirty="0">
                <a:ln>
                  <a:noFill/>
                </a:ln>
                <a:solidFill>
                  <a:srgbClr val="A6A6A6"/>
                </a:solidFill>
                <a:effectLst/>
                <a:uLnTx/>
                <a:uFillTx/>
                <a:ea typeface="Source Sans Pro"/>
                <a:cs typeface="Source Sans Pro"/>
                <a:sym typeface="Source Sans Pro"/>
              </a:endParaRPr>
            </a:p>
          </p:txBody>
        </p:sp>
      </p:grpSp>
      <p:grpSp>
        <p:nvGrpSpPr>
          <p:cNvPr id="25" name="组合 24"/>
          <p:cNvGrpSpPr/>
          <p:nvPr/>
        </p:nvGrpSpPr>
        <p:grpSpPr>
          <a:xfrm>
            <a:off x="465817" y="3116476"/>
            <a:ext cx="3852183" cy="1435546"/>
            <a:chOff x="7889875" y="1549399"/>
            <a:chExt cx="3852183" cy="1435546"/>
          </a:xfrm>
        </p:grpSpPr>
        <p:sp>
          <p:nvSpPr>
            <p:cNvPr id="26" name="文本框 25"/>
            <p:cNvSpPr txBox="1"/>
            <p:nvPr/>
          </p:nvSpPr>
          <p:spPr>
            <a:xfrm>
              <a:off x="7889875" y="1549399"/>
              <a:ext cx="8128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a:noFill/>
                  </a:ln>
                  <a:solidFill>
                    <a:prstClr val="black">
                      <a:lumMod val="75000"/>
                      <a:lumOff val="25000"/>
                    </a:prstClr>
                  </a:solidFill>
                  <a:effectLst/>
                  <a:uLnTx/>
                  <a:uFillTx/>
                  <a:ea typeface="等线" panose="02010600030101010101" charset="-122"/>
                </a:rPr>
                <a:t>02</a:t>
              </a:r>
              <a:endParaRPr kumimoji="0" lang="zh-CN" altLang="en-US" sz="3600" b="1" i="0" u="none" strike="noStrike" kern="0" cap="none" spc="0" normalizeH="0" baseline="0" noProof="0" dirty="0">
                <a:ln>
                  <a:noFill/>
                </a:ln>
                <a:solidFill>
                  <a:prstClr val="black">
                    <a:lumMod val="75000"/>
                    <a:lumOff val="25000"/>
                  </a:prstClr>
                </a:solidFill>
                <a:effectLst/>
                <a:uLnTx/>
                <a:uFillTx/>
                <a:ea typeface="等线" panose="02010600030101010101" charset="-122"/>
              </a:endParaRPr>
            </a:p>
          </p:txBody>
        </p:sp>
        <p:cxnSp>
          <p:nvCxnSpPr>
            <p:cNvPr id="27" name="直接连接符 26"/>
            <p:cNvCxnSpPr/>
            <p:nvPr/>
          </p:nvCxnSpPr>
          <p:spPr>
            <a:xfrm>
              <a:off x="8015287" y="2191185"/>
              <a:ext cx="561975" cy="0"/>
            </a:xfrm>
            <a:prstGeom prst="line">
              <a:avLst/>
            </a:prstGeom>
            <a:noFill/>
            <a:ln w="22225" cap="flat" cmpd="sng" algn="ctr">
              <a:solidFill>
                <a:srgbClr val="99191E"/>
              </a:solidFill>
              <a:prstDash val="solid"/>
              <a:miter lim="800000"/>
            </a:ln>
            <a:effectLst/>
          </p:spPr>
        </p:cxnSp>
        <p:sp>
          <p:nvSpPr>
            <p:cNvPr id="28" name="Shape 1599"/>
            <p:cNvSpPr/>
            <p:nvPr/>
          </p:nvSpPr>
          <p:spPr>
            <a:xfrm>
              <a:off x="7957231" y="2338614"/>
              <a:ext cx="3784827" cy="646331"/>
            </a:xfrm>
            <a:prstGeom prst="rect">
              <a:avLst/>
            </a:prstGeom>
            <a:ln w="12700">
              <a:miter lim="400000"/>
            </a:ln>
          </p:spPr>
          <p:txBody>
            <a:bodyPr wrap="square" lIns="45719" rIns="45719">
              <a:spAutoFit/>
            </a:bodyPr>
            <a:lstStyle/>
            <a:p>
              <a:pPr marL="0" marR="0" lvl="0" indent="0" defTabSz="914400" eaLnBrk="1" fontAlgn="auto" latinLnBrk="0" hangingPunct="0">
                <a:lnSpc>
                  <a:spcPct val="100000"/>
                </a:lnSpc>
                <a:spcBef>
                  <a:spcPts val="0"/>
                </a:spcBef>
                <a:spcAft>
                  <a:spcPts val="0"/>
                </a:spcAft>
                <a:buClrTx/>
                <a:buSzTx/>
                <a:buFontTx/>
                <a:buNone/>
                <a:defRPr/>
              </a:pPr>
              <a:r>
                <a:rPr lang="zh-CN" altLang="en-US" sz="1200" b="1" kern="0" dirty="0">
                  <a:solidFill>
                    <a:srgbClr val="595959"/>
                  </a:solidFill>
                  <a:cs typeface="Helvetica"/>
                  <a:sym typeface="Source Sans Pro"/>
                </a:rPr>
                <a:t>其他问题</a:t>
              </a:r>
              <a:endParaRPr lang="en-US" altLang="zh-CN" sz="1200" b="1" kern="0" dirty="0">
                <a:solidFill>
                  <a:srgbClr val="595959"/>
                </a:solidFill>
                <a:cs typeface="Helvetica"/>
                <a:sym typeface="Source Sans Pro"/>
              </a:endParaRPr>
            </a:p>
            <a:p>
              <a:pPr marL="0" marR="0" lvl="0" indent="0" defTabSz="914400" eaLnBrk="1" fontAlgn="auto" latinLnBrk="0" hangingPunct="0">
                <a:lnSpc>
                  <a:spcPct val="100000"/>
                </a:lnSpc>
                <a:spcBef>
                  <a:spcPts val="0"/>
                </a:spcBef>
                <a:spcAft>
                  <a:spcPts val="0"/>
                </a:spcAft>
                <a:buClrTx/>
                <a:buSzTx/>
                <a:buFontTx/>
                <a:buNone/>
                <a:defRPr/>
              </a:pPr>
              <a:endParaRPr kumimoji="0" sz="1200" b="0" i="0" u="none" strike="noStrike" kern="0" cap="none" spc="0" normalizeH="0" baseline="0" noProof="0" dirty="0">
                <a:ln>
                  <a:noFill/>
                </a:ln>
                <a:solidFill>
                  <a:srgbClr val="A6A6A6"/>
                </a:solidFill>
                <a:effectLst/>
                <a:uLnTx/>
                <a:uFillTx/>
                <a:cs typeface="Helvetica"/>
                <a:sym typeface="Helvetica"/>
              </a:endParaRPr>
            </a:p>
            <a:p>
              <a:pPr marL="0" marR="0" lvl="0" indent="0" defTabSz="914400" eaLnBrk="1" fontAlgn="auto" latinLnBrk="0" hangingPunct="0">
                <a:lnSpc>
                  <a:spcPct val="100000"/>
                </a:lnSpc>
                <a:spcBef>
                  <a:spcPts val="0"/>
                </a:spcBef>
                <a:spcAft>
                  <a:spcPts val="0"/>
                </a:spcAft>
                <a:buClrTx/>
                <a:buSzTx/>
                <a:buFontTx/>
                <a:buNone/>
                <a:defRPr/>
              </a:pPr>
              <a:r>
                <a:rPr kumimoji="0" sz="1200" b="0" i="0" u="none" strike="noStrike" kern="0" cap="none" spc="0" normalizeH="0" baseline="0" noProof="0" dirty="0">
                  <a:ln>
                    <a:noFill/>
                  </a:ln>
                  <a:solidFill>
                    <a:srgbClr val="A6A6A6"/>
                  </a:solidFill>
                  <a:effectLst/>
                  <a:uLnTx/>
                  <a:uFillTx/>
                  <a:ea typeface="Source Sans Pro"/>
                  <a:cs typeface="Source Sans Pro"/>
                  <a:sym typeface="Source Sans Pro"/>
                </a:rPr>
                <a:t>Lorem ipsum dolor sit </a:t>
              </a:r>
              <a:r>
                <a:rPr kumimoji="0" sz="1200" b="0" i="0" u="none" strike="noStrike" kern="0" cap="none" spc="0" normalizeH="0" baseline="0" noProof="0" dirty="0" err="1">
                  <a:ln>
                    <a:noFill/>
                  </a:ln>
                  <a:solidFill>
                    <a:srgbClr val="A6A6A6"/>
                  </a:solidFill>
                  <a:effectLst/>
                  <a:uLnTx/>
                  <a:uFillTx/>
                  <a:ea typeface="Source Sans Pro"/>
                  <a:cs typeface="Source Sans Pro"/>
                  <a:sym typeface="Source Sans Pro"/>
                </a:rPr>
                <a:t>amet</a:t>
              </a:r>
              <a:r>
                <a:rPr kumimoji="0" sz="1200" b="0" i="0" u="none" strike="noStrike" kern="0" cap="none" spc="0" normalizeH="0" baseline="0" noProof="0" dirty="0">
                  <a:ln>
                    <a:noFill/>
                  </a:ln>
                  <a:solidFill>
                    <a:srgbClr val="A6A6A6"/>
                  </a:solidFill>
                  <a:effectLst/>
                  <a:uLnTx/>
                  <a:uFillTx/>
                  <a:ea typeface="Source Sans Pro"/>
                  <a:cs typeface="Source Sans Pro"/>
                  <a:sym typeface="Source Sans Pro"/>
                </a:rPr>
                <a:t> business requires patience and</a:t>
              </a:r>
              <a:endParaRPr kumimoji="0" sz="1200" b="0" i="0" u="none" strike="noStrike" kern="0" cap="none" spc="0" normalizeH="0" baseline="0" noProof="0" dirty="0">
                <a:ln>
                  <a:noFill/>
                </a:ln>
                <a:solidFill>
                  <a:srgbClr val="A6A6A6"/>
                </a:solidFill>
                <a:effectLst/>
                <a:uLnTx/>
                <a:uFillTx/>
                <a:ea typeface="Source Sans Pro"/>
                <a:cs typeface="Source Sans Pro"/>
                <a:sym typeface="Source Sans Pro"/>
              </a:endParaRPr>
            </a:p>
          </p:txBody>
        </p:sp>
      </p:grpSp>
      <p:grpSp>
        <p:nvGrpSpPr>
          <p:cNvPr id="29" name="组合 28"/>
          <p:cNvGrpSpPr/>
          <p:nvPr/>
        </p:nvGrpSpPr>
        <p:grpSpPr>
          <a:xfrm>
            <a:off x="8107589" y="4896975"/>
            <a:ext cx="3852183" cy="1435546"/>
            <a:chOff x="7889875" y="1549399"/>
            <a:chExt cx="3852183" cy="1435546"/>
          </a:xfrm>
        </p:grpSpPr>
        <p:sp>
          <p:nvSpPr>
            <p:cNvPr id="30" name="文本框 29"/>
            <p:cNvSpPr txBox="1"/>
            <p:nvPr/>
          </p:nvSpPr>
          <p:spPr>
            <a:xfrm>
              <a:off x="7889875" y="1549399"/>
              <a:ext cx="8128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a:noFill/>
                  </a:ln>
                  <a:solidFill>
                    <a:prstClr val="black">
                      <a:lumMod val="75000"/>
                      <a:lumOff val="25000"/>
                    </a:prstClr>
                  </a:solidFill>
                  <a:effectLst/>
                  <a:uLnTx/>
                  <a:uFillTx/>
                  <a:ea typeface="等线" panose="02010600030101010101" charset="-122"/>
                </a:rPr>
                <a:t>03</a:t>
              </a:r>
              <a:endParaRPr kumimoji="0" lang="zh-CN" altLang="en-US" sz="3600" b="1" i="0" u="none" strike="noStrike" kern="0" cap="none" spc="0" normalizeH="0" baseline="0" noProof="0" dirty="0">
                <a:ln>
                  <a:noFill/>
                </a:ln>
                <a:solidFill>
                  <a:prstClr val="black">
                    <a:lumMod val="75000"/>
                    <a:lumOff val="25000"/>
                  </a:prstClr>
                </a:solidFill>
                <a:effectLst/>
                <a:uLnTx/>
                <a:uFillTx/>
                <a:ea typeface="等线" panose="02010600030101010101" charset="-122"/>
              </a:endParaRPr>
            </a:p>
          </p:txBody>
        </p:sp>
        <p:cxnSp>
          <p:nvCxnSpPr>
            <p:cNvPr id="31" name="直接连接符 30"/>
            <p:cNvCxnSpPr/>
            <p:nvPr/>
          </p:nvCxnSpPr>
          <p:spPr>
            <a:xfrm>
              <a:off x="8015287" y="2191185"/>
              <a:ext cx="561975" cy="0"/>
            </a:xfrm>
            <a:prstGeom prst="line">
              <a:avLst/>
            </a:prstGeom>
            <a:noFill/>
            <a:ln w="22225" cap="flat" cmpd="sng" algn="ctr">
              <a:solidFill>
                <a:srgbClr val="99191E"/>
              </a:solidFill>
              <a:prstDash val="solid"/>
              <a:miter lim="800000"/>
            </a:ln>
            <a:effectLst/>
          </p:spPr>
        </p:cxnSp>
        <p:sp>
          <p:nvSpPr>
            <p:cNvPr id="32" name="Shape 1599"/>
            <p:cNvSpPr/>
            <p:nvPr/>
          </p:nvSpPr>
          <p:spPr>
            <a:xfrm>
              <a:off x="7957231" y="2338614"/>
              <a:ext cx="3784827" cy="646331"/>
            </a:xfrm>
            <a:prstGeom prst="rect">
              <a:avLst/>
            </a:prstGeom>
            <a:ln w="12700">
              <a:miter lim="400000"/>
            </a:ln>
          </p:spPr>
          <p:txBody>
            <a:bodyPr wrap="square" lIns="45719" rIns="45719">
              <a:spAutoFit/>
            </a:bodyPr>
            <a:lstStyle/>
            <a:p>
              <a:pPr marL="0" marR="0" lvl="0" indent="0" defTabSz="914400" eaLnBrk="1"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595959"/>
                  </a:solidFill>
                  <a:effectLst/>
                  <a:uLnTx/>
                  <a:uFillTx/>
                  <a:ea typeface="Source Sans Pro"/>
                  <a:cs typeface="Source Sans Pro"/>
                  <a:sym typeface="Source Sans Pro"/>
                </a:rPr>
                <a:t>其他问题</a:t>
              </a:r>
              <a:endParaRPr kumimoji="0" lang="en-US" altLang="zh-CN" sz="1200" b="1" i="0" u="none" strike="noStrike" kern="0" cap="none" spc="0" normalizeH="0" baseline="0" noProof="0" dirty="0">
                <a:ln>
                  <a:noFill/>
                </a:ln>
                <a:solidFill>
                  <a:srgbClr val="595959"/>
                </a:solidFill>
                <a:effectLst/>
                <a:uLnTx/>
                <a:uFillTx/>
                <a:ea typeface="Source Sans Pro"/>
                <a:cs typeface="Source Sans Pro"/>
                <a:sym typeface="Source Sans Pro"/>
              </a:endParaRPr>
            </a:p>
            <a:p>
              <a:pPr marL="0" marR="0" lvl="0" indent="0" defTabSz="914400" eaLnBrk="1" fontAlgn="auto" latinLnBrk="0" hangingPunct="0">
                <a:lnSpc>
                  <a:spcPct val="100000"/>
                </a:lnSpc>
                <a:spcBef>
                  <a:spcPts val="0"/>
                </a:spcBef>
                <a:spcAft>
                  <a:spcPts val="0"/>
                </a:spcAft>
                <a:buClrTx/>
                <a:buSzTx/>
                <a:buFontTx/>
                <a:buNone/>
                <a:defRPr/>
              </a:pPr>
              <a:endParaRPr kumimoji="0" sz="1200" b="0" i="0" u="none" strike="noStrike" kern="0" cap="none" spc="0" normalizeH="0" baseline="0" noProof="0" dirty="0">
                <a:ln>
                  <a:noFill/>
                </a:ln>
                <a:solidFill>
                  <a:srgbClr val="A6A6A6"/>
                </a:solidFill>
                <a:effectLst/>
                <a:uLnTx/>
                <a:uFillTx/>
                <a:cs typeface="Helvetica"/>
                <a:sym typeface="Helvetica"/>
              </a:endParaRPr>
            </a:p>
            <a:p>
              <a:pPr marL="0" marR="0" lvl="0" indent="0" defTabSz="914400" eaLnBrk="1" fontAlgn="auto" latinLnBrk="0" hangingPunct="0">
                <a:lnSpc>
                  <a:spcPct val="100000"/>
                </a:lnSpc>
                <a:spcBef>
                  <a:spcPts val="0"/>
                </a:spcBef>
                <a:spcAft>
                  <a:spcPts val="0"/>
                </a:spcAft>
                <a:buClrTx/>
                <a:buSzTx/>
                <a:buFontTx/>
                <a:buNone/>
                <a:defRPr/>
              </a:pPr>
              <a:r>
                <a:rPr kumimoji="0" sz="1200" b="0" i="0" u="none" strike="noStrike" kern="0" cap="none" spc="0" normalizeH="0" baseline="0" noProof="0" dirty="0">
                  <a:ln>
                    <a:noFill/>
                  </a:ln>
                  <a:solidFill>
                    <a:srgbClr val="A6A6A6"/>
                  </a:solidFill>
                  <a:effectLst/>
                  <a:uLnTx/>
                  <a:uFillTx/>
                  <a:ea typeface="Source Sans Pro"/>
                  <a:cs typeface="Source Sans Pro"/>
                  <a:sym typeface="Source Sans Pro"/>
                </a:rPr>
                <a:t>Lorem ipsum dolor sit </a:t>
              </a:r>
              <a:r>
                <a:rPr kumimoji="0" sz="1200" b="0" i="0" u="none" strike="noStrike" kern="0" cap="none" spc="0" normalizeH="0" baseline="0" noProof="0" dirty="0" err="1">
                  <a:ln>
                    <a:noFill/>
                  </a:ln>
                  <a:solidFill>
                    <a:srgbClr val="A6A6A6"/>
                  </a:solidFill>
                  <a:effectLst/>
                  <a:uLnTx/>
                  <a:uFillTx/>
                  <a:ea typeface="Source Sans Pro"/>
                  <a:cs typeface="Source Sans Pro"/>
                  <a:sym typeface="Source Sans Pro"/>
                </a:rPr>
                <a:t>amet</a:t>
              </a:r>
              <a:r>
                <a:rPr kumimoji="0" sz="1200" b="0" i="0" u="none" strike="noStrike" kern="0" cap="none" spc="0" normalizeH="0" baseline="0" noProof="0" dirty="0">
                  <a:ln>
                    <a:noFill/>
                  </a:ln>
                  <a:solidFill>
                    <a:srgbClr val="A6A6A6"/>
                  </a:solidFill>
                  <a:effectLst/>
                  <a:uLnTx/>
                  <a:uFillTx/>
                  <a:ea typeface="Source Sans Pro"/>
                  <a:cs typeface="Source Sans Pro"/>
                  <a:sym typeface="Source Sans Pro"/>
                </a:rPr>
                <a:t> business requires patience and</a:t>
              </a:r>
              <a:endParaRPr kumimoji="0" sz="1200" b="0" i="0" u="none" strike="noStrike" kern="0" cap="none" spc="0" normalizeH="0" baseline="0" noProof="0" dirty="0">
                <a:ln>
                  <a:noFill/>
                </a:ln>
                <a:solidFill>
                  <a:srgbClr val="A6A6A6"/>
                </a:solidFill>
                <a:effectLst/>
                <a:uLnTx/>
                <a:uFillTx/>
                <a:ea typeface="Source Sans Pro"/>
                <a:cs typeface="Source Sans Pro"/>
                <a:sym typeface="Source Sans Pro"/>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1+#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500"/>
                                        <p:tgtEl>
                                          <p:spTgt spid="25"/>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9700" y="0"/>
            <a:ext cx="4292600" cy="6858000"/>
          </a:xfrm>
          <a:prstGeom prst="rect">
            <a:avLst/>
          </a:prstGeom>
          <a:solidFill>
            <a:srgbClr val="99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nvGrpSpPr>
          <p:cNvPr id="10" name="组合 9"/>
          <p:cNvGrpSpPr/>
          <p:nvPr/>
        </p:nvGrpSpPr>
        <p:grpSpPr>
          <a:xfrm>
            <a:off x="694989" y="557005"/>
            <a:ext cx="10788352" cy="5825652"/>
            <a:chOff x="329228" y="322943"/>
            <a:chExt cx="11504029" cy="6212114"/>
          </a:xfrm>
          <a:effectLst>
            <a:outerShdw blurRad="482600" sx="104000" sy="104000" algn="ctr" rotWithShape="0">
              <a:prstClr val="black">
                <a:alpha val="7000"/>
              </a:prstClr>
            </a:outerShdw>
          </a:effectLst>
        </p:grpSpPr>
        <p:sp>
          <p:nvSpPr>
            <p:cNvPr id="6" name="矩形 5"/>
            <p:cNvSpPr/>
            <p:nvPr/>
          </p:nvSpPr>
          <p:spPr>
            <a:xfrm>
              <a:off x="329228" y="322943"/>
              <a:ext cx="11499915" cy="6212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7" name="矩形 6"/>
            <p:cNvSpPr/>
            <p:nvPr/>
          </p:nvSpPr>
          <p:spPr>
            <a:xfrm>
              <a:off x="333342" y="322943"/>
              <a:ext cx="11499915" cy="6212114"/>
            </a:xfrm>
            <a:prstGeom prst="rect">
              <a:avLst/>
            </a:prstGeom>
            <a:blipFill dpi="0" rotWithShape="1">
              <a:blip r:embed="rId1">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sp>
        <p:nvSpPr>
          <p:cNvPr id="11" name="矩形 10"/>
          <p:cNvSpPr/>
          <p:nvPr/>
        </p:nvSpPr>
        <p:spPr>
          <a:xfrm>
            <a:off x="4187866" y="2368028"/>
            <a:ext cx="3801041"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300" normalizeH="0" baseline="0" noProof="0" dirty="0">
                <a:ln>
                  <a:noFill/>
                </a:ln>
                <a:solidFill>
                  <a:srgbClr val="99191E"/>
                </a:solidFill>
                <a:effectLst/>
                <a:uLnTx/>
                <a:uFillTx/>
                <a:latin typeface="Agency FB" panose="020F0502020204030204"/>
                <a:ea typeface="微软雅黑" panose="020B0503020204020204" charset="-122"/>
                <a:cs typeface="+mn-ea"/>
                <a:sym typeface="+mn-lt"/>
              </a:rPr>
              <a:t>谢谢您的欣赏</a:t>
            </a:r>
            <a:endParaRPr kumimoji="0" lang="zh-CN" altLang="en-US" sz="4400" b="1" i="0" u="none" strike="noStrike" kern="1200" cap="none" spc="0" normalizeH="0" baseline="0" noProof="0" dirty="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12" name="矩形 11"/>
          <p:cNvSpPr/>
          <p:nvPr/>
        </p:nvSpPr>
        <p:spPr>
          <a:xfrm>
            <a:off x="1762548" y="3311297"/>
            <a:ext cx="8666904" cy="754566"/>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E7E6E6">
                  <a:lumMod val="10000"/>
                </a:srgbClr>
              </a:buClr>
              <a:buSzTx/>
              <a:buFontTx/>
              <a:buNone/>
              <a:defRPr/>
            </a:pPr>
            <a:r>
              <a:rPr kumimoji="0" lang="en-US" altLang="zh-CN" sz="1000" b="0" i="0" u="none" strike="noStrike" kern="1200" cap="none" spc="0" normalizeH="0" baseline="0" noProof="0" dirty="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By faith I mean a vision of good one cherishes and the enthusiasm that pushes one to seek its fulfillment regardless of obstacles. By faith I By faith I mean a vision of good one cherishes and the enthusiasm that pushes one to seek its fulfillment regardless of obstacles. By faith I</a:t>
            </a:r>
            <a:endParaRPr kumimoji="0" lang="en-US" altLang="zh-CN" sz="1000" b="0" i="0" u="none" strike="noStrike" kern="1200" cap="none" spc="0" normalizeH="0" baseline="0" noProof="0" dirty="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a:p>
            <a:pPr marL="0" marR="0" lvl="0" indent="0" algn="ctr" defTabSz="914400" rtl="0" eaLnBrk="1" fontAlgn="auto" latinLnBrk="0" hangingPunct="1">
              <a:lnSpc>
                <a:spcPct val="150000"/>
              </a:lnSpc>
              <a:spcBef>
                <a:spcPts val="0"/>
              </a:spcBef>
              <a:spcAft>
                <a:spcPts val="0"/>
              </a:spcAft>
              <a:buClr>
                <a:srgbClr val="E7E6E6">
                  <a:lumMod val="10000"/>
                </a:srgbClr>
              </a:buClr>
              <a:buSzTx/>
              <a:buFontTx/>
              <a:buNone/>
              <a:defRPr/>
            </a:pPr>
            <a:endParaRPr kumimoji="0" lang="en-US" altLang="zh-CN" sz="1000" b="0" i="0" u="none" strike="noStrike" kern="1200" cap="none" spc="0" normalizeH="0" baseline="0" noProof="0" dirty="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13" name="TextBox 60"/>
          <p:cNvSpPr txBox="1"/>
          <p:nvPr/>
        </p:nvSpPr>
        <p:spPr>
          <a:xfrm>
            <a:off x="5093052" y="2078987"/>
            <a:ext cx="1990655"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1" i="0" u="none" strike="noStrike" kern="1200" cap="none" spc="150" normalizeH="0" baseline="0" noProof="0" dirty="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WRITE A TITLE IN THIS SECTION</a:t>
            </a:r>
            <a:endParaRPr kumimoji="0" lang="en-US" sz="1000" b="1" i="0" u="none" strike="noStrike" kern="1200" cap="none" spc="150" normalizeH="0" baseline="0" noProof="0" dirty="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14" name="文本框 13"/>
          <p:cNvSpPr txBox="1"/>
          <p:nvPr/>
        </p:nvSpPr>
        <p:spPr>
          <a:xfrm>
            <a:off x="4521200" y="4185627"/>
            <a:ext cx="3149600" cy="338554"/>
          </a:xfrm>
          <a:prstGeom prst="rect">
            <a:avLst/>
          </a:prstGeom>
          <a:solidFill>
            <a:srgbClr val="99191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gency FB" panose="020F0502020204030204"/>
                <a:ea typeface="微软雅黑" panose="020B0503020204020204" charset="-122"/>
                <a:cs typeface="+mn-ea"/>
                <a:sym typeface="+mn-lt"/>
              </a:rPr>
              <a:t>设计师</a:t>
            </a:r>
            <a:r>
              <a:rPr kumimoji="0" lang="zh-CN" altLang="en-US" sz="1600" b="1" i="0" u="none" strike="noStrike" kern="1200" cap="none" spc="0" normalizeH="0" baseline="0" noProof="0" dirty="0" smtClean="0">
                <a:ln>
                  <a:noFill/>
                </a:ln>
                <a:solidFill>
                  <a:prstClr val="white"/>
                </a:solidFill>
                <a:effectLst/>
                <a:uLnTx/>
                <a:uFillTx/>
                <a:latin typeface="Agency FB" panose="020F0502020204030204"/>
                <a:ea typeface="微软雅黑" panose="020B0503020204020204" charset="-122"/>
                <a:cs typeface="+mn-ea"/>
                <a:sym typeface="+mn-lt"/>
              </a:rPr>
              <a:t>：</a:t>
            </a:r>
            <a:r>
              <a:rPr lang="zh-CN" altLang="en-US" sz="1600" b="1" dirty="0">
                <a:solidFill>
                  <a:prstClr val="white"/>
                </a:solidFill>
                <a:latin typeface="Agency FB" panose="020F0502020204030204"/>
                <a:ea typeface="微软雅黑" panose="020B0503020204020204" charset="-122"/>
                <a:cs typeface="+mn-ea"/>
                <a:sym typeface="+mn-lt"/>
              </a:rPr>
              <a:t>优</a:t>
            </a:r>
            <a:r>
              <a:rPr lang="zh-CN" altLang="en-US" sz="1600" b="1" dirty="0" smtClean="0">
                <a:solidFill>
                  <a:prstClr val="white"/>
                </a:solidFill>
                <a:latin typeface="Agency FB" panose="020F0502020204030204"/>
                <a:ea typeface="微软雅黑" panose="020B0503020204020204" charset="-122"/>
                <a:cs typeface="+mn-ea"/>
                <a:sym typeface="+mn-lt"/>
              </a:rPr>
              <a:t>品</a:t>
            </a:r>
            <a:r>
              <a:rPr lang="en-US" altLang="zh-CN" sz="1600" b="1" dirty="0" smtClean="0">
                <a:solidFill>
                  <a:prstClr val="white"/>
                </a:solidFill>
                <a:latin typeface="Agency FB" panose="020F0502020204030204"/>
                <a:ea typeface="微软雅黑" panose="020B0503020204020204" charset="-122"/>
                <a:cs typeface="+mn-ea"/>
                <a:sym typeface="+mn-lt"/>
              </a:rPr>
              <a:t>PPT</a:t>
            </a:r>
            <a:r>
              <a:rPr kumimoji="0" lang="zh-CN" altLang="en-US" sz="1600" b="1" i="0" u="none" strike="noStrike" kern="1200" cap="none" spc="0" normalizeH="0" baseline="0" noProof="0" dirty="0" smtClean="0">
                <a:ln>
                  <a:noFill/>
                </a:ln>
                <a:solidFill>
                  <a:prstClr val="white"/>
                </a:solidFill>
                <a:effectLst/>
                <a:uLnTx/>
                <a:uFillTx/>
                <a:latin typeface="Agency FB" panose="020F0502020204030204"/>
                <a:ea typeface="微软雅黑" panose="020B0503020204020204" charset="-122"/>
                <a:cs typeface="+mn-ea"/>
                <a:sym typeface="+mn-lt"/>
              </a:rPr>
              <a:t>      </a:t>
            </a:r>
            <a:r>
              <a:rPr kumimoji="0" lang="zh-CN" altLang="en-US" sz="1600" b="1" i="0" u="none" strike="noStrike" kern="1200" cap="none" spc="0" normalizeH="0" baseline="0" noProof="0" dirty="0">
                <a:ln>
                  <a:noFill/>
                </a:ln>
                <a:solidFill>
                  <a:prstClr val="white"/>
                </a:solidFill>
                <a:effectLst/>
                <a:uLnTx/>
                <a:uFillTx/>
                <a:latin typeface="Agency FB" panose="020F0502020204030204"/>
                <a:ea typeface="微软雅黑" panose="020B0503020204020204" charset="-122"/>
                <a:cs typeface="+mn-ea"/>
                <a:sym typeface="+mn-lt"/>
              </a:rPr>
              <a:t>部门：招商部</a:t>
            </a:r>
            <a:endParaRPr kumimoji="0" lang="zh-CN" altLang="en-US" sz="1600" b="1" i="0" u="none" strike="noStrike" kern="1200" cap="none" spc="0" normalizeH="0" baseline="0" noProof="0" dirty="0">
              <a:ln>
                <a:noFill/>
              </a:ln>
              <a:solidFill>
                <a:prstClr val="white"/>
              </a:solidFill>
              <a:effectLst/>
              <a:uLnTx/>
              <a:uFillTx/>
              <a:latin typeface="Agency FB" panose="020F0502020204030204"/>
              <a:ea typeface="微软雅黑" panose="020B0503020204020204" charset="-122"/>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childTnLst>
                          </p:cTn>
                        </p:par>
                        <p:par>
                          <p:cTn id="12" fill="hold">
                            <p:stCondLst>
                              <p:cond delay="1000"/>
                            </p:stCondLst>
                            <p:childTnLst>
                              <p:par>
                                <p:cTn id="13" presetID="50" presetClass="entr" presetSubtype="0" decel="100000" fill="hold" grpId="0" nodeType="after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strVal val="#ppt_w+.3"/>
                                          </p:val>
                                        </p:tav>
                                        <p:tav tm="100000">
                                          <p:val>
                                            <p:strVal val="#ppt_w"/>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animEffect transition="in" filter="fade">
                                      <p:cBhvr>
                                        <p:cTn id="17" dur="1000"/>
                                        <p:tgtEl>
                                          <p:spTgt spid="11"/>
                                        </p:tgtEl>
                                      </p:cBhvr>
                                    </p:animEffect>
                                  </p:childTnLst>
                                </p:cTn>
                              </p:par>
                            </p:childTnLst>
                          </p:cTn>
                        </p:par>
                        <p:par>
                          <p:cTn id="18" fill="hold">
                            <p:stCondLst>
                              <p:cond delay="2500"/>
                            </p:stCondLst>
                            <p:childTnLst>
                              <p:par>
                                <p:cTn id="19" presetID="1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ppt_y</p:attrName>
                                        </p:attrNameLst>
                                      </p:cBhvr>
                                      <p:tavLst>
                                        <p:tav tm="0">
                                          <p:val>
                                            <p:strVal val="#ppt_y+#ppt_h*1.125000"/>
                                          </p:val>
                                        </p:tav>
                                        <p:tav tm="100000">
                                          <p:val>
                                            <p:strVal val="#ppt_y"/>
                                          </p:val>
                                        </p:tav>
                                      </p:tavLst>
                                    </p:anim>
                                    <p:animEffect transition="in" filter="wipe(up)">
                                      <p:cBhvr>
                                        <p:cTn id="22" dur="500"/>
                                        <p:tgtEl>
                                          <p:spTgt spid="13"/>
                                        </p:tgtEl>
                                      </p:cBhvr>
                                    </p:animEffect>
                                  </p:childTnLst>
                                </p:cTn>
                              </p:par>
                            </p:childTnLst>
                          </p:cTn>
                        </p:par>
                        <p:par>
                          <p:cTn id="23" fill="hold">
                            <p:stCondLst>
                              <p:cond delay="300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9700" y="0"/>
            <a:ext cx="4292600" cy="6858000"/>
          </a:xfrm>
          <a:prstGeom prst="rect">
            <a:avLst/>
          </a:prstGeom>
          <a:solidFill>
            <a:srgbClr val="99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 name="矩形 5"/>
          <p:cNvSpPr/>
          <p:nvPr/>
        </p:nvSpPr>
        <p:spPr>
          <a:xfrm>
            <a:off x="694989" y="557005"/>
            <a:ext cx="10784494" cy="5825652"/>
          </a:xfrm>
          <a:prstGeom prst="rect">
            <a:avLst/>
          </a:prstGeom>
          <a:solidFill>
            <a:schemeClr val="bg1"/>
          </a:solidFill>
          <a:ln>
            <a:noFill/>
          </a:ln>
          <a:effectLst>
            <a:outerShdw blurRad="558800" sx="103000" sy="103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nvGrpSpPr>
          <p:cNvPr id="2" name="组合 1"/>
          <p:cNvGrpSpPr/>
          <p:nvPr/>
        </p:nvGrpSpPr>
        <p:grpSpPr>
          <a:xfrm>
            <a:off x="1437912" y="2211070"/>
            <a:ext cx="7899740" cy="2674620"/>
            <a:chOff x="1345202" y="2164080"/>
            <a:chExt cx="7899740" cy="2674620"/>
          </a:xfrm>
        </p:grpSpPr>
        <p:sp>
          <p:nvSpPr>
            <p:cNvPr id="33" name="文本框 32"/>
            <p:cNvSpPr txBox="1"/>
            <p:nvPr/>
          </p:nvSpPr>
          <p:spPr>
            <a:xfrm>
              <a:off x="1345202" y="3174414"/>
              <a:ext cx="4608286" cy="646331"/>
            </a:xfrm>
            <a:prstGeom prst="rect">
              <a:avLst/>
            </a:prstGeom>
            <a:noFill/>
          </p:spPr>
          <p:txBody>
            <a:bodyPr wrap="square" rtlCol="0">
              <a:spAutoFit/>
            </a:bodyPr>
            <a:lstStyle/>
            <a:p>
              <a:pPr algn="ctr"/>
              <a:r>
                <a:rPr lang="zh-CN" altLang="en-US" sz="3600" b="1" dirty="0">
                  <a:solidFill>
                    <a:schemeClr val="tx1">
                      <a:lumMod val="65000"/>
                      <a:lumOff val="35000"/>
                    </a:schemeClr>
                  </a:solidFill>
                  <a:cs typeface="+mn-ea"/>
                  <a:sym typeface="+mn-lt"/>
                </a:rPr>
                <a:t>第一部分</a:t>
              </a:r>
              <a:endParaRPr lang="zh-CN" altLang="en-US" sz="3600" b="1" dirty="0">
                <a:solidFill>
                  <a:schemeClr val="tx1">
                    <a:lumMod val="65000"/>
                    <a:lumOff val="35000"/>
                  </a:schemeClr>
                </a:solidFill>
                <a:cs typeface="+mn-ea"/>
                <a:sym typeface="+mn-lt"/>
              </a:endParaRPr>
            </a:p>
          </p:txBody>
        </p:sp>
        <p:sp>
          <p:nvSpPr>
            <p:cNvPr id="34" name="矩形 33"/>
            <p:cNvSpPr/>
            <p:nvPr/>
          </p:nvSpPr>
          <p:spPr>
            <a:xfrm>
              <a:off x="5868330" y="2526714"/>
              <a:ext cx="2954655" cy="646331"/>
            </a:xfrm>
            <a:prstGeom prst="rect">
              <a:avLst/>
            </a:prstGeom>
          </p:spPr>
          <p:txBody>
            <a:bodyPr wrap="none">
              <a:spAutoFit/>
            </a:bodyPr>
            <a:lstStyle/>
            <a:p>
              <a:pPr>
                <a:defRPr/>
              </a:pPr>
              <a:r>
                <a:rPr lang="zh-CN" altLang="en-US" sz="3600" b="1" kern="100" dirty="0">
                  <a:solidFill>
                    <a:srgbClr val="99191E"/>
                  </a:solidFill>
                  <a:cs typeface="+mn-ea"/>
                  <a:sym typeface="+mn-lt"/>
                </a:rPr>
                <a:t>活动整体思路</a:t>
              </a:r>
              <a:endParaRPr lang="zh-CN" altLang="zh-CN" sz="3600" b="1" kern="100" dirty="0">
                <a:solidFill>
                  <a:srgbClr val="99191E"/>
                </a:solidFill>
                <a:cs typeface="+mn-ea"/>
                <a:sym typeface="+mn-lt"/>
              </a:endParaRPr>
            </a:p>
          </p:txBody>
        </p:sp>
        <p:sp>
          <p:nvSpPr>
            <p:cNvPr id="35" name="TextBox 23"/>
            <p:cNvSpPr txBox="1">
              <a:spLocks noChangeArrowheads="1"/>
            </p:cNvSpPr>
            <p:nvPr/>
          </p:nvSpPr>
          <p:spPr bwMode="auto">
            <a:xfrm>
              <a:off x="5868330" y="3342689"/>
              <a:ext cx="15049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a:buFont typeface="Wingdings" panose="05000000000000000000" pitchFamily="2" charset="2"/>
                <a:buChar char="ü"/>
              </a:pPr>
              <a:r>
                <a:rPr lang="zh-CN" altLang="en-US" sz="1200">
                  <a:solidFill>
                    <a:schemeClr val="tx1">
                      <a:lumMod val="65000"/>
                      <a:lumOff val="35000"/>
                    </a:schemeClr>
                  </a:solidFill>
                  <a:latin typeface="Agency FB" panose="020F0502020204030204"/>
                  <a:ea typeface="微软雅黑" panose="020B0503020204020204" charset="-122"/>
                  <a:cs typeface="+mn-ea"/>
                  <a:sym typeface="+mn-lt"/>
                </a:rPr>
                <a:t>添加文字标题一</a:t>
              </a:r>
              <a:endParaRPr lang="zh-CN" altLang="en-US" sz="1200">
                <a:solidFill>
                  <a:schemeClr val="tx1">
                    <a:lumMod val="65000"/>
                    <a:lumOff val="35000"/>
                  </a:schemeClr>
                </a:solidFill>
                <a:latin typeface="Agency FB" panose="020F0502020204030204"/>
                <a:ea typeface="微软雅黑" panose="020B0503020204020204" charset="-122"/>
                <a:cs typeface="+mn-ea"/>
                <a:sym typeface="+mn-lt"/>
              </a:endParaRPr>
            </a:p>
          </p:txBody>
        </p:sp>
        <p:sp>
          <p:nvSpPr>
            <p:cNvPr id="36" name="TextBox 24"/>
            <p:cNvSpPr txBox="1">
              <a:spLocks noChangeArrowheads="1"/>
            </p:cNvSpPr>
            <p:nvPr/>
          </p:nvSpPr>
          <p:spPr bwMode="auto">
            <a:xfrm>
              <a:off x="5868330" y="3671301"/>
              <a:ext cx="15049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a:buFont typeface="Wingdings" panose="05000000000000000000" pitchFamily="2" charset="2"/>
                <a:buChar char="ü"/>
              </a:pPr>
              <a:r>
                <a:rPr lang="zh-CN" altLang="en-US" sz="1200">
                  <a:solidFill>
                    <a:schemeClr val="tx1">
                      <a:lumMod val="65000"/>
                      <a:lumOff val="35000"/>
                    </a:schemeClr>
                  </a:solidFill>
                  <a:latin typeface="Agency FB" panose="020F0502020204030204"/>
                  <a:ea typeface="微软雅黑" panose="020B0503020204020204" charset="-122"/>
                  <a:cs typeface="+mn-ea"/>
                  <a:sym typeface="+mn-lt"/>
                </a:rPr>
                <a:t>添加文字标题二</a:t>
              </a:r>
              <a:endParaRPr lang="zh-CN" altLang="en-US" sz="1200">
                <a:solidFill>
                  <a:schemeClr val="tx1">
                    <a:lumMod val="65000"/>
                    <a:lumOff val="35000"/>
                  </a:schemeClr>
                </a:solidFill>
                <a:latin typeface="Agency FB" panose="020F0502020204030204"/>
                <a:ea typeface="微软雅黑" panose="020B0503020204020204" charset="-122"/>
                <a:cs typeface="+mn-ea"/>
                <a:sym typeface="+mn-lt"/>
              </a:endParaRPr>
            </a:p>
          </p:txBody>
        </p:sp>
        <p:sp>
          <p:nvSpPr>
            <p:cNvPr id="37" name="TextBox 25"/>
            <p:cNvSpPr txBox="1">
              <a:spLocks noChangeArrowheads="1"/>
            </p:cNvSpPr>
            <p:nvPr/>
          </p:nvSpPr>
          <p:spPr bwMode="auto">
            <a:xfrm>
              <a:off x="5868330" y="4020551"/>
              <a:ext cx="15049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a:buFont typeface="Wingdings" panose="05000000000000000000" pitchFamily="2" charset="2"/>
                <a:buChar char="ü"/>
              </a:pPr>
              <a:r>
                <a:rPr lang="zh-CN" altLang="en-US" sz="1200">
                  <a:solidFill>
                    <a:schemeClr val="tx1">
                      <a:lumMod val="65000"/>
                      <a:lumOff val="35000"/>
                    </a:schemeClr>
                  </a:solidFill>
                  <a:latin typeface="Agency FB" panose="020F0502020204030204"/>
                  <a:ea typeface="微软雅黑" panose="020B0503020204020204" charset="-122"/>
                  <a:cs typeface="+mn-ea"/>
                  <a:sym typeface="+mn-lt"/>
                </a:rPr>
                <a:t>添加文字标题三</a:t>
              </a:r>
              <a:endParaRPr lang="zh-CN" altLang="en-US" sz="1200">
                <a:solidFill>
                  <a:schemeClr val="tx1">
                    <a:lumMod val="65000"/>
                    <a:lumOff val="35000"/>
                  </a:schemeClr>
                </a:solidFill>
                <a:latin typeface="Agency FB" panose="020F0502020204030204"/>
                <a:ea typeface="微软雅黑" panose="020B0503020204020204" charset="-122"/>
                <a:cs typeface="+mn-ea"/>
                <a:sym typeface="+mn-lt"/>
              </a:endParaRPr>
            </a:p>
          </p:txBody>
        </p:sp>
        <p:sp>
          <p:nvSpPr>
            <p:cNvPr id="38" name="TextBox 23"/>
            <p:cNvSpPr txBox="1">
              <a:spLocks noChangeArrowheads="1"/>
            </p:cNvSpPr>
            <p:nvPr/>
          </p:nvSpPr>
          <p:spPr bwMode="auto">
            <a:xfrm>
              <a:off x="7741580" y="3377614"/>
              <a:ext cx="15033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a:buFont typeface="Wingdings" panose="05000000000000000000" pitchFamily="2" charset="2"/>
                <a:buChar char="ü"/>
              </a:pPr>
              <a:r>
                <a:rPr lang="zh-CN" altLang="en-US" sz="1200">
                  <a:solidFill>
                    <a:schemeClr val="tx1">
                      <a:lumMod val="65000"/>
                      <a:lumOff val="35000"/>
                    </a:schemeClr>
                  </a:solidFill>
                  <a:latin typeface="Agency FB" panose="020F0502020204030204"/>
                  <a:ea typeface="微软雅黑" panose="020B0503020204020204" charset="-122"/>
                  <a:cs typeface="+mn-ea"/>
                  <a:sym typeface="+mn-lt"/>
                </a:rPr>
                <a:t>添加文字标题四</a:t>
              </a:r>
              <a:endParaRPr lang="zh-CN" altLang="en-US" sz="1200">
                <a:solidFill>
                  <a:schemeClr val="tx1">
                    <a:lumMod val="65000"/>
                    <a:lumOff val="35000"/>
                  </a:schemeClr>
                </a:solidFill>
                <a:latin typeface="Agency FB" panose="020F0502020204030204"/>
                <a:ea typeface="微软雅黑" panose="020B0503020204020204" charset="-122"/>
                <a:cs typeface="+mn-ea"/>
                <a:sym typeface="+mn-lt"/>
              </a:endParaRPr>
            </a:p>
          </p:txBody>
        </p:sp>
        <p:sp>
          <p:nvSpPr>
            <p:cNvPr id="39" name="TextBox 24"/>
            <p:cNvSpPr txBox="1">
              <a:spLocks noChangeArrowheads="1"/>
            </p:cNvSpPr>
            <p:nvPr/>
          </p:nvSpPr>
          <p:spPr bwMode="auto">
            <a:xfrm>
              <a:off x="7741580" y="3704639"/>
              <a:ext cx="15033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a:buFont typeface="Wingdings" panose="05000000000000000000" pitchFamily="2" charset="2"/>
                <a:buChar char="ü"/>
              </a:pPr>
              <a:r>
                <a:rPr lang="zh-CN" altLang="en-US" sz="1200">
                  <a:solidFill>
                    <a:schemeClr val="tx1">
                      <a:lumMod val="65000"/>
                      <a:lumOff val="35000"/>
                    </a:schemeClr>
                  </a:solidFill>
                  <a:latin typeface="Agency FB" panose="020F0502020204030204"/>
                  <a:ea typeface="微软雅黑" panose="020B0503020204020204" charset="-122"/>
                  <a:cs typeface="+mn-ea"/>
                  <a:sym typeface="+mn-lt"/>
                </a:rPr>
                <a:t>添加文字标题五</a:t>
              </a:r>
              <a:endParaRPr lang="zh-CN" altLang="en-US" sz="1200">
                <a:solidFill>
                  <a:schemeClr val="tx1">
                    <a:lumMod val="65000"/>
                    <a:lumOff val="35000"/>
                  </a:schemeClr>
                </a:solidFill>
                <a:latin typeface="Agency FB" panose="020F0502020204030204"/>
                <a:ea typeface="微软雅黑" panose="020B0503020204020204" charset="-122"/>
                <a:cs typeface="+mn-ea"/>
                <a:sym typeface="+mn-lt"/>
              </a:endParaRPr>
            </a:p>
          </p:txBody>
        </p:sp>
        <p:sp>
          <p:nvSpPr>
            <p:cNvPr id="40" name="TextBox 25"/>
            <p:cNvSpPr txBox="1">
              <a:spLocks noChangeArrowheads="1"/>
            </p:cNvSpPr>
            <p:nvPr/>
          </p:nvSpPr>
          <p:spPr bwMode="auto">
            <a:xfrm>
              <a:off x="7741580" y="4055476"/>
              <a:ext cx="15033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a:buFont typeface="Wingdings" panose="05000000000000000000" pitchFamily="2" charset="2"/>
                <a:buChar char="ü"/>
              </a:pPr>
              <a:r>
                <a:rPr lang="zh-CN" altLang="en-US" sz="1200">
                  <a:solidFill>
                    <a:schemeClr val="tx1">
                      <a:lumMod val="65000"/>
                      <a:lumOff val="35000"/>
                    </a:schemeClr>
                  </a:solidFill>
                  <a:latin typeface="Agency FB" panose="020F0502020204030204"/>
                  <a:ea typeface="微软雅黑" panose="020B0503020204020204" charset="-122"/>
                  <a:cs typeface="+mn-ea"/>
                  <a:sym typeface="+mn-lt"/>
                </a:rPr>
                <a:t>添加文字标题六</a:t>
              </a:r>
              <a:endParaRPr lang="zh-CN" altLang="en-US" sz="1200">
                <a:solidFill>
                  <a:schemeClr val="tx1">
                    <a:lumMod val="65000"/>
                    <a:lumOff val="35000"/>
                  </a:schemeClr>
                </a:solidFill>
                <a:latin typeface="Agency FB" panose="020F0502020204030204"/>
                <a:ea typeface="微软雅黑" panose="020B0503020204020204" charset="-122"/>
                <a:cs typeface="+mn-ea"/>
                <a:sym typeface="+mn-lt"/>
              </a:endParaRPr>
            </a:p>
          </p:txBody>
        </p:sp>
        <p:cxnSp>
          <p:nvCxnSpPr>
            <p:cNvPr id="41" name="直接连接符 40"/>
            <p:cNvCxnSpPr/>
            <p:nvPr/>
          </p:nvCxnSpPr>
          <p:spPr>
            <a:xfrm>
              <a:off x="5166360" y="2164080"/>
              <a:ext cx="0" cy="2674620"/>
            </a:xfrm>
            <a:prstGeom prst="line">
              <a:avLst/>
            </a:prstGeom>
            <a:noFill/>
            <a:ln w="6350" cap="flat" cmpd="sng" algn="ctr">
              <a:solidFill>
                <a:sysClr val="windowText" lastClr="000000">
                  <a:lumMod val="65000"/>
                  <a:lumOff val="35000"/>
                </a:sysClr>
              </a:solidFill>
              <a:prstDash val="dash"/>
              <a:miter lim="800000"/>
            </a:ln>
            <a:effectLst/>
          </p:spPr>
        </p:cxnSp>
      </p:gr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9700" y="0"/>
            <a:ext cx="4292600" cy="6858000"/>
          </a:xfrm>
          <a:prstGeom prst="rect">
            <a:avLst/>
          </a:prstGeom>
          <a:solidFill>
            <a:srgbClr val="99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 name="矩形 5"/>
          <p:cNvSpPr/>
          <p:nvPr/>
        </p:nvSpPr>
        <p:spPr>
          <a:xfrm>
            <a:off x="259080" y="321532"/>
            <a:ext cx="11656312" cy="6296598"/>
          </a:xfrm>
          <a:prstGeom prst="rect">
            <a:avLst/>
          </a:prstGeom>
          <a:solidFill>
            <a:schemeClr val="bg1"/>
          </a:solidFill>
          <a:ln>
            <a:noFill/>
          </a:ln>
          <a:effectLst>
            <a:outerShdw blurRad="558800" sx="103000" sy="103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nvGrpSpPr>
          <p:cNvPr id="16" name="Group 6"/>
          <p:cNvGrpSpPr/>
          <p:nvPr/>
        </p:nvGrpSpPr>
        <p:grpSpPr>
          <a:xfrm>
            <a:off x="5384804" y="473443"/>
            <a:ext cx="2857496" cy="6056897"/>
            <a:chOff x="5095877" y="496984"/>
            <a:chExt cx="2857496" cy="6056897"/>
          </a:xfrm>
          <a:solidFill>
            <a:sysClr val="window" lastClr="FFFFFF">
              <a:lumMod val="95000"/>
            </a:sysClr>
          </a:solidFill>
        </p:grpSpPr>
        <p:sp>
          <p:nvSpPr>
            <p:cNvPr id="17" name="Parallelogram 3"/>
            <p:cNvSpPr/>
            <p:nvPr/>
          </p:nvSpPr>
          <p:spPr>
            <a:xfrm>
              <a:off x="5429252" y="2387601"/>
              <a:ext cx="2149473" cy="4166280"/>
            </a:xfrm>
            <a:custGeom>
              <a:avLst/>
              <a:gdLst>
                <a:gd name="connsiteX0" fmla="*/ 0 w 514349"/>
                <a:gd name="connsiteY0" fmla="*/ 4567918 h 4567918"/>
                <a:gd name="connsiteX1" fmla="*/ 166685 w 514349"/>
                <a:gd name="connsiteY1" fmla="*/ 0 h 4567918"/>
                <a:gd name="connsiteX2" fmla="*/ 514349 w 514349"/>
                <a:gd name="connsiteY2" fmla="*/ 0 h 4567918"/>
                <a:gd name="connsiteX3" fmla="*/ 347664 w 514349"/>
                <a:gd name="connsiteY3" fmla="*/ 4567918 h 4567918"/>
                <a:gd name="connsiteX4" fmla="*/ 0 w 514349"/>
                <a:gd name="connsiteY4" fmla="*/ 4567918 h 4567918"/>
                <a:gd name="connsiteX0-1" fmla="*/ 0 w 2209799"/>
                <a:gd name="connsiteY0-2" fmla="*/ 4567918 h 4567918"/>
                <a:gd name="connsiteX1-3" fmla="*/ 166685 w 2209799"/>
                <a:gd name="connsiteY1-4" fmla="*/ 0 h 4567918"/>
                <a:gd name="connsiteX2-5" fmla="*/ 2209799 w 2209799"/>
                <a:gd name="connsiteY2-6" fmla="*/ 352425 h 4567918"/>
                <a:gd name="connsiteX3-7" fmla="*/ 347664 w 2209799"/>
                <a:gd name="connsiteY3-8" fmla="*/ 4567918 h 4567918"/>
                <a:gd name="connsiteX4-9" fmla="*/ 0 w 2209799"/>
                <a:gd name="connsiteY4-10" fmla="*/ 4567918 h 4567918"/>
                <a:gd name="connsiteX0-11" fmla="*/ 0 w 2209799"/>
                <a:gd name="connsiteY0-12" fmla="*/ 4567918 h 4567918"/>
                <a:gd name="connsiteX1-13" fmla="*/ 166685 w 2209799"/>
                <a:gd name="connsiteY1-14" fmla="*/ 0 h 4567918"/>
                <a:gd name="connsiteX2-15" fmla="*/ 2209799 w 2209799"/>
                <a:gd name="connsiteY2-16" fmla="*/ 352425 h 4567918"/>
                <a:gd name="connsiteX3-17" fmla="*/ 423864 w 2209799"/>
                <a:gd name="connsiteY3-18" fmla="*/ 4539343 h 4567918"/>
                <a:gd name="connsiteX4-19" fmla="*/ 0 w 2209799"/>
                <a:gd name="connsiteY4-20" fmla="*/ 4567918 h 4567918"/>
                <a:gd name="connsiteX0-21" fmla="*/ 0 w 2209799"/>
                <a:gd name="connsiteY0-22" fmla="*/ 4244068 h 4244068"/>
                <a:gd name="connsiteX1-23" fmla="*/ 1957385 w 2209799"/>
                <a:gd name="connsiteY1-24" fmla="*/ 0 h 4244068"/>
                <a:gd name="connsiteX2-25" fmla="*/ 2209799 w 2209799"/>
                <a:gd name="connsiteY2-26" fmla="*/ 28575 h 4244068"/>
                <a:gd name="connsiteX3-27" fmla="*/ 423864 w 2209799"/>
                <a:gd name="connsiteY3-28" fmla="*/ 4215493 h 4244068"/>
                <a:gd name="connsiteX4-29" fmla="*/ 0 w 2209799"/>
                <a:gd name="connsiteY4-30" fmla="*/ 4244068 h 4244068"/>
                <a:gd name="connsiteX0-31" fmla="*/ 0 w 2209799"/>
                <a:gd name="connsiteY0-32" fmla="*/ 4220255 h 4220255"/>
                <a:gd name="connsiteX1-33" fmla="*/ 1824035 w 2209799"/>
                <a:gd name="connsiteY1-34" fmla="*/ 0 h 4220255"/>
                <a:gd name="connsiteX2-35" fmla="*/ 2209799 w 2209799"/>
                <a:gd name="connsiteY2-36" fmla="*/ 4762 h 4220255"/>
                <a:gd name="connsiteX3-37" fmla="*/ 423864 w 2209799"/>
                <a:gd name="connsiteY3-38" fmla="*/ 4191680 h 4220255"/>
                <a:gd name="connsiteX4-39" fmla="*/ 0 w 2209799"/>
                <a:gd name="connsiteY4-40" fmla="*/ 4220255 h 4220255"/>
                <a:gd name="connsiteX0-41" fmla="*/ 0 w 2033586"/>
                <a:gd name="connsiteY0-42" fmla="*/ 4210730 h 4210730"/>
                <a:gd name="connsiteX1-43" fmla="*/ 1647822 w 2033586"/>
                <a:gd name="connsiteY1-44" fmla="*/ 0 h 4210730"/>
                <a:gd name="connsiteX2-45" fmla="*/ 2033586 w 2033586"/>
                <a:gd name="connsiteY2-46" fmla="*/ 4762 h 4210730"/>
                <a:gd name="connsiteX3-47" fmla="*/ 247651 w 2033586"/>
                <a:gd name="connsiteY3-48" fmla="*/ 4191680 h 4210730"/>
                <a:gd name="connsiteX4-49" fmla="*/ 0 w 2033586"/>
                <a:gd name="connsiteY4-50" fmla="*/ 4210730 h 4210730"/>
                <a:gd name="connsiteX0-51" fmla="*/ 0 w 2133598"/>
                <a:gd name="connsiteY0-52" fmla="*/ 4177392 h 4191680"/>
                <a:gd name="connsiteX1-53" fmla="*/ 1747834 w 2133598"/>
                <a:gd name="connsiteY1-54" fmla="*/ 0 h 4191680"/>
                <a:gd name="connsiteX2-55" fmla="*/ 2133598 w 2133598"/>
                <a:gd name="connsiteY2-56" fmla="*/ 4762 h 4191680"/>
                <a:gd name="connsiteX3-57" fmla="*/ 347663 w 2133598"/>
                <a:gd name="connsiteY3-58" fmla="*/ 4191680 h 4191680"/>
                <a:gd name="connsiteX4-59" fmla="*/ 0 w 2133598"/>
                <a:gd name="connsiteY4-60" fmla="*/ 4177392 h 4191680"/>
                <a:gd name="connsiteX0-61" fmla="*/ 0 w 2133598"/>
                <a:gd name="connsiteY0-62" fmla="*/ 4177392 h 4177392"/>
                <a:gd name="connsiteX1-63" fmla="*/ 1747834 w 2133598"/>
                <a:gd name="connsiteY1-64" fmla="*/ 0 h 4177392"/>
                <a:gd name="connsiteX2-65" fmla="*/ 2133598 w 2133598"/>
                <a:gd name="connsiteY2-66" fmla="*/ 4762 h 4177392"/>
                <a:gd name="connsiteX3-67" fmla="*/ 300038 w 2133598"/>
                <a:gd name="connsiteY3-68" fmla="*/ 4153580 h 4177392"/>
                <a:gd name="connsiteX4-69" fmla="*/ 0 w 2133598"/>
                <a:gd name="connsiteY4-70" fmla="*/ 4177392 h 4177392"/>
                <a:gd name="connsiteX0-71" fmla="*/ 0 w 2133598"/>
                <a:gd name="connsiteY0-72" fmla="*/ 4177392 h 4177392"/>
                <a:gd name="connsiteX1-73" fmla="*/ 1747834 w 2133598"/>
                <a:gd name="connsiteY1-74" fmla="*/ 0 h 4177392"/>
                <a:gd name="connsiteX2-75" fmla="*/ 2133598 w 2133598"/>
                <a:gd name="connsiteY2-76" fmla="*/ 4762 h 4177392"/>
                <a:gd name="connsiteX3-77" fmla="*/ 357188 w 2133598"/>
                <a:gd name="connsiteY3-78" fmla="*/ 4134530 h 4177392"/>
                <a:gd name="connsiteX4-79" fmla="*/ 0 w 2133598"/>
                <a:gd name="connsiteY4-80" fmla="*/ 4177392 h 4177392"/>
                <a:gd name="connsiteX0-81" fmla="*/ 0 w 2133598"/>
                <a:gd name="connsiteY0-82" fmla="*/ 4177392 h 4177392"/>
                <a:gd name="connsiteX1-83" fmla="*/ 1747834 w 2133598"/>
                <a:gd name="connsiteY1-84" fmla="*/ 0 h 4177392"/>
                <a:gd name="connsiteX2-85" fmla="*/ 2133598 w 2133598"/>
                <a:gd name="connsiteY2-86" fmla="*/ 4762 h 4177392"/>
                <a:gd name="connsiteX3-87" fmla="*/ 328613 w 2133598"/>
                <a:gd name="connsiteY3-88" fmla="*/ 4134530 h 4177392"/>
                <a:gd name="connsiteX4-89" fmla="*/ 0 w 2133598"/>
                <a:gd name="connsiteY4-90" fmla="*/ 4177392 h 4177392"/>
                <a:gd name="connsiteX0-91" fmla="*/ 0 w 2133598"/>
                <a:gd name="connsiteY0-92" fmla="*/ 4177392 h 4177392"/>
                <a:gd name="connsiteX1-93" fmla="*/ 1747834 w 2133598"/>
                <a:gd name="connsiteY1-94" fmla="*/ 0 h 4177392"/>
                <a:gd name="connsiteX2-95" fmla="*/ 2133598 w 2133598"/>
                <a:gd name="connsiteY2-96" fmla="*/ 4762 h 4177392"/>
                <a:gd name="connsiteX3-97" fmla="*/ 341313 w 2133598"/>
                <a:gd name="connsiteY3-98" fmla="*/ 4147230 h 4177392"/>
                <a:gd name="connsiteX4-99" fmla="*/ 0 w 2133598"/>
                <a:gd name="connsiteY4-100" fmla="*/ 4177392 h 4177392"/>
                <a:gd name="connsiteX0-101" fmla="*/ 0 w 2149473"/>
                <a:gd name="connsiteY0-102" fmla="*/ 4177392 h 4177392"/>
                <a:gd name="connsiteX1-103" fmla="*/ 1747834 w 2149473"/>
                <a:gd name="connsiteY1-104" fmla="*/ 0 h 4177392"/>
                <a:gd name="connsiteX2-105" fmla="*/ 2149473 w 2149473"/>
                <a:gd name="connsiteY2-106" fmla="*/ 11112 h 4177392"/>
                <a:gd name="connsiteX3-107" fmla="*/ 341313 w 2149473"/>
                <a:gd name="connsiteY3-108" fmla="*/ 4147230 h 4177392"/>
                <a:gd name="connsiteX4-109" fmla="*/ 0 w 2149473"/>
                <a:gd name="connsiteY4-110" fmla="*/ 4177392 h 4177392"/>
                <a:gd name="connsiteX0-111" fmla="*/ 0 w 2149473"/>
                <a:gd name="connsiteY0-112" fmla="*/ 4166280 h 4166280"/>
                <a:gd name="connsiteX1-113" fmla="*/ 1795459 w 2149473"/>
                <a:gd name="connsiteY1-114" fmla="*/ 14288 h 4166280"/>
                <a:gd name="connsiteX2-115" fmla="*/ 2149473 w 2149473"/>
                <a:gd name="connsiteY2-116" fmla="*/ 0 h 4166280"/>
                <a:gd name="connsiteX3-117" fmla="*/ 341313 w 2149473"/>
                <a:gd name="connsiteY3-118" fmla="*/ 4136118 h 4166280"/>
                <a:gd name="connsiteX4-119" fmla="*/ 0 w 2149473"/>
                <a:gd name="connsiteY4-120" fmla="*/ 4166280 h 4166280"/>
                <a:gd name="connsiteX0-121" fmla="*/ 0 w 2149473"/>
                <a:gd name="connsiteY0-122" fmla="*/ 4166280 h 4166280"/>
                <a:gd name="connsiteX1-123" fmla="*/ 1795459 w 2149473"/>
                <a:gd name="connsiteY1-124" fmla="*/ 14288 h 4166280"/>
                <a:gd name="connsiteX2-125" fmla="*/ 2149473 w 2149473"/>
                <a:gd name="connsiteY2-126" fmla="*/ 0 h 4166280"/>
                <a:gd name="connsiteX3-127" fmla="*/ 322263 w 2149473"/>
                <a:gd name="connsiteY3-128" fmla="*/ 4126593 h 4166280"/>
                <a:gd name="connsiteX4-129" fmla="*/ 0 w 2149473"/>
                <a:gd name="connsiteY4-130" fmla="*/ 4166280 h 4166280"/>
                <a:gd name="connsiteX0-131" fmla="*/ 0 w 2149473"/>
                <a:gd name="connsiteY0-132" fmla="*/ 4166280 h 4166280"/>
                <a:gd name="connsiteX1-133" fmla="*/ 1795459 w 2149473"/>
                <a:gd name="connsiteY1-134" fmla="*/ 14288 h 4166280"/>
                <a:gd name="connsiteX2-135" fmla="*/ 2149473 w 2149473"/>
                <a:gd name="connsiteY2-136" fmla="*/ 0 h 4166280"/>
                <a:gd name="connsiteX3-137" fmla="*/ 341313 w 2149473"/>
                <a:gd name="connsiteY3-138" fmla="*/ 4126593 h 4166280"/>
                <a:gd name="connsiteX4-139" fmla="*/ 0 w 2149473"/>
                <a:gd name="connsiteY4-140" fmla="*/ 4166280 h 41662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49473" h="4166280">
                  <a:moveTo>
                    <a:pt x="0" y="4166280"/>
                  </a:moveTo>
                  <a:lnTo>
                    <a:pt x="1795459" y="14288"/>
                  </a:lnTo>
                  <a:lnTo>
                    <a:pt x="2149473" y="0"/>
                  </a:lnTo>
                  <a:lnTo>
                    <a:pt x="341313" y="4126593"/>
                  </a:lnTo>
                  <a:lnTo>
                    <a:pt x="0" y="4166280"/>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18" name="Parallelogram 3"/>
            <p:cNvSpPr/>
            <p:nvPr/>
          </p:nvSpPr>
          <p:spPr>
            <a:xfrm>
              <a:off x="5095877" y="1235510"/>
              <a:ext cx="2133598" cy="4177392"/>
            </a:xfrm>
            <a:custGeom>
              <a:avLst/>
              <a:gdLst>
                <a:gd name="connsiteX0" fmla="*/ 0 w 514349"/>
                <a:gd name="connsiteY0" fmla="*/ 4567918 h 4567918"/>
                <a:gd name="connsiteX1" fmla="*/ 166685 w 514349"/>
                <a:gd name="connsiteY1" fmla="*/ 0 h 4567918"/>
                <a:gd name="connsiteX2" fmla="*/ 514349 w 514349"/>
                <a:gd name="connsiteY2" fmla="*/ 0 h 4567918"/>
                <a:gd name="connsiteX3" fmla="*/ 347664 w 514349"/>
                <a:gd name="connsiteY3" fmla="*/ 4567918 h 4567918"/>
                <a:gd name="connsiteX4" fmla="*/ 0 w 514349"/>
                <a:gd name="connsiteY4" fmla="*/ 4567918 h 4567918"/>
                <a:gd name="connsiteX0-1" fmla="*/ 0 w 2209799"/>
                <a:gd name="connsiteY0-2" fmla="*/ 4567918 h 4567918"/>
                <a:gd name="connsiteX1-3" fmla="*/ 166685 w 2209799"/>
                <a:gd name="connsiteY1-4" fmla="*/ 0 h 4567918"/>
                <a:gd name="connsiteX2-5" fmla="*/ 2209799 w 2209799"/>
                <a:gd name="connsiteY2-6" fmla="*/ 352425 h 4567918"/>
                <a:gd name="connsiteX3-7" fmla="*/ 347664 w 2209799"/>
                <a:gd name="connsiteY3-8" fmla="*/ 4567918 h 4567918"/>
                <a:gd name="connsiteX4-9" fmla="*/ 0 w 2209799"/>
                <a:gd name="connsiteY4-10" fmla="*/ 4567918 h 4567918"/>
                <a:gd name="connsiteX0-11" fmla="*/ 0 w 2209799"/>
                <a:gd name="connsiteY0-12" fmla="*/ 4567918 h 4567918"/>
                <a:gd name="connsiteX1-13" fmla="*/ 166685 w 2209799"/>
                <a:gd name="connsiteY1-14" fmla="*/ 0 h 4567918"/>
                <a:gd name="connsiteX2-15" fmla="*/ 2209799 w 2209799"/>
                <a:gd name="connsiteY2-16" fmla="*/ 352425 h 4567918"/>
                <a:gd name="connsiteX3-17" fmla="*/ 423864 w 2209799"/>
                <a:gd name="connsiteY3-18" fmla="*/ 4539343 h 4567918"/>
                <a:gd name="connsiteX4-19" fmla="*/ 0 w 2209799"/>
                <a:gd name="connsiteY4-20" fmla="*/ 4567918 h 4567918"/>
                <a:gd name="connsiteX0-21" fmla="*/ 0 w 2209799"/>
                <a:gd name="connsiteY0-22" fmla="*/ 4244068 h 4244068"/>
                <a:gd name="connsiteX1-23" fmla="*/ 1957385 w 2209799"/>
                <a:gd name="connsiteY1-24" fmla="*/ 0 h 4244068"/>
                <a:gd name="connsiteX2-25" fmla="*/ 2209799 w 2209799"/>
                <a:gd name="connsiteY2-26" fmla="*/ 28575 h 4244068"/>
                <a:gd name="connsiteX3-27" fmla="*/ 423864 w 2209799"/>
                <a:gd name="connsiteY3-28" fmla="*/ 4215493 h 4244068"/>
                <a:gd name="connsiteX4-29" fmla="*/ 0 w 2209799"/>
                <a:gd name="connsiteY4-30" fmla="*/ 4244068 h 4244068"/>
                <a:gd name="connsiteX0-31" fmla="*/ 0 w 2209799"/>
                <a:gd name="connsiteY0-32" fmla="*/ 4220255 h 4220255"/>
                <a:gd name="connsiteX1-33" fmla="*/ 1824035 w 2209799"/>
                <a:gd name="connsiteY1-34" fmla="*/ 0 h 4220255"/>
                <a:gd name="connsiteX2-35" fmla="*/ 2209799 w 2209799"/>
                <a:gd name="connsiteY2-36" fmla="*/ 4762 h 4220255"/>
                <a:gd name="connsiteX3-37" fmla="*/ 423864 w 2209799"/>
                <a:gd name="connsiteY3-38" fmla="*/ 4191680 h 4220255"/>
                <a:gd name="connsiteX4-39" fmla="*/ 0 w 2209799"/>
                <a:gd name="connsiteY4-40" fmla="*/ 4220255 h 4220255"/>
                <a:gd name="connsiteX0-41" fmla="*/ 0 w 2033586"/>
                <a:gd name="connsiteY0-42" fmla="*/ 4210730 h 4210730"/>
                <a:gd name="connsiteX1-43" fmla="*/ 1647822 w 2033586"/>
                <a:gd name="connsiteY1-44" fmla="*/ 0 h 4210730"/>
                <a:gd name="connsiteX2-45" fmla="*/ 2033586 w 2033586"/>
                <a:gd name="connsiteY2-46" fmla="*/ 4762 h 4210730"/>
                <a:gd name="connsiteX3-47" fmla="*/ 247651 w 2033586"/>
                <a:gd name="connsiteY3-48" fmla="*/ 4191680 h 4210730"/>
                <a:gd name="connsiteX4-49" fmla="*/ 0 w 2033586"/>
                <a:gd name="connsiteY4-50" fmla="*/ 4210730 h 4210730"/>
                <a:gd name="connsiteX0-51" fmla="*/ 0 w 2133598"/>
                <a:gd name="connsiteY0-52" fmla="*/ 4177392 h 4191680"/>
                <a:gd name="connsiteX1-53" fmla="*/ 1747834 w 2133598"/>
                <a:gd name="connsiteY1-54" fmla="*/ 0 h 4191680"/>
                <a:gd name="connsiteX2-55" fmla="*/ 2133598 w 2133598"/>
                <a:gd name="connsiteY2-56" fmla="*/ 4762 h 4191680"/>
                <a:gd name="connsiteX3-57" fmla="*/ 347663 w 2133598"/>
                <a:gd name="connsiteY3-58" fmla="*/ 4191680 h 4191680"/>
                <a:gd name="connsiteX4-59" fmla="*/ 0 w 2133598"/>
                <a:gd name="connsiteY4-60" fmla="*/ 4177392 h 4191680"/>
                <a:gd name="connsiteX0-61" fmla="*/ 0 w 2133598"/>
                <a:gd name="connsiteY0-62" fmla="*/ 4177392 h 4177392"/>
                <a:gd name="connsiteX1-63" fmla="*/ 1747834 w 2133598"/>
                <a:gd name="connsiteY1-64" fmla="*/ 0 h 4177392"/>
                <a:gd name="connsiteX2-65" fmla="*/ 2133598 w 2133598"/>
                <a:gd name="connsiteY2-66" fmla="*/ 4762 h 4177392"/>
                <a:gd name="connsiteX3-67" fmla="*/ 300038 w 2133598"/>
                <a:gd name="connsiteY3-68" fmla="*/ 4153580 h 4177392"/>
                <a:gd name="connsiteX4-69" fmla="*/ 0 w 2133598"/>
                <a:gd name="connsiteY4-70" fmla="*/ 4177392 h 4177392"/>
                <a:gd name="connsiteX0-71" fmla="*/ 0 w 2133598"/>
                <a:gd name="connsiteY0-72" fmla="*/ 4177392 h 4177392"/>
                <a:gd name="connsiteX1-73" fmla="*/ 1747834 w 2133598"/>
                <a:gd name="connsiteY1-74" fmla="*/ 0 h 4177392"/>
                <a:gd name="connsiteX2-75" fmla="*/ 2133598 w 2133598"/>
                <a:gd name="connsiteY2-76" fmla="*/ 4762 h 4177392"/>
                <a:gd name="connsiteX3-77" fmla="*/ 357188 w 2133598"/>
                <a:gd name="connsiteY3-78" fmla="*/ 4134530 h 4177392"/>
                <a:gd name="connsiteX4-79" fmla="*/ 0 w 2133598"/>
                <a:gd name="connsiteY4-80" fmla="*/ 4177392 h 41773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33598" h="4177392">
                  <a:moveTo>
                    <a:pt x="0" y="4177392"/>
                  </a:moveTo>
                  <a:lnTo>
                    <a:pt x="1747834" y="0"/>
                  </a:lnTo>
                  <a:lnTo>
                    <a:pt x="2133598" y="4762"/>
                  </a:lnTo>
                  <a:lnTo>
                    <a:pt x="357188" y="4134530"/>
                  </a:lnTo>
                  <a:lnTo>
                    <a:pt x="0" y="4177392"/>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19" name="Parallelogram 3"/>
            <p:cNvSpPr/>
            <p:nvPr/>
          </p:nvSpPr>
          <p:spPr>
            <a:xfrm>
              <a:off x="5819775" y="496984"/>
              <a:ext cx="2133598" cy="4177392"/>
            </a:xfrm>
            <a:custGeom>
              <a:avLst/>
              <a:gdLst>
                <a:gd name="connsiteX0" fmla="*/ 0 w 514349"/>
                <a:gd name="connsiteY0" fmla="*/ 4567918 h 4567918"/>
                <a:gd name="connsiteX1" fmla="*/ 166685 w 514349"/>
                <a:gd name="connsiteY1" fmla="*/ 0 h 4567918"/>
                <a:gd name="connsiteX2" fmla="*/ 514349 w 514349"/>
                <a:gd name="connsiteY2" fmla="*/ 0 h 4567918"/>
                <a:gd name="connsiteX3" fmla="*/ 347664 w 514349"/>
                <a:gd name="connsiteY3" fmla="*/ 4567918 h 4567918"/>
                <a:gd name="connsiteX4" fmla="*/ 0 w 514349"/>
                <a:gd name="connsiteY4" fmla="*/ 4567918 h 4567918"/>
                <a:gd name="connsiteX0-1" fmla="*/ 0 w 2209799"/>
                <a:gd name="connsiteY0-2" fmla="*/ 4567918 h 4567918"/>
                <a:gd name="connsiteX1-3" fmla="*/ 166685 w 2209799"/>
                <a:gd name="connsiteY1-4" fmla="*/ 0 h 4567918"/>
                <a:gd name="connsiteX2-5" fmla="*/ 2209799 w 2209799"/>
                <a:gd name="connsiteY2-6" fmla="*/ 352425 h 4567918"/>
                <a:gd name="connsiteX3-7" fmla="*/ 347664 w 2209799"/>
                <a:gd name="connsiteY3-8" fmla="*/ 4567918 h 4567918"/>
                <a:gd name="connsiteX4-9" fmla="*/ 0 w 2209799"/>
                <a:gd name="connsiteY4-10" fmla="*/ 4567918 h 4567918"/>
                <a:gd name="connsiteX0-11" fmla="*/ 0 w 2209799"/>
                <a:gd name="connsiteY0-12" fmla="*/ 4567918 h 4567918"/>
                <a:gd name="connsiteX1-13" fmla="*/ 166685 w 2209799"/>
                <a:gd name="connsiteY1-14" fmla="*/ 0 h 4567918"/>
                <a:gd name="connsiteX2-15" fmla="*/ 2209799 w 2209799"/>
                <a:gd name="connsiteY2-16" fmla="*/ 352425 h 4567918"/>
                <a:gd name="connsiteX3-17" fmla="*/ 423864 w 2209799"/>
                <a:gd name="connsiteY3-18" fmla="*/ 4539343 h 4567918"/>
                <a:gd name="connsiteX4-19" fmla="*/ 0 w 2209799"/>
                <a:gd name="connsiteY4-20" fmla="*/ 4567918 h 4567918"/>
                <a:gd name="connsiteX0-21" fmla="*/ 0 w 2209799"/>
                <a:gd name="connsiteY0-22" fmla="*/ 4244068 h 4244068"/>
                <a:gd name="connsiteX1-23" fmla="*/ 1957385 w 2209799"/>
                <a:gd name="connsiteY1-24" fmla="*/ 0 h 4244068"/>
                <a:gd name="connsiteX2-25" fmla="*/ 2209799 w 2209799"/>
                <a:gd name="connsiteY2-26" fmla="*/ 28575 h 4244068"/>
                <a:gd name="connsiteX3-27" fmla="*/ 423864 w 2209799"/>
                <a:gd name="connsiteY3-28" fmla="*/ 4215493 h 4244068"/>
                <a:gd name="connsiteX4-29" fmla="*/ 0 w 2209799"/>
                <a:gd name="connsiteY4-30" fmla="*/ 4244068 h 4244068"/>
                <a:gd name="connsiteX0-31" fmla="*/ 0 w 2209799"/>
                <a:gd name="connsiteY0-32" fmla="*/ 4220255 h 4220255"/>
                <a:gd name="connsiteX1-33" fmla="*/ 1824035 w 2209799"/>
                <a:gd name="connsiteY1-34" fmla="*/ 0 h 4220255"/>
                <a:gd name="connsiteX2-35" fmla="*/ 2209799 w 2209799"/>
                <a:gd name="connsiteY2-36" fmla="*/ 4762 h 4220255"/>
                <a:gd name="connsiteX3-37" fmla="*/ 423864 w 2209799"/>
                <a:gd name="connsiteY3-38" fmla="*/ 4191680 h 4220255"/>
                <a:gd name="connsiteX4-39" fmla="*/ 0 w 2209799"/>
                <a:gd name="connsiteY4-40" fmla="*/ 4220255 h 4220255"/>
                <a:gd name="connsiteX0-41" fmla="*/ 0 w 2033586"/>
                <a:gd name="connsiteY0-42" fmla="*/ 4210730 h 4210730"/>
                <a:gd name="connsiteX1-43" fmla="*/ 1647822 w 2033586"/>
                <a:gd name="connsiteY1-44" fmla="*/ 0 h 4210730"/>
                <a:gd name="connsiteX2-45" fmla="*/ 2033586 w 2033586"/>
                <a:gd name="connsiteY2-46" fmla="*/ 4762 h 4210730"/>
                <a:gd name="connsiteX3-47" fmla="*/ 247651 w 2033586"/>
                <a:gd name="connsiteY3-48" fmla="*/ 4191680 h 4210730"/>
                <a:gd name="connsiteX4-49" fmla="*/ 0 w 2033586"/>
                <a:gd name="connsiteY4-50" fmla="*/ 4210730 h 4210730"/>
                <a:gd name="connsiteX0-51" fmla="*/ 0 w 2133598"/>
                <a:gd name="connsiteY0-52" fmla="*/ 4177392 h 4191680"/>
                <a:gd name="connsiteX1-53" fmla="*/ 1747834 w 2133598"/>
                <a:gd name="connsiteY1-54" fmla="*/ 0 h 4191680"/>
                <a:gd name="connsiteX2-55" fmla="*/ 2133598 w 2133598"/>
                <a:gd name="connsiteY2-56" fmla="*/ 4762 h 4191680"/>
                <a:gd name="connsiteX3-57" fmla="*/ 347663 w 2133598"/>
                <a:gd name="connsiteY3-58" fmla="*/ 4191680 h 4191680"/>
                <a:gd name="connsiteX4-59" fmla="*/ 0 w 2133598"/>
                <a:gd name="connsiteY4-60" fmla="*/ 4177392 h 4191680"/>
                <a:gd name="connsiteX0-61" fmla="*/ 0 w 2133598"/>
                <a:gd name="connsiteY0-62" fmla="*/ 4177392 h 4177392"/>
                <a:gd name="connsiteX1-63" fmla="*/ 1747834 w 2133598"/>
                <a:gd name="connsiteY1-64" fmla="*/ 0 h 4177392"/>
                <a:gd name="connsiteX2-65" fmla="*/ 2133598 w 2133598"/>
                <a:gd name="connsiteY2-66" fmla="*/ 4762 h 4177392"/>
                <a:gd name="connsiteX3-67" fmla="*/ 300038 w 2133598"/>
                <a:gd name="connsiteY3-68" fmla="*/ 4153580 h 4177392"/>
                <a:gd name="connsiteX4-69" fmla="*/ 0 w 2133598"/>
                <a:gd name="connsiteY4-70" fmla="*/ 4177392 h 4177392"/>
                <a:gd name="connsiteX0-71" fmla="*/ 0 w 2133598"/>
                <a:gd name="connsiteY0-72" fmla="*/ 4177392 h 4177392"/>
                <a:gd name="connsiteX1-73" fmla="*/ 1747834 w 2133598"/>
                <a:gd name="connsiteY1-74" fmla="*/ 0 h 4177392"/>
                <a:gd name="connsiteX2-75" fmla="*/ 2133598 w 2133598"/>
                <a:gd name="connsiteY2-76" fmla="*/ 4762 h 4177392"/>
                <a:gd name="connsiteX3-77" fmla="*/ 357188 w 2133598"/>
                <a:gd name="connsiteY3-78" fmla="*/ 4134530 h 4177392"/>
                <a:gd name="connsiteX4-79" fmla="*/ 0 w 2133598"/>
                <a:gd name="connsiteY4-80" fmla="*/ 4177392 h 41773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33598" h="4177392">
                  <a:moveTo>
                    <a:pt x="0" y="4177392"/>
                  </a:moveTo>
                  <a:lnTo>
                    <a:pt x="1747834" y="0"/>
                  </a:lnTo>
                  <a:lnTo>
                    <a:pt x="2133598" y="4762"/>
                  </a:lnTo>
                  <a:lnTo>
                    <a:pt x="357188" y="4134530"/>
                  </a:lnTo>
                  <a:lnTo>
                    <a:pt x="0" y="4177392"/>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grpSp>
        <p:nvGrpSpPr>
          <p:cNvPr id="20" name="组合 19"/>
          <p:cNvGrpSpPr/>
          <p:nvPr/>
        </p:nvGrpSpPr>
        <p:grpSpPr>
          <a:xfrm>
            <a:off x="607025" y="2195316"/>
            <a:ext cx="4599081" cy="2506905"/>
            <a:chOff x="455523" y="2302530"/>
            <a:chExt cx="4599081" cy="2506905"/>
          </a:xfrm>
        </p:grpSpPr>
        <p:sp>
          <p:nvSpPr>
            <p:cNvPr id="21" name="Subtitle 2"/>
            <p:cNvSpPr txBox="1"/>
            <p:nvPr/>
          </p:nvSpPr>
          <p:spPr>
            <a:xfrm>
              <a:off x="455523" y="2302530"/>
              <a:ext cx="3033470" cy="7479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3600" b="1" i="0" u="none" strike="noStrike" kern="1200" cap="none" spc="0" normalizeH="0" baseline="0" noProof="0" dirty="0">
                  <a:ln>
                    <a:noFill/>
                  </a:ln>
                  <a:solidFill>
                    <a:srgbClr val="E7E6E6">
                      <a:lumMod val="10000"/>
                    </a:srgbClr>
                  </a:solidFill>
                  <a:effectLst/>
                  <a:uLnTx/>
                  <a:uFillTx/>
                  <a:latin typeface="Agency FB" panose="020F0502020204030204"/>
                  <a:ea typeface="Lato" panose="020F0502020204030203" pitchFamily="34" charset="0"/>
                  <a:cs typeface="Lato" panose="020F0502020204030203" pitchFamily="34" charset="0"/>
                </a:rPr>
                <a:t>活动的</a:t>
              </a:r>
              <a:endParaRPr kumimoji="0" lang="id-ID" sz="3600" b="1" i="0" u="none" strike="noStrike" kern="1200" cap="none" spc="0" normalizeH="0" baseline="0" noProof="0" dirty="0">
                <a:ln>
                  <a:noFill/>
                </a:ln>
                <a:solidFill>
                  <a:srgbClr val="E7E6E6">
                    <a:lumMod val="10000"/>
                  </a:srgbClr>
                </a:solidFill>
                <a:effectLst/>
                <a:uLnTx/>
                <a:uFillTx/>
                <a:latin typeface="Agency FB" panose="020F0502020204030204"/>
                <a:ea typeface="Lato" panose="020F0502020204030203" pitchFamily="34" charset="0"/>
                <a:cs typeface="Lato" panose="020F0502020204030203" pitchFamily="34" charset="0"/>
              </a:endParaRPr>
            </a:p>
          </p:txBody>
        </p:sp>
        <p:sp>
          <p:nvSpPr>
            <p:cNvPr id="22" name="Rectangle 9"/>
            <p:cNvSpPr/>
            <p:nvPr/>
          </p:nvSpPr>
          <p:spPr>
            <a:xfrm>
              <a:off x="493824" y="3609106"/>
              <a:ext cx="4560780" cy="1200329"/>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defRPr/>
              </a:pPr>
              <a:r>
                <a:rPr kumimoji="0" lang="id-ID" sz="900" b="0" i="0" u="none" strike="noStrike" kern="1200" cap="none" spc="0" normalizeH="0" baseline="0" noProof="0" dirty="0">
                  <a:ln>
                    <a:noFill/>
                  </a:ln>
                  <a:solidFill>
                    <a:srgbClr val="E7E6E6">
                      <a:lumMod val="10000"/>
                    </a:srgbClr>
                  </a:solidFill>
                  <a:effectLst/>
                  <a:uLnTx/>
                  <a:uFillTx/>
                  <a:latin typeface="Agency FB" panose="020F0502020204030204"/>
                  <a:ea typeface="Lato" panose="020F0502020204030203" pitchFamily="34" charset="0"/>
                  <a:cs typeface="Lato"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justotincidunt, </a:t>
              </a:r>
              <a:endParaRPr kumimoji="0" lang="id-ID" sz="900" b="0" i="0" u="none" strike="noStrike" kern="1200" cap="none" spc="0" normalizeH="0" baseline="0" noProof="0" dirty="0">
                <a:ln>
                  <a:noFill/>
                </a:ln>
                <a:solidFill>
                  <a:srgbClr val="E7E6E6">
                    <a:lumMod val="10000"/>
                  </a:srgbClr>
                </a:solidFill>
                <a:effectLst/>
                <a:uLnTx/>
                <a:uFillTx/>
                <a:latin typeface="Agency FB" panose="020F0502020204030204"/>
                <a:ea typeface="Lato" panose="020F0502020204030203" pitchFamily="34" charset="0"/>
                <a:cs typeface="Lato" panose="020F0502020204030203" pitchFamily="34" charset="0"/>
              </a:endParaRPr>
            </a:p>
          </p:txBody>
        </p:sp>
        <p:sp>
          <p:nvSpPr>
            <p:cNvPr id="23" name="Subtitle 2"/>
            <p:cNvSpPr txBox="1"/>
            <p:nvPr/>
          </p:nvSpPr>
          <p:spPr>
            <a:xfrm>
              <a:off x="500651" y="2918236"/>
              <a:ext cx="3563426" cy="5792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99191E"/>
                  </a:solidFill>
                  <a:effectLst/>
                  <a:uLnTx/>
                  <a:uFillTx/>
                  <a:latin typeface="Agency FB" panose="020F0502020204030204"/>
                  <a:ea typeface="Lato Light" panose="020F0502020204030203" pitchFamily="34" charset="0"/>
                  <a:cs typeface="Lato Light" panose="020F0502020204030203" pitchFamily="34" charset="0"/>
                </a:rPr>
                <a:t>整体思路</a:t>
              </a:r>
              <a:endParaRPr kumimoji="0" lang="id-ID" sz="2800" b="1" i="0" u="none" strike="noStrike" kern="1200" cap="none" spc="0" normalizeH="0" baseline="0" noProof="0" dirty="0">
                <a:ln>
                  <a:noFill/>
                </a:ln>
                <a:solidFill>
                  <a:srgbClr val="99191E"/>
                </a:solidFill>
                <a:effectLst/>
                <a:uLnTx/>
                <a:uFillTx/>
                <a:latin typeface="Agency FB" panose="020F0502020204030204"/>
                <a:ea typeface="Lato Light" panose="020F0502020204030203" pitchFamily="34" charset="0"/>
                <a:cs typeface="Lato Light" panose="020F0502020204030203" pitchFamily="34" charset="0"/>
              </a:endParaRPr>
            </a:p>
          </p:txBody>
        </p:sp>
      </p:grpSp>
      <p:cxnSp>
        <p:nvCxnSpPr>
          <p:cNvPr id="24" name="Straight Connector 11"/>
          <p:cNvCxnSpPr/>
          <p:nvPr/>
        </p:nvCxnSpPr>
        <p:spPr>
          <a:xfrm>
            <a:off x="741894" y="3446064"/>
            <a:ext cx="1494972" cy="0"/>
          </a:xfrm>
          <a:prstGeom prst="line">
            <a:avLst/>
          </a:prstGeom>
          <a:noFill/>
          <a:ln w="1270" cap="flat" cmpd="sng" algn="ctr">
            <a:solidFill>
              <a:sysClr val="window" lastClr="FFFFFF">
                <a:lumMod val="95000"/>
              </a:sysClr>
            </a:solidFill>
            <a:prstDash val="solid"/>
            <a:miter lim="800000"/>
          </a:ln>
          <a:effectLst/>
        </p:spPr>
      </p:cxnSp>
      <p:pic>
        <p:nvPicPr>
          <p:cNvPr id="25" name="图片占位符 2"/>
          <p:cNvPicPr>
            <a:picLocks noChangeAspect="1"/>
          </p:cNvPicPr>
          <p:nvPr/>
        </p:nvPicPr>
        <p:blipFill>
          <a:blip r:embed="rId1" cstate="print">
            <a:extLst>
              <a:ext uri="{28A0092B-C50C-407E-A947-70E740481C1C}">
                <a14:useLocalDpi xmlns:a14="http://schemas.microsoft.com/office/drawing/2010/main" val="0"/>
              </a:ext>
            </a:extLst>
          </a:blip>
          <a:srcRect l="7429" r="7429"/>
          <a:stretch>
            <a:fillRect/>
          </a:stretch>
        </p:blipFill>
        <p:spPr>
          <a:xfrm>
            <a:off x="6349469" y="738459"/>
            <a:ext cx="6837024" cy="5333962"/>
          </a:xfrm>
          <a:custGeom>
            <a:avLst/>
            <a:gdLst>
              <a:gd name="connsiteX0" fmla="*/ 2405516 w 9220652"/>
              <a:gd name="connsiteY0" fmla="*/ 2247900 h 7086562"/>
              <a:gd name="connsiteX1" fmla="*/ 2772228 w 9220652"/>
              <a:gd name="connsiteY1" fmla="*/ 2295525 h 7086562"/>
              <a:gd name="connsiteX2" fmla="*/ 1005341 w 9220652"/>
              <a:gd name="connsiteY2" fmla="*/ 6400800 h 7086562"/>
              <a:gd name="connsiteX3" fmla="*/ 638628 w 9220652"/>
              <a:gd name="connsiteY3" fmla="*/ 6438900 h 7086562"/>
              <a:gd name="connsiteX4" fmla="*/ 1766888 w 9220652"/>
              <a:gd name="connsiteY4" fmla="*/ 1511300 h 7086562"/>
              <a:gd name="connsiteX5" fmla="*/ 2133600 w 9220652"/>
              <a:gd name="connsiteY5" fmla="*/ 1558925 h 7086562"/>
              <a:gd name="connsiteX6" fmla="*/ 366713 w 9220652"/>
              <a:gd name="connsiteY6" fmla="*/ 5664200 h 7086562"/>
              <a:gd name="connsiteX7" fmla="*/ 0 w 9220652"/>
              <a:gd name="connsiteY7" fmla="*/ 5702300 h 7086562"/>
              <a:gd name="connsiteX8" fmla="*/ 2791778 w 9220652"/>
              <a:gd name="connsiteY8" fmla="*/ 271417 h 7086562"/>
              <a:gd name="connsiteX9" fmla="*/ 3158490 w 9220652"/>
              <a:gd name="connsiteY9" fmla="*/ 319042 h 7086562"/>
              <a:gd name="connsiteX10" fmla="*/ 1391603 w 9220652"/>
              <a:gd name="connsiteY10" fmla="*/ 4424317 h 7086562"/>
              <a:gd name="connsiteX11" fmla="*/ 1024890 w 9220652"/>
              <a:gd name="connsiteY11" fmla="*/ 4462417 h 7086562"/>
              <a:gd name="connsiteX12" fmla="*/ 3947313 w 9220652"/>
              <a:gd name="connsiteY12" fmla="*/ 0 h 7086562"/>
              <a:gd name="connsiteX13" fmla="*/ 9220652 w 9220652"/>
              <a:gd name="connsiteY13" fmla="*/ 38062 h 7086562"/>
              <a:gd name="connsiteX14" fmla="*/ 7540442 w 9220652"/>
              <a:gd name="connsiteY14" fmla="*/ 7086562 h 7086562"/>
              <a:gd name="connsiteX15" fmla="*/ 819602 w 9220652"/>
              <a:gd name="connsiteY15" fmla="*/ 7086562 h 7086562"/>
              <a:gd name="connsiteX0-1" fmla="*/ 2268356 w 9083492"/>
              <a:gd name="connsiteY0-2" fmla="*/ 2247900 h 7086562"/>
              <a:gd name="connsiteX1-3" fmla="*/ 2635068 w 9083492"/>
              <a:gd name="connsiteY1-4" fmla="*/ 2295525 h 7086562"/>
              <a:gd name="connsiteX2-5" fmla="*/ 868181 w 9083492"/>
              <a:gd name="connsiteY2-6" fmla="*/ 6400800 h 7086562"/>
              <a:gd name="connsiteX3-7" fmla="*/ 501468 w 9083492"/>
              <a:gd name="connsiteY3-8" fmla="*/ 6438900 h 7086562"/>
              <a:gd name="connsiteX4-9" fmla="*/ 2268356 w 9083492"/>
              <a:gd name="connsiteY4-10" fmla="*/ 2247900 h 7086562"/>
              <a:gd name="connsiteX5-11" fmla="*/ 1629728 w 9083492"/>
              <a:gd name="connsiteY5-12" fmla="*/ 1511300 h 7086562"/>
              <a:gd name="connsiteX6-13" fmla="*/ 1996440 w 9083492"/>
              <a:gd name="connsiteY6-14" fmla="*/ 1558925 h 7086562"/>
              <a:gd name="connsiteX7-15" fmla="*/ 229553 w 9083492"/>
              <a:gd name="connsiteY7-16" fmla="*/ 5664200 h 7086562"/>
              <a:gd name="connsiteX8-17" fmla="*/ 0 w 9083492"/>
              <a:gd name="connsiteY8-18" fmla="*/ 5702300 h 7086562"/>
              <a:gd name="connsiteX9-19" fmla="*/ 1629728 w 9083492"/>
              <a:gd name="connsiteY9-20" fmla="*/ 1511300 h 7086562"/>
              <a:gd name="connsiteX10-21" fmla="*/ 2654618 w 9083492"/>
              <a:gd name="connsiteY10-22" fmla="*/ 271417 h 7086562"/>
              <a:gd name="connsiteX11-23" fmla="*/ 3021330 w 9083492"/>
              <a:gd name="connsiteY11-24" fmla="*/ 319042 h 7086562"/>
              <a:gd name="connsiteX12-25" fmla="*/ 1254443 w 9083492"/>
              <a:gd name="connsiteY12-26" fmla="*/ 4424317 h 7086562"/>
              <a:gd name="connsiteX13-27" fmla="*/ 887730 w 9083492"/>
              <a:gd name="connsiteY13-28" fmla="*/ 4462417 h 7086562"/>
              <a:gd name="connsiteX14-29" fmla="*/ 2654618 w 9083492"/>
              <a:gd name="connsiteY14-30" fmla="*/ 271417 h 7086562"/>
              <a:gd name="connsiteX15-31" fmla="*/ 3810153 w 9083492"/>
              <a:gd name="connsiteY15-32" fmla="*/ 0 h 7086562"/>
              <a:gd name="connsiteX16" fmla="*/ 9083492 w 9083492"/>
              <a:gd name="connsiteY16" fmla="*/ 38062 h 7086562"/>
              <a:gd name="connsiteX17" fmla="*/ 7403282 w 9083492"/>
              <a:gd name="connsiteY17" fmla="*/ 7086562 h 7086562"/>
              <a:gd name="connsiteX18" fmla="*/ 682442 w 9083492"/>
              <a:gd name="connsiteY18" fmla="*/ 7086562 h 7086562"/>
              <a:gd name="connsiteX19" fmla="*/ 3810153 w 9083492"/>
              <a:gd name="connsiteY19" fmla="*/ 0 h 7086562"/>
              <a:gd name="connsiteX0-33" fmla="*/ 2268356 w 9083492"/>
              <a:gd name="connsiteY0-34" fmla="*/ 2247900 h 7086562"/>
              <a:gd name="connsiteX1-35" fmla="*/ 2635068 w 9083492"/>
              <a:gd name="connsiteY1-36" fmla="*/ 2295525 h 7086562"/>
              <a:gd name="connsiteX2-37" fmla="*/ 868181 w 9083492"/>
              <a:gd name="connsiteY2-38" fmla="*/ 6400800 h 7086562"/>
              <a:gd name="connsiteX3-39" fmla="*/ 501468 w 9083492"/>
              <a:gd name="connsiteY3-40" fmla="*/ 6438900 h 7086562"/>
              <a:gd name="connsiteX4-41" fmla="*/ 2268356 w 9083492"/>
              <a:gd name="connsiteY4-42" fmla="*/ 2247900 h 7086562"/>
              <a:gd name="connsiteX5-43" fmla="*/ 1759268 w 9083492"/>
              <a:gd name="connsiteY5-44" fmla="*/ 1534160 h 7086562"/>
              <a:gd name="connsiteX6-45" fmla="*/ 1996440 w 9083492"/>
              <a:gd name="connsiteY6-46" fmla="*/ 1558925 h 7086562"/>
              <a:gd name="connsiteX7-47" fmla="*/ 229553 w 9083492"/>
              <a:gd name="connsiteY7-48" fmla="*/ 5664200 h 7086562"/>
              <a:gd name="connsiteX8-49" fmla="*/ 0 w 9083492"/>
              <a:gd name="connsiteY8-50" fmla="*/ 5702300 h 7086562"/>
              <a:gd name="connsiteX9-51" fmla="*/ 1759268 w 9083492"/>
              <a:gd name="connsiteY9-52" fmla="*/ 1534160 h 7086562"/>
              <a:gd name="connsiteX10-53" fmla="*/ 2654618 w 9083492"/>
              <a:gd name="connsiteY10-54" fmla="*/ 271417 h 7086562"/>
              <a:gd name="connsiteX11-55" fmla="*/ 3021330 w 9083492"/>
              <a:gd name="connsiteY11-56" fmla="*/ 319042 h 7086562"/>
              <a:gd name="connsiteX12-57" fmla="*/ 1254443 w 9083492"/>
              <a:gd name="connsiteY12-58" fmla="*/ 4424317 h 7086562"/>
              <a:gd name="connsiteX13-59" fmla="*/ 887730 w 9083492"/>
              <a:gd name="connsiteY13-60" fmla="*/ 4462417 h 7086562"/>
              <a:gd name="connsiteX14-61" fmla="*/ 2654618 w 9083492"/>
              <a:gd name="connsiteY14-62" fmla="*/ 271417 h 7086562"/>
              <a:gd name="connsiteX15-63" fmla="*/ 3810153 w 9083492"/>
              <a:gd name="connsiteY15-64" fmla="*/ 0 h 7086562"/>
              <a:gd name="connsiteX16-65" fmla="*/ 9083492 w 9083492"/>
              <a:gd name="connsiteY16-66" fmla="*/ 38062 h 7086562"/>
              <a:gd name="connsiteX17-67" fmla="*/ 7403282 w 9083492"/>
              <a:gd name="connsiteY17-68" fmla="*/ 7086562 h 7086562"/>
              <a:gd name="connsiteX18-69" fmla="*/ 682442 w 9083492"/>
              <a:gd name="connsiteY18-70" fmla="*/ 7086562 h 7086562"/>
              <a:gd name="connsiteX19-71" fmla="*/ 3810153 w 9083492"/>
              <a:gd name="connsiteY19-72" fmla="*/ 0 h 70865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65" y="connsiteY16-66"/>
              </a:cxn>
              <a:cxn ang="0">
                <a:pos x="connsiteX17-67" y="connsiteY17-68"/>
              </a:cxn>
              <a:cxn ang="0">
                <a:pos x="connsiteX18-69" y="connsiteY18-70"/>
              </a:cxn>
              <a:cxn ang="0">
                <a:pos x="connsiteX19-71" y="connsiteY19-72"/>
              </a:cxn>
            </a:cxnLst>
            <a:rect l="l" t="t" r="r" b="b"/>
            <a:pathLst>
              <a:path w="9083492" h="7086562">
                <a:moveTo>
                  <a:pt x="2268356" y="2247900"/>
                </a:moveTo>
                <a:lnTo>
                  <a:pt x="2635068" y="2295525"/>
                </a:lnTo>
                <a:lnTo>
                  <a:pt x="868181" y="6400800"/>
                </a:lnTo>
                <a:lnTo>
                  <a:pt x="501468" y="6438900"/>
                </a:lnTo>
                <a:lnTo>
                  <a:pt x="2268356" y="2247900"/>
                </a:lnTo>
                <a:close/>
                <a:moveTo>
                  <a:pt x="1759268" y="1534160"/>
                </a:moveTo>
                <a:lnTo>
                  <a:pt x="1996440" y="1558925"/>
                </a:lnTo>
                <a:lnTo>
                  <a:pt x="229553" y="5664200"/>
                </a:lnTo>
                <a:cubicBezTo>
                  <a:pt x="107315" y="5676900"/>
                  <a:pt x="122238" y="5689600"/>
                  <a:pt x="0" y="5702300"/>
                </a:cubicBezTo>
                <a:lnTo>
                  <a:pt x="1759268" y="1534160"/>
                </a:lnTo>
                <a:close/>
                <a:moveTo>
                  <a:pt x="2654618" y="271417"/>
                </a:moveTo>
                <a:lnTo>
                  <a:pt x="3021330" y="319042"/>
                </a:lnTo>
                <a:lnTo>
                  <a:pt x="1254443" y="4424317"/>
                </a:lnTo>
                <a:lnTo>
                  <a:pt x="887730" y="4462417"/>
                </a:lnTo>
                <a:lnTo>
                  <a:pt x="2654618" y="271417"/>
                </a:lnTo>
                <a:close/>
                <a:moveTo>
                  <a:pt x="3810153" y="0"/>
                </a:moveTo>
                <a:lnTo>
                  <a:pt x="9083492" y="38062"/>
                </a:lnTo>
                <a:lnTo>
                  <a:pt x="7403282" y="7086562"/>
                </a:lnTo>
                <a:lnTo>
                  <a:pt x="682442" y="7086562"/>
                </a:lnTo>
                <a:lnTo>
                  <a:pt x="3810153" y="0"/>
                </a:lnTo>
                <a:close/>
              </a:path>
            </a:pathLst>
          </a:custGeom>
        </p:spPr>
      </p:pic>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77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77000">
                                          <p:cBhvr additive="base">
                                            <p:cTn id="7" dur="1250" fill="hold"/>
                                            <p:tgtEl>
                                              <p:spTgt spid="25"/>
                                            </p:tgtEl>
                                            <p:attrNameLst>
                                              <p:attrName>ppt_x</p:attrName>
                                            </p:attrNameLst>
                                          </p:cBhvr>
                                          <p:tavLst>
                                            <p:tav tm="0">
                                              <p:val>
                                                <p:strVal val="1+#ppt_w/2"/>
                                              </p:val>
                                            </p:tav>
                                            <p:tav tm="100000">
                                              <p:val>
                                                <p:strVal val="#ppt_x"/>
                                              </p:val>
                                            </p:tav>
                                          </p:tavLst>
                                        </p:anim>
                                        <p:anim calcmode="lin" valueType="num" p14:bounceEnd="77000">
                                          <p:cBhvr additive="base">
                                            <p:cTn id="8" dur="125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12" fill="hold" nodeType="withEffect" p14:presetBounceEnd="77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77000">
                                          <p:cBhvr additive="base">
                                            <p:cTn id="11" dur="1250" fill="hold"/>
                                            <p:tgtEl>
                                              <p:spTgt spid="16"/>
                                            </p:tgtEl>
                                            <p:attrNameLst>
                                              <p:attrName>ppt_x</p:attrName>
                                            </p:attrNameLst>
                                          </p:cBhvr>
                                          <p:tavLst>
                                            <p:tav tm="0">
                                              <p:val>
                                                <p:strVal val="0-#ppt_w/2"/>
                                              </p:val>
                                            </p:tav>
                                            <p:tav tm="100000">
                                              <p:val>
                                                <p:strVal val="#ppt_x"/>
                                              </p:val>
                                            </p:tav>
                                          </p:tavLst>
                                        </p:anim>
                                        <p:anim calcmode="lin" valueType="num" p14:bounceEnd="77000">
                                          <p:cBhvr additive="base">
                                            <p:cTn id="12" dur="125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250" fill="hold"/>
                                            <p:tgtEl>
                                              <p:spTgt spid="25"/>
                                            </p:tgtEl>
                                            <p:attrNameLst>
                                              <p:attrName>ppt_x</p:attrName>
                                            </p:attrNameLst>
                                          </p:cBhvr>
                                          <p:tavLst>
                                            <p:tav tm="0">
                                              <p:val>
                                                <p:strVal val="1+#ppt_w/2"/>
                                              </p:val>
                                            </p:tav>
                                            <p:tav tm="100000">
                                              <p:val>
                                                <p:strVal val="#ppt_x"/>
                                              </p:val>
                                            </p:tav>
                                          </p:tavLst>
                                        </p:anim>
                                        <p:anim calcmode="lin" valueType="num">
                                          <p:cBhvr additive="base">
                                            <p:cTn id="8" dur="125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50" fill="hold"/>
                                            <p:tgtEl>
                                              <p:spTgt spid="16"/>
                                            </p:tgtEl>
                                            <p:attrNameLst>
                                              <p:attrName>ppt_x</p:attrName>
                                            </p:attrNameLst>
                                          </p:cBhvr>
                                          <p:tavLst>
                                            <p:tav tm="0">
                                              <p:val>
                                                <p:strVal val="0-#ppt_w/2"/>
                                              </p:val>
                                            </p:tav>
                                            <p:tav tm="100000">
                                              <p:val>
                                                <p:strVal val="#ppt_x"/>
                                              </p:val>
                                            </p:tav>
                                          </p:tavLst>
                                        </p:anim>
                                        <p:anim calcmode="lin" valueType="num">
                                          <p:cBhvr additive="base">
                                            <p:cTn id="12" dur="125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9700" y="0"/>
            <a:ext cx="4292600" cy="6858000"/>
          </a:xfrm>
          <a:prstGeom prst="rect">
            <a:avLst/>
          </a:prstGeom>
          <a:solidFill>
            <a:srgbClr val="99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 name="矩形 5"/>
          <p:cNvSpPr/>
          <p:nvPr/>
        </p:nvSpPr>
        <p:spPr>
          <a:xfrm>
            <a:off x="259080" y="321532"/>
            <a:ext cx="11656312" cy="6296598"/>
          </a:xfrm>
          <a:prstGeom prst="rect">
            <a:avLst/>
          </a:prstGeom>
          <a:solidFill>
            <a:schemeClr val="bg1"/>
          </a:solidFill>
          <a:ln>
            <a:noFill/>
          </a:ln>
          <a:effectLst>
            <a:outerShdw blurRad="558800" sx="103000" sy="103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pic>
        <p:nvPicPr>
          <p:cNvPr id="14" name="图片占位符 2"/>
          <p:cNvPicPr>
            <a:picLocks noChangeAspect="1"/>
          </p:cNvPicPr>
          <p:nvPr/>
        </p:nvPicPr>
        <p:blipFill>
          <a:blip r:embed="rId1" cstate="print">
            <a:extLst>
              <a:ext uri="{28A0092B-C50C-407E-A947-70E740481C1C}">
                <a14:useLocalDpi xmlns:a14="http://schemas.microsoft.com/office/drawing/2010/main" val="0"/>
              </a:ext>
            </a:extLst>
          </a:blip>
          <a:srcRect t="26250" b="26250"/>
          <a:stretch>
            <a:fillRect/>
          </a:stretch>
        </p:blipFill>
        <p:spPr>
          <a:xfrm>
            <a:off x="276608" y="307172"/>
            <a:ext cx="11638784" cy="3685614"/>
          </a:xfrm>
          <a:prstGeom prst="rect">
            <a:avLst/>
          </a:prstGeom>
        </p:spPr>
      </p:pic>
      <p:sp>
        <p:nvSpPr>
          <p:cNvPr id="15" name="Oval Callout 15"/>
          <p:cNvSpPr/>
          <p:nvPr/>
        </p:nvSpPr>
        <p:spPr>
          <a:xfrm rot="19800000">
            <a:off x="-1639439" y="-771983"/>
            <a:ext cx="7051971" cy="6021225"/>
          </a:xfrm>
          <a:prstGeom prst="wedgeEllipseCallout">
            <a:avLst/>
          </a:prstGeom>
          <a:solidFill>
            <a:sysClr val="window" lastClr="FFFFFF">
              <a:lumMod val="95000"/>
              <a:alpha val="41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Rectangle 16"/>
          <p:cNvSpPr/>
          <p:nvPr/>
        </p:nvSpPr>
        <p:spPr>
          <a:xfrm>
            <a:off x="259080" y="307170"/>
            <a:ext cx="11638790" cy="3685616"/>
          </a:xfrm>
          <a:prstGeom prst="rect">
            <a:avLst/>
          </a:prstGeom>
          <a:solidFill>
            <a:srgbClr val="99191E">
              <a:alpha val="86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Shape 4600"/>
          <p:cNvSpPr/>
          <p:nvPr/>
        </p:nvSpPr>
        <p:spPr>
          <a:xfrm>
            <a:off x="9748051" y="4474309"/>
            <a:ext cx="429511" cy="432107"/>
          </a:xfrm>
          <a:custGeom>
            <a:avLst/>
            <a:gdLst/>
            <a:ahLst/>
            <a:cxnLst/>
            <a:rect l="0" t="0" r="0" b="0"/>
            <a:pathLst>
              <a:path w="120000" h="120000" extrusionOk="0">
                <a:moveTo>
                  <a:pt x="5678" y="44598"/>
                </a:moveTo>
                <a:lnTo>
                  <a:pt x="5678" y="44598"/>
                </a:lnTo>
                <a:cubicBezTo>
                  <a:pt x="41829" y="44598"/>
                  <a:pt x="41829" y="44598"/>
                  <a:pt x="41829" y="44598"/>
                </a:cubicBezTo>
                <a:cubicBezTo>
                  <a:pt x="44668" y="44598"/>
                  <a:pt x="44668" y="44598"/>
                  <a:pt x="44668" y="41763"/>
                </a:cubicBezTo>
                <a:cubicBezTo>
                  <a:pt x="44668" y="39118"/>
                  <a:pt x="44668" y="39118"/>
                  <a:pt x="41829" y="39118"/>
                </a:cubicBezTo>
                <a:cubicBezTo>
                  <a:pt x="14006" y="39118"/>
                  <a:pt x="14006" y="39118"/>
                  <a:pt x="14006" y="39118"/>
                </a:cubicBezTo>
                <a:cubicBezTo>
                  <a:pt x="22334" y="19653"/>
                  <a:pt x="39179" y="8503"/>
                  <a:pt x="61324" y="8503"/>
                </a:cubicBezTo>
                <a:cubicBezTo>
                  <a:pt x="86498" y="8503"/>
                  <a:pt x="108643" y="27968"/>
                  <a:pt x="111482" y="52913"/>
                </a:cubicBezTo>
                <a:cubicBezTo>
                  <a:pt x="119810" y="52913"/>
                  <a:pt x="119810" y="52913"/>
                  <a:pt x="119810" y="52913"/>
                </a:cubicBezTo>
                <a:cubicBezTo>
                  <a:pt x="117160" y="22299"/>
                  <a:pt x="91987" y="0"/>
                  <a:pt x="61324" y="0"/>
                </a:cubicBezTo>
                <a:cubicBezTo>
                  <a:pt x="39179" y="0"/>
                  <a:pt x="19495" y="13984"/>
                  <a:pt x="8328" y="30614"/>
                </a:cubicBezTo>
                <a:cubicBezTo>
                  <a:pt x="8328" y="5669"/>
                  <a:pt x="8328" y="5669"/>
                  <a:pt x="8328" y="5669"/>
                </a:cubicBezTo>
                <a:cubicBezTo>
                  <a:pt x="8328" y="2834"/>
                  <a:pt x="5678" y="0"/>
                  <a:pt x="5678" y="0"/>
                </a:cubicBezTo>
                <a:cubicBezTo>
                  <a:pt x="2839" y="0"/>
                  <a:pt x="0" y="2834"/>
                  <a:pt x="0" y="5669"/>
                </a:cubicBezTo>
                <a:cubicBezTo>
                  <a:pt x="0" y="41763"/>
                  <a:pt x="0" y="41763"/>
                  <a:pt x="0" y="41763"/>
                </a:cubicBezTo>
                <a:cubicBezTo>
                  <a:pt x="0" y="44598"/>
                  <a:pt x="5678" y="44598"/>
                  <a:pt x="5678" y="44598"/>
                </a:cubicBezTo>
                <a:close/>
                <a:moveTo>
                  <a:pt x="117160" y="75212"/>
                </a:moveTo>
                <a:lnTo>
                  <a:pt x="117160" y="75212"/>
                </a:lnTo>
                <a:cubicBezTo>
                  <a:pt x="77981" y="75212"/>
                  <a:pt x="77981" y="75212"/>
                  <a:pt x="77981" y="75212"/>
                </a:cubicBezTo>
                <a:lnTo>
                  <a:pt x="75331" y="78047"/>
                </a:lnTo>
                <a:cubicBezTo>
                  <a:pt x="75331" y="80881"/>
                  <a:pt x="77981" y="83527"/>
                  <a:pt x="77981" y="83527"/>
                </a:cubicBezTo>
                <a:cubicBezTo>
                  <a:pt x="108643" y="83527"/>
                  <a:pt x="108643" y="83527"/>
                  <a:pt x="108643" y="83527"/>
                </a:cubicBezTo>
                <a:cubicBezTo>
                  <a:pt x="100315" y="100157"/>
                  <a:pt x="80820" y="111307"/>
                  <a:pt x="61324" y="111307"/>
                </a:cubicBezTo>
                <a:cubicBezTo>
                  <a:pt x="33501" y="111307"/>
                  <a:pt x="14006" y="92031"/>
                  <a:pt x="8328" y="66897"/>
                </a:cubicBezTo>
                <a:cubicBezTo>
                  <a:pt x="2839" y="66897"/>
                  <a:pt x="2839" y="66897"/>
                  <a:pt x="2839" y="66897"/>
                </a:cubicBezTo>
                <a:cubicBezTo>
                  <a:pt x="5678" y="97511"/>
                  <a:pt x="30662" y="119811"/>
                  <a:pt x="61324" y="119811"/>
                </a:cubicBezTo>
                <a:cubicBezTo>
                  <a:pt x="83659" y="119811"/>
                  <a:pt x="103154" y="108661"/>
                  <a:pt x="111482" y="89196"/>
                </a:cubicBezTo>
                <a:cubicBezTo>
                  <a:pt x="111482" y="116976"/>
                  <a:pt x="111482" y="116976"/>
                  <a:pt x="111482" y="116976"/>
                </a:cubicBezTo>
                <a:cubicBezTo>
                  <a:pt x="111482" y="116976"/>
                  <a:pt x="114321" y="119811"/>
                  <a:pt x="117160" y="119811"/>
                </a:cubicBezTo>
                <a:lnTo>
                  <a:pt x="119810" y="116976"/>
                </a:lnTo>
                <a:cubicBezTo>
                  <a:pt x="119810" y="78047"/>
                  <a:pt x="119810" y="78047"/>
                  <a:pt x="119810" y="78047"/>
                </a:cubicBezTo>
                <a:cubicBezTo>
                  <a:pt x="119810" y="75212"/>
                  <a:pt x="117160" y="75212"/>
                  <a:pt x="117160" y="75212"/>
                </a:cubicBezTo>
                <a:close/>
              </a:path>
            </a:pathLst>
          </a:custGeom>
          <a:solidFill>
            <a:srgbClr val="99191E"/>
          </a:solidFill>
          <a:ln>
            <a:noFill/>
          </a:ln>
        </p:spPr>
        <p:txBody>
          <a:bodyPr lIns="45713" tIns="22850" rIns="45713" bIns="22850" anchor="ctr" anchorCtr="0">
            <a:noAutofit/>
          </a:bodyPr>
          <a:lstStyle/>
          <a:p>
            <a:pPr>
              <a:defRPr/>
            </a:pPr>
            <a:endParaRPr>
              <a:solidFill>
                <a:prstClr val="black"/>
              </a:solidFill>
              <a:ea typeface="Roboto"/>
              <a:cs typeface="Roboto"/>
              <a:sym typeface="Roboto"/>
            </a:endParaRPr>
          </a:p>
        </p:txBody>
      </p:sp>
      <p:sp>
        <p:nvSpPr>
          <p:cNvPr id="28" name="Shape 4676"/>
          <p:cNvSpPr/>
          <p:nvPr/>
        </p:nvSpPr>
        <p:spPr>
          <a:xfrm>
            <a:off x="5887450" y="4563419"/>
            <a:ext cx="417099" cy="340224"/>
          </a:xfrm>
          <a:custGeom>
            <a:avLst/>
            <a:gdLst/>
            <a:ahLst/>
            <a:cxnLst/>
            <a:rect l="0" t="0" r="0" b="0"/>
            <a:pathLst>
              <a:path w="120000" h="120000" extrusionOk="0">
                <a:moveTo>
                  <a:pt x="116898" y="28023"/>
                </a:moveTo>
                <a:lnTo>
                  <a:pt x="116898" y="28023"/>
                </a:lnTo>
                <a:cubicBezTo>
                  <a:pt x="91308" y="28023"/>
                  <a:pt x="91308" y="28023"/>
                  <a:pt x="91308" y="28023"/>
                </a:cubicBezTo>
                <a:cubicBezTo>
                  <a:pt x="99838" y="6946"/>
                  <a:pt x="99838" y="6946"/>
                  <a:pt x="99838" y="6946"/>
                </a:cubicBezTo>
                <a:cubicBezTo>
                  <a:pt x="108368" y="6946"/>
                  <a:pt x="108368" y="6946"/>
                  <a:pt x="108368" y="6946"/>
                </a:cubicBezTo>
                <a:cubicBezTo>
                  <a:pt x="111276" y="6946"/>
                  <a:pt x="114184" y="6946"/>
                  <a:pt x="114184" y="3353"/>
                </a:cubicBezTo>
                <a:cubicBezTo>
                  <a:pt x="114184" y="0"/>
                  <a:pt x="111276" y="0"/>
                  <a:pt x="108368" y="0"/>
                </a:cubicBezTo>
                <a:cubicBezTo>
                  <a:pt x="94216" y="0"/>
                  <a:pt x="94216" y="0"/>
                  <a:pt x="94216" y="0"/>
                </a:cubicBezTo>
                <a:cubicBezTo>
                  <a:pt x="82778" y="28023"/>
                  <a:pt x="82778" y="28023"/>
                  <a:pt x="82778" y="28023"/>
                </a:cubicBezTo>
                <a:cubicBezTo>
                  <a:pt x="37027" y="28023"/>
                  <a:pt x="37027" y="28023"/>
                  <a:pt x="37027" y="28023"/>
                </a:cubicBezTo>
                <a:cubicBezTo>
                  <a:pt x="25589" y="0"/>
                  <a:pt x="25589" y="0"/>
                  <a:pt x="25589" y="0"/>
                </a:cubicBezTo>
                <a:cubicBezTo>
                  <a:pt x="11437" y="0"/>
                  <a:pt x="11437" y="0"/>
                  <a:pt x="11437" y="0"/>
                </a:cubicBezTo>
                <a:cubicBezTo>
                  <a:pt x="8529" y="0"/>
                  <a:pt x="5621" y="0"/>
                  <a:pt x="5621" y="3353"/>
                </a:cubicBezTo>
                <a:cubicBezTo>
                  <a:pt x="5621" y="6946"/>
                  <a:pt x="8529" y="6946"/>
                  <a:pt x="11437" y="6946"/>
                </a:cubicBezTo>
                <a:cubicBezTo>
                  <a:pt x="19967" y="6946"/>
                  <a:pt x="19967" y="6946"/>
                  <a:pt x="19967" y="6946"/>
                </a:cubicBezTo>
                <a:cubicBezTo>
                  <a:pt x="28497" y="28023"/>
                  <a:pt x="28497" y="28023"/>
                  <a:pt x="28497" y="28023"/>
                </a:cubicBezTo>
                <a:cubicBezTo>
                  <a:pt x="2907" y="28023"/>
                  <a:pt x="2907" y="28023"/>
                  <a:pt x="2907" y="28023"/>
                </a:cubicBezTo>
                <a:cubicBezTo>
                  <a:pt x="0" y="28023"/>
                  <a:pt x="0" y="28023"/>
                  <a:pt x="0" y="31616"/>
                </a:cubicBezTo>
                <a:cubicBezTo>
                  <a:pt x="0" y="35209"/>
                  <a:pt x="0" y="35209"/>
                  <a:pt x="2907" y="35209"/>
                </a:cubicBezTo>
                <a:cubicBezTo>
                  <a:pt x="5621" y="35209"/>
                  <a:pt x="5621" y="35209"/>
                  <a:pt x="5621" y="35209"/>
                </a:cubicBezTo>
                <a:cubicBezTo>
                  <a:pt x="11437" y="102035"/>
                  <a:pt x="11437" y="102035"/>
                  <a:pt x="11437" y="102035"/>
                </a:cubicBezTo>
                <a:cubicBezTo>
                  <a:pt x="11437" y="112814"/>
                  <a:pt x="17059" y="119760"/>
                  <a:pt x="25589" y="119760"/>
                </a:cubicBezTo>
                <a:cubicBezTo>
                  <a:pt x="91308" y="119760"/>
                  <a:pt x="91308" y="119760"/>
                  <a:pt x="91308" y="119760"/>
                </a:cubicBezTo>
                <a:cubicBezTo>
                  <a:pt x="99838" y="119760"/>
                  <a:pt x="105654" y="112814"/>
                  <a:pt x="105654" y="102035"/>
                </a:cubicBezTo>
                <a:cubicBezTo>
                  <a:pt x="114184" y="35209"/>
                  <a:pt x="114184" y="35209"/>
                  <a:pt x="114184" y="35209"/>
                </a:cubicBezTo>
                <a:cubicBezTo>
                  <a:pt x="116898" y="35209"/>
                  <a:pt x="116898" y="35209"/>
                  <a:pt x="116898" y="35209"/>
                </a:cubicBezTo>
                <a:cubicBezTo>
                  <a:pt x="119806" y="35209"/>
                  <a:pt x="119806" y="35209"/>
                  <a:pt x="119806" y="31616"/>
                </a:cubicBezTo>
                <a:cubicBezTo>
                  <a:pt x="119806" y="28023"/>
                  <a:pt x="119806" y="28023"/>
                  <a:pt x="116898" y="28023"/>
                </a:cubicBezTo>
                <a:close/>
                <a:moveTo>
                  <a:pt x="37027" y="112814"/>
                </a:moveTo>
                <a:lnTo>
                  <a:pt x="37027" y="112814"/>
                </a:lnTo>
                <a:cubicBezTo>
                  <a:pt x="25589" y="112814"/>
                  <a:pt x="25589" y="112814"/>
                  <a:pt x="25589" y="112814"/>
                </a:cubicBezTo>
                <a:cubicBezTo>
                  <a:pt x="22875" y="112814"/>
                  <a:pt x="17059" y="105628"/>
                  <a:pt x="17059" y="102035"/>
                </a:cubicBezTo>
                <a:cubicBezTo>
                  <a:pt x="17059" y="91497"/>
                  <a:pt x="17059" y="91497"/>
                  <a:pt x="17059" y="91497"/>
                </a:cubicBezTo>
                <a:cubicBezTo>
                  <a:pt x="37027" y="91497"/>
                  <a:pt x="37027" y="91497"/>
                  <a:pt x="37027" y="91497"/>
                </a:cubicBezTo>
                <a:lnTo>
                  <a:pt x="37027" y="112814"/>
                </a:lnTo>
                <a:close/>
                <a:moveTo>
                  <a:pt x="37027" y="84550"/>
                </a:moveTo>
                <a:lnTo>
                  <a:pt x="37027" y="84550"/>
                </a:lnTo>
                <a:cubicBezTo>
                  <a:pt x="17059" y="84550"/>
                  <a:pt x="17059" y="84550"/>
                  <a:pt x="17059" y="84550"/>
                </a:cubicBezTo>
                <a:cubicBezTo>
                  <a:pt x="17059" y="63233"/>
                  <a:pt x="17059" y="63233"/>
                  <a:pt x="17059" y="63233"/>
                </a:cubicBezTo>
                <a:cubicBezTo>
                  <a:pt x="37027" y="63233"/>
                  <a:pt x="37027" y="63233"/>
                  <a:pt x="37027" y="63233"/>
                </a:cubicBezTo>
                <a:lnTo>
                  <a:pt x="37027" y="84550"/>
                </a:lnTo>
                <a:close/>
                <a:moveTo>
                  <a:pt x="37027" y="56287"/>
                </a:moveTo>
                <a:lnTo>
                  <a:pt x="37027" y="56287"/>
                </a:lnTo>
                <a:cubicBezTo>
                  <a:pt x="14151" y="56287"/>
                  <a:pt x="14151" y="56287"/>
                  <a:pt x="14151" y="56287"/>
                </a:cubicBezTo>
                <a:cubicBezTo>
                  <a:pt x="14151" y="35209"/>
                  <a:pt x="14151" y="35209"/>
                  <a:pt x="14151" y="35209"/>
                </a:cubicBezTo>
                <a:cubicBezTo>
                  <a:pt x="37027" y="35209"/>
                  <a:pt x="37027" y="35209"/>
                  <a:pt x="37027" y="35209"/>
                </a:cubicBezTo>
                <a:lnTo>
                  <a:pt x="37027" y="56287"/>
                </a:lnTo>
                <a:close/>
                <a:moveTo>
                  <a:pt x="74248" y="112814"/>
                </a:moveTo>
                <a:lnTo>
                  <a:pt x="74248" y="112814"/>
                </a:lnTo>
                <a:cubicBezTo>
                  <a:pt x="45751" y="112814"/>
                  <a:pt x="45751" y="112814"/>
                  <a:pt x="45751" y="112814"/>
                </a:cubicBezTo>
                <a:cubicBezTo>
                  <a:pt x="45751" y="91497"/>
                  <a:pt x="45751" y="91497"/>
                  <a:pt x="45751" y="91497"/>
                </a:cubicBezTo>
                <a:cubicBezTo>
                  <a:pt x="74248" y="91497"/>
                  <a:pt x="74248" y="91497"/>
                  <a:pt x="74248" y="91497"/>
                </a:cubicBezTo>
                <a:lnTo>
                  <a:pt x="74248" y="112814"/>
                </a:lnTo>
                <a:close/>
                <a:moveTo>
                  <a:pt x="74248" y="84550"/>
                </a:moveTo>
                <a:lnTo>
                  <a:pt x="74248" y="84550"/>
                </a:lnTo>
                <a:cubicBezTo>
                  <a:pt x="45751" y="84550"/>
                  <a:pt x="45751" y="84550"/>
                  <a:pt x="45751" y="84550"/>
                </a:cubicBezTo>
                <a:cubicBezTo>
                  <a:pt x="45751" y="63233"/>
                  <a:pt x="45751" y="63233"/>
                  <a:pt x="45751" y="63233"/>
                </a:cubicBezTo>
                <a:cubicBezTo>
                  <a:pt x="74248" y="63233"/>
                  <a:pt x="74248" y="63233"/>
                  <a:pt x="74248" y="63233"/>
                </a:cubicBezTo>
                <a:lnTo>
                  <a:pt x="74248" y="84550"/>
                </a:lnTo>
                <a:close/>
                <a:moveTo>
                  <a:pt x="74248" y="56287"/>
                </a:moveTo>
                <a:lnTo>
                  <a:pt x="74248" y="56287"/>
                </a:lnTo>
                <a:cubicBezTo>
                  <a:pt x="45751" y="56287"/>
                  <a:pt x="45751" y="56287"/>
                  <a:pt x="45751" y="56287"/>
                </a:cubicBezTo>
                <a:cubicBezTo>
                  <a:pt x="45751" y="35209"/>
                  <a:pt x="45751" y="35209"/>
                  <a:pt x="45751" y="35209"/>
                </a:cubicBezTo>
                <a:cubicBezTo>
                  <a:pt x="74248" y="35209"/>
                  <a:pt x="74248" y="35209"/>
                  <a:pt x="74248" y="35209"/>
                </a:cubicBezTo>
                <a:lnTo>
                  <a:pt x="74248" y="56287"/>
                </a:lnTo>
                <a:close/>
                <a:moveTo>
                  <a:pt x="96930" y="102035"/>
                </a:moveTo>
                <a:lnTo>
                  <a:pt x="96930" y="102035"/>
                </a:lnTo>
                <a:cubicBezTo>
                  <a:pt x="96930" y="105628"/>
                  <a:pt x="94216" y="112814"/>
                  <a:pt x="91308" y="112814"/>
                </a:cubicBezTo>
                <a:cubicBezTo>
                  <a:pt x="82778" y="112814"/>
                  <a:pt x="82778" y="112814"/>
                  <a:pt x="82778" y="112814"/>
                </a:cubicBezTo>
                <a:cubicBezTo>
                  <a:pt x="82778" y="91497"/>
                  <a:pt x="82778" y="91497"/>
                  <a:pt x="82778" y="91497"/>
                </a:cubicBezTo>
                <a:cubicBezTo>
                  <a:pt x="99838" y="91497"/>
                  <a:pt x="99838" y="91497"/>
                  <a:pt x="99838" y="91497"/>
                </a:cubicBezTo>
                <a:lnTo>
                  <a:pt x="96930" y="102035"/>
                </a:lnTo>
                <a:close/>
                <a:moveTo>
                  <a:pt x="99838" y="84550"/>
                </a:moveTo>
                <a:lnTo>
                  <a:pt x="99838" y="84550"/>
                </a:lnTo>
                <a:cubicBezTo>
                  <a:pt x="82778" y="84550"/>
                  <a:pt x="82778" y="84550"/>
                  <a:pt x="82778" y="84550"/>
                </a:cubicBezTo>
                <a:cubicBezTo>
                  <a:pt x="82778" y="63233"/>
                  <a:pt x="82778" y="63233"/>
                  <a:pt x="82778" y="63233"/>
                </a:cubicBezTo>
                <a:cubicBezTo>
                  <a:pt x="102746" y="63233"/>
                  <a:pt x="102746" y="63233"/>
                  <a:pt x="102746" y="63233"/>
                </a:cubicBezTo>
                <a:lnTo>
                  <a:pt x="99838" y="84550"/>
                </a:lnTo>
                <a:close/>
                <a:moveTo>
                  <a:pt x="102746" y="56287"/>
                </a:moveTo>
                <a:lnTo>
                  <a:pt x="102746" y="56287"/>
                </a:lnTo>
                <a:cubicBezTo>
                  <a:pt x="82778" y="56287"/>
                  <a:pt x="82778" y="56287"/>
                  <a:pt x="82778" y="56287"/>
                </a:cubicBezTo>
                <a:cubicBezTo>
                  <a:pt x="82778" y="35209"/>
                  <a:pt x="82778" y="35209"/>
                  <a:pt x="82778" y="35209"/>
                </a:cubicBezTo>
                <a:cubicBezTo>
                  <a:pt x="105654" y="35209"/>
                  <a:pt x="105654" y="35209"/>
                  <a:pt x="105654" y="35209"/>
                </a:cubicBezTo>
                <a:lnTo>
                  <a:pt x="102746" y="56287"/>
                </a:lnTo>
                <a:close/>
              </a:path>
            </a:pathLst>
          </a:custGeom>
          <a:solidFill>
            <a:srgbClr val="99191E"/>
          </a:solidFill>
          <a:ln>
            <a:noFill/>
          </a:ln>
        </p:spPr>
        <p:txBody>
          <a:bodyPr lIns="45713" tIns="22850" rIns="45713" bIns="22850" anchor="ctr" anchorCtr="0">
            <a:noAutofit/>
          </a:bodyPr>
          <a:lstStyle/>
          <a:p>
            <a:pPr>
              <a:defRPr/>
            </a:pPr>
            <a:endParaRPr>
              <a:solidFill>
                <a:prstClr val="black"/>
              </a:solidFill>
              <a:ea typeface="Roboto"/>
              <a:cs typeface="Roboto"/>
              <a:sym typeface="Roboto"/>
            </a:endParaRPr>
          </a:p>
        </p:txBody>
      </p:sp>
      <p:sp>
        <p:nvSpPr>
          <p:cNvPr id="29" name="Shape 4690"/>
          <p:cNvSpPr/>
          <p:nvPr/>
        </p:nvSpPr>
        <p:spPr>
          <a:xfrm>
            <a:off x="2014437" y="4474019"/>
            <a:ext cx="429511" cy="429624"/>
          </a:xfrm>
          <a:custGeom>
            <a:avLst/>
            <a:gdLst/>
            <a:ahLst/>
            <a:cxnLst/>
            <a:rect l="0" t="0" r="0" b="0"/>
            <a:pathLst>
              <a:path w="120000" h="120000" extrusionOk="0">
                <a:moveTo>
                  <a:pt x="61324" y="0"/>
                </a:moveTo>
                <a:lnTo>
                  <a:pt x="61324" y="0"/>
                </a:lnTo>
                <a:cubicBezTo>
                  <a:pt x="28012" y="0"/>
                  <a:pt x="0" y="27823"/>
                  <a:pt x="0" y="61324"/>
                </a:cubicBezTo>
                <a:cubicBezTo>
                  <a:pt x="0" y="91987"/>
                  <a:pt x="28012" y="119810"/>
                  <a:pt x="61324" y="119810"/>
                </a:cubicBezTo>
                <a:cubicBezTo>
                  <a:pt x="91987" y="119810"/>
                  <a:pt x="119810" y="91987"/>
                  <a:pt x="119810" y="61324"/>
                </a:cubicBezTo>
                <a:cubicBezTo>
                  <a:pt x="119810" y="27823"/>
                  <a:pt x="91987" y="0"/>
                  <a:pt x="61324" y="0"/>
                </a:cubicBezTo>
                <a:close/>
                <a:moveTo>
                  <a:pt x="103154" y="30662"/>
                </a:moveTo>
                <a:lnTo>
                  <a:pt x="103154" y="30662"/>
                </a:lnTo>
                <a:cubicBezTo>
                  <a:pt x="108643" y="38990"/>
                  <a:pt x="111482" y="47507"/>
                  <a:pt x="111482" y="55646"/>
                </a:cubicBezTo>
                <a:cubicBezTo>
                  <a:pt x="83659" y="55646"/>
                  <a:pt x="83659" y="55646"/>
                  <a:pt x="83659" y="55646"/>
                </a:cubicBezTo>
                <a:cubicBezTo>
                  <a:pt x="83659" y="50157"/>
                  <a:pt x="80820" y="41829"/>
                  <a:pt x="80820" y="36340"/>
                </a:cubicBezTo>
                <a:cubicBezTo>
                  <a:pt x="89148" y="36340"/>
                  <a:pt x="97665" y="33501"/>
                  <a:pt x="103154" y="30662"/>
                </a:cubicBezTo>
                <a:close/>
                <a:moveTo>
                  <a:pt x="97665" y="25173"/>
                </a:moveTo>
                <a:lnTo>
                  <a:pt x="97665" y="25173"/>
                </a:lnTo>
                <a:cubicBezTo>
                  <a:pt x="91987" y="27823"/>
                  <a:pt x="86498" y="27823"/>
                  <a:pt x="77981" y="27823"/>
                </a:cubicBezTo>
                <a:cubicBezTo>
                  <a:pt x="77981" y="22334"/>
                  <a:pt x="75331" y="16845"/>
                  <a:pt x="72492" y="11167"/>
                </a:cubicBezTo>
                <a:cubicBezTo>
                  <a:pt x="83659" y="11167"/>
                  <a:pt x="91987" y="16845"/>
                  <a:pt x="97665" y="25173"/>
                </a:cubicBezTo>
                <a:close/>
                <a:moveTo>
                  <a:pt x="44668" y="55646"/>
                </a:moveTo>
                <a:lnTo>
                  <a:pt x="44668" y="55646"/>
                </a:lnTo>
                <a:cubicBezTo>
                  <a:pt x="44668" y="50157"/>
                  <a:pt x="47507" y="44668"/>
                  <a:pt x="47507" y="36340"/>
                </a:cubicBezTo>
                <a:cubicBezTo>
                  <a:pt x="52996" y="38990"/>
                  <a:pt x="55835" y="38990"/>
                  <a:pt x="61324" y="38990"/>
                </a:cubicBezTo>
                <a:cubicBezTo>
                  <a:pt x="64164" y="38990"/>
                  <a:pt x="69842" y="38990"/>
                  <a:pt x="72492" y="36340"/>
                </a:cubicBezTo>
                <a:cubicBezTo>
                  <a:pt x="75331" y="44668"/>
                  <a:pt x="75331" y="50157"/>
                  <a:pt x="75331" y="55646"/>
                </a:cubicBezTo>
                <a:lnTo>
                  <a:pt x="44668" y="55646"/>
                </a:lnTo>
                <a:close/>
                <a:moveTo>
                  <a:pt x="75331" y="64164"/>
                </a:moveTo>
                <a:lnTo>
                  <a:pt x="75331" y="64164"/>
                </a:lnTo>
                <a:cubicBezTo>
                  <a:pt x="75331" y="69652"/>
                  <a:pt x="75331" y="77981"/>
                  <a:pt x="72492" y="83659"/>
                </a:cubicBezTo>
                <a:cubicBezTo>
                  <a:pt x="69842" y="83659"/>
                  <a:pt x="64164" y="83659"/>
                  <a:pt x="61324" y="83659"/>
                </a:cubicBezTo>
                <a:cubicBezTo>
                  <a:pt x="55835" y="83659"/>
                  <a:pt x="52996" y="83659"/>
                  <a:pt x="47507" y="83659"/>
                </a:cubicBezTo>
                <a:cubicBezTo>
                  <a:pt x="47507" y="77981"/>
                  <a:pt x="44668" y="69652"/>
                  <a:pt x="44668" y="64164"/>
                </a:cubicBezTo>
                <a:lnTo>
                  <a:pt x="75331" y="64164"/>
                </a:lnTo>
                <a:close/>
                <a:moveTo>
                  <a:pt x="55835" y="8328"/>
                </a:moveTo>
                <a:lnTo>
                  <a:pt x="55835" y="8328"/>
                </a:lnTo>
                <a:cubicBezTo>
                  <a:pt x="58675" y="8328"/>
                  <a:pt x="58675" y="8328"/>
                  <a:pt x="61324" y="8328"/>
                </a:cubicBezTo>
                <a:lnTo>
                  <a:pt x="64164" y="8328"/>
                </a:lnTo>
                <a:cubicBezTo>
                  <a:pt x="67003" y="14006"/>
                  <a:pt x="69842" y="22334"/>
                  <a:pt x="72492" y="30662"/>
                </a:cubicBezTo>
                <a:cubicBezTo>
                  <a:pt x="67003" y="30662"/>
                  <a:pt x="64164" y="30662"/>
                  <a:pt x="61324" y="30662"/>
                </a:cubicBezTo>
                <a:cubicBezTo>
                  <a:pt x="55835" y="30662"/>
                  <a:pt x="52996" y="30662"/>
                  <a:pt x="50157" y="30662"/>
                </a:cubicBezTo>
                <a:cubicBezTo>
                  <a:pt x="50157" y="22334"/>
                  <a:pt x="52996" y="14006"/>
                  <a:pt x="55835" y="8328"/>
                </a:cubicBezTo>
                <a:close/>
                <a:moveTo>
                  <a:pt x="47507" y="11167"/>
                </a:moveTo>
                <a:lnTo>
                  <a:pt x="47507" y="11167"/>
                </a:lnTo>
                <a:cubicBezTo>
                  <a:pt x="44668" y="16845"/>
                  <a:pt x="41829" y="22334"/>
                  <a:pt x="41829" y="27823"/>
                </a:cubicBezTo>
                <a:cubicBezTo>
                  <a:pt x="36340" y="27823"/>
                  <a:pt x="28012" y="27823"/>
                  <a:pt x="22334" y="25173"/>
                </a:cubicBezTo>
                <a:cubicBezTo>
                  <a:pt x="28012" y="16845"/>
                  <a:pt x="39179" y="11167"/>
                  <a:pt x="47507" y="11167"/>
                </a:cubicBezTo>
                <a:close/>
                <a:moveTo>
                  <a:pt x="16845" y="30662"/>
                </a:moveTo>
                <a:lnTo>
                  <a:pt x="16845" y="30662"/>
                </a:lnTo>
                <a:cubicBezTo>
                  <a:pt x="25173" y="33501"/>
                  <a:pt x="33501" y="36340"/>
                  <a:pt x="39179" y="36340"/>
                </a:cubicBezTo>
                <a:cubicBezTo>
                  <a:pt x="39179" y="41829"/>
                  <a:pt x="39179" y="50157"/>
                  <a:pt x="39179" y="55646"/>
                </a:cubicBezTo>
                <a:cubicBezTo>
                  <a:pt x="8328" y="55646"/>
                  <a:pt x="8328" y="55646"/>
                  <a:pt x="8328" y="55646"/>
                </a:cubicBezTo>
                <a:cubicBezTo>
                  <a:pt x="8328" y="47507"/>
                  <a:pt x="11167" y="38990"/>
                  <a:pt x="16845" y="30662"/>
                </a:cubicBezTo>
                <a:close/>
                <a:moveTo>
                  <a:pt x="16845" y="89148"/>
                </a:moveTo>
                <a:lnTo>
                  <a:pt x="16845" y="89148"/>
                </a:lnTo>
                <a:cubicBezTo>
                  <a:pt x="11167" y="80820"/>
                  <a:pt x="8328" y="72492"/>
                  <a:pt x="8328" y="64164"/>
                </a:cubicBezTo>
                <a:cubicBezTo>
                  <a:pt x="39179" y="64164"/>
                  <a:pt x="39179" y="64164"/>
                  <a:pt x="39179" y="64164"/>
                </a:cubicBezTo>
                <a:cubicBezTo>
                  <a:pt x="39179" y="69652"/>
                  <a:pt x="39179" y="77981"/>
                  <a:pt x="39179" y="83659"/>
                </a:cubicBezTo>
                <a:cubicBezTo>
                  <a:pt x="33501" y="86498"/>
                  <a:pt x="25173" y="86498"/>
                  <a:pt x="16845" y="89148"/>
                </a:cubicBezTo>
                <a:close/>
                <a:moveTo>
                  <a:pt x="22334" y="94826"/>
                </a:moveTo>
                <a:lnTo>
                  <a:pt x="22334" y="94826"/>
                </a:lnTo>
                <a:cubicBezTo>
                  <a:pt x="28012" y="94826"/>
                  <a:pt x="36340" y="91987"/>
                  <a:pt x="41829" y="91987"/>
                </a:cubicBezTo>
                <a:cubicBezTo>
                  <a:pt x="41829" y="97476"/>
                  <a:pt x="44668" y="105993"/>
                  <a:pt x="47507" y="111482"/>
                </a:cubicBezTo>
                <a:cubicBezTo>
                  <a:pt x="39179" y="108643"/>
                  <a:pt x="28012" y="103154"/>
                  <a:pt x="22334" y="94826"/>
                </a:cubicBezTo>
                <a:close/>
                <a:moveTo>
                  <a:pt x="64164" y="111482"/>
                </a:moveTo>
                <a:lnTo>
                  <a:pt x="64164" y="111482"/>
                </a:lnTo>
                <a:lnTo>
                  <a:pt x="61324" y="111482"/>
                </a:lnTo>
                <a:cubicBezTo>
                  <a:pt x="58675" y="111482"/>
                  <a:pt x="58675" y="111482"/>
                  <a:pt x="55835" y="111482"/>
                </a:cubicBezTo>
                <a:cubicBezTo>
                  <a:pt x="52996" y="105993"/>
                  <a:pt x="50157" y="97476"/>
                  <a:pt x="50157" y="89148"/>
                </a:cubicBezTo>
                <a:cubicBezTo>
                  <a:pt x="52996" y="89148"/>
                  <a:pt x="55835" y="89148"/>
                  <a:pt x="61324" y="89148"/>
                </a:cubicBezTo>
                <a:cubicBezTo>
                  <a:pt x="64164" y="89148"/>
                  <a:pt x="67003" y="89148"/>
                  <a:pt x="72492" y="89148"/>
                </a:cubicBezTo>
                <a:cubicBezTo>
                  <a:pt x="69842" y="97476"/>
                  <a:pt x="67003" y="105993"/>
                  <a:pt x="64164" y="111482"/>
                </a:cubicBezTo>
                <a:close/>
                <a:moveTo>
                  <a:pt x="72492" y="111482"/>
                </a:moveTo>
                <a:lnTo>
                  <a:pt x="72492" y="111482"/>
                </a:lnTo>
                <a:cubicBezTo>
                  <a:pt x="75331" y="105993"/>
                  <a:pt x="77981" y="97476"/>
                  <a:pt x="77981" y="91987"/>
                </a:cubicBezTo>
                <a:cubicBezTo>
                  <a:pt x="86498" y="91987"/>
                  <a:pt x="91987" y="94826"/>
                  <a:pt x="97665" y="94826"/>
                </a:cubicBezTo>
                <a:cubicBezTo>
                  <a:pt x="91987" y="103154"/>
                  <a:pt x="83659" y="108643"/>
                  <a:pt x="72492" y="111482"/>
                </a:cubicBezTo>
                <a:close/>
                <a:moveTo>
                  <a:pt x="103154" y="89148"/>
                </a:moveTo>
                <a:lnTo>
                  <a:pt x="103154" y="89148"/>
                </a:lnTo>
                <a:cubicBezTo>
                  <a:pt x="97665" y="86498"/>
                  <a:pt x="89148" y="86498"/>
                  <a:pt x="80820" y="83659"/>
                </a:cubicBezTo>
                <a:cubicBezTo>
                  <a:pt x="80820" y="77981"/>
                  <a:pt x="83659" y="69652"/>
                  <a:pt x="83659" y="64164"/>
                </a:cubicBezTo>
                <a:cubicBezTo>
                  <a:pt x="111482" y="64164"/>
                  <a:pt x="111482" y="64164"/>
                  <a:pt x="111482" y="64164"/>
                </a:cubicBezTo>
                <a:cubicBezTo>
                  <a:pt x="111482" y="72492"/>
                  <a:pt x="108643" y="80820"/>
                  <a:pt x="103154" y="89148"/>
                </a:cubicBezTo>
                <a:close/>
              </a:path>
            </a:pathLst>
          </a:custGeom>
          <a:solidFill>
            <a:srgbClr val="99191E"/>
          </a:solidFill>
          <a:ln>
            <a:noFill/>
          </a:ln>
        </p:spPr>
        <p:txBody>
          <a:bodyPr lIns="45713" tIns="22850" rIns="45713" bIns="22850" anchor="ctr" anchorCtr="0">
            <a:noAutofit/>
          </a:bodyPr>
          <a:lstStyle/>
          <a:p>
            <a:pPr>
              <a:defRPr/>
            </a:pPr>
            <a:endParaRPr>
              <a:solidFill>
                <a:prstClr val="black"/>
              </a:solidFill>
              <a:ea typeface="Roboto"/>
              <a:cs typeface="Roboto"/>
              <a:sym typeface="Roboto"/>
            </a:endParaRPr>
          </a:p>
        </p:txBody>
      </p:sp>
      <p:sp>
        <p:nvSpPr>
          <p:cNvPr id="30" name="Rectangle 7"/>
          <p:cNvSpPr/>
          <p:nvPr/>
        </p:nvSpPr>
        <p:spPr>
          <a:xfrm>
            <a:off x="4759323" y="5399615"/>
            <a:ext cx="2673351" cy="750205"/>
          </a:xfrm>
          <a:prstGeom prst="rect">
            <a:avLst/>
          </a:prstGeom>
        </p:spPr>
        <p:txBody>
          <a:bodyPr wrap="square">
            <a:spAutoFit/>
          </a:bodyPr>
          <a:lstStyle/>
          <a:p>
            <a:pPr algn="ctr">
              <a:lnSpc>
                <a:spcPct val="150000"/>
              </a:lnSpc>
              <a:defRPr/>
            </a:pPr>
            <a:r>
              <a:rPr lang="id-ID" sz="1050" dirty="0">
                <a:solidFill>
                  <a:prstClr val="black">
                    <a:lumMod val="65000"/>
                    <a:lumOff val="35000"/>
                  </a:prstClr>
                </a:solidFill>
                <a:ea typeface="Lato" panose="020F0502020204030203" pitchFamily="34" charset="0"/>
                <a:cs typeface="Lato" panose="020F0502020204030203" pitchFamily="34" charset="0"/>
              </a:rPr>
              <a:t>Lorem ipsum dolor sit amet,</a:t>
            </a:r>
            <a:r>
              <a:rPr lang="id-ID" sz="900" dirty="0">
                <a:solidFill>
                  <a:prstClr val="black">
                    <a:lumMod val="65000"/>
                    <a:lumOff val="35000"/>
                  </a:prstClr>
                </a:solidFill>
                <a:ea typeface="Lato" panose="020F0502020204030203" pitchFamily="34" charset="0"/>
                <a:cs typeface="Lato" panose="020F0502020204030203" pitchFamily="34" charset="0"/>
              </a:rPr>
              <a:t> lacus nulla ac netus nibh aliquet, porttitor ligula justo libero vivamus porttitor dolor, conubia mollit. Sapien na</a:t>
            </a:r>
            <a:endParaRPr lang="id-ID" sz="900" dirty="0">
              <a:solidFill>
                <a:prstClr val="black">
                  <a:lumMod val="65000"/>
                  <a:lumOff val="35000"/>
                </a:prstClr>
              </a:solidFill>
              <a:ea typeface="Lato" panose="020F0502020204030203" pitchFamily="34" charset="0"/>
              <a:cs typeface="Lato" panose="020F0502020204030203" pitchFamily="34" charset="0"/>
            </a:endParaRPr>
          </a:p>
        </p:txBody>
      </p:sp>
      <p:sp>
        <p:nvSpPr>
          <p:cNvPr id="31" name="Rectangle 8"/>
          <p:cNvSpPr/>
          <p:nvPr/>
        </p:nvSpPr>
        <p:spPr>
          <a:xfrm>
            <a:off x="8798758" y="5399615"/>
            <a:ext cx="2328095" cy="515206"/>
          </a:xfrm>
          <a:prstGeom prst="rect">
            <a:avLst/>
          </a:prstGeom>
        </p:spPr>
        <p:txBody>
          <a:bodyPr wrap="square">
            <a:spAutoFit/>
          </a:bodyPr>
          <a:lstStyle/>
          <a:p>
            <a:pPr algn="ctr">
              <a:lnSpc>
                <a:spcPct val="150000"/>
              </a:lnSpc>
              <a:defRPr/>
            </a:pPr>
            <a:r>
              <a:rPr lang="id-ID" sz="1050" dirty="0">
                <a:solidFill>
                  <a:prstClr val="black">
                    <a:lumMod val="65000"/>
                    <a:lumOff val="35000"/>
                  </a:prstClr>
                </a:solidFill>
                <a:ea typeface="Lato" panose="020F0502020204030203" pitchFamily="34" charset="0"/>
                <a:cs typeface="Lato" panose="020F0502020204030203" pitchFamily="34" charset="0"/>
              </a:rPr>
              <a:t>Lorem ipsum dolor sit amet,</a:t>
            </a:r>
            <a:r>
              <a:rPr lang="id-ID" sz="900" dirty="0">
                <a:solidFill>
                  <a:prstClr val="black">
                    <a:lumMod val="65000"/>
                    <a:lumOff val="35000"/>
                  </a:prstClr>
                </a:solidFill>
                <a:ea typeface="Lato" panose="020F0502020204030203" pitchFamily="34" charset="0"/>
                <a:cs typeface="Lato" panose="020F0502020204030203" pitchFamily="34" charset="0"/>
              </a:rPr>
              <a:t> lacus nulla ac netus nibh aliquet, porttitor ligula justo libero vivamus</a:t>
            </a:r>
            <a:endParaRPr lang="id-ID" sz="900" dirty="0">
              <a:solidFill>
                <a:prstClr val="black">
                  <a:lumMod val="65000"/>
                  <a:lumOff val="35000"/>
                </a:prstClr>
              </a:solidFill>
              <a:ea typeface="Lato" panose="020F0502020204030203" pitchFamily="34" charset="0"/>
              <a:cs typeface="Lato" panose="020F0502020204030203" pitchFamily="34" charset="0"/>
            </a:endParaRPr>
          </a:p>
        </p:txBody>
      </p:sp>
      <p:sp>
        <p:nvSpPr>
          <p:cNvPr id="32" name="Rectangle 9"/>
          <p:cNvSpPr/>
          <p:nvPr/>
        </p:nvSpPr>
        <p:spPr>
          <a:xfrm>
            <a:off x="930323" y="5399615"/>
            <a:ext cx="2597738" cy="515206"/>
          </a:xfrm>
          <a:prstGeom prst="rect">
            <a:avLst/>
          </a:prstGeom>
        </p:spPr>
        <p:txBody>
          <a:bodyPr wrap="square">
            <a:spAutoFit/>
          </a:bodyPr>
          <a:lstStyle/>
          <a:p>
            <a:pPr algn="ctr">
              <a:lnSpc>
                <a:spcPct val="150000"/>
              </a:lnSpc>
              <a:defRPr/>
            </a:pPr>
            <a:r>
              <a:rPr lang="id-ID" sz="1050" dirty="0">
                <a:solidFill>
                  <a:prstClr val="black">
                    <a:lumMod val="65000"/>
                    <a:lumOff val="35000"/>
                  </a:prstClr>
                </a:solidFill>
                <a:ea typeface="Lato" panose="020F0502020204030203" pitchFamily="34" charset="0"/>
                <a:cs typeface="Lato" panose="020F0502020204030203" pitchFamily="34" charset="0"/>
              </a:rPr>
              <a:t>Lorem ipsum dolor sit amet,</a:t>
            </a:r>
            <a:r>
              <a:rPr lang="id-ID" sz="900" dirty="0">
                <a:solidFill>
                  <a:prstClr val="black">
                    <a:lumMod val="65000"/>
                    <a:lumOff val="35000"/>
                  </a:prstClr>
                </a:solidFill>
                <a:ea typeface="Lato" panose="020F0502020204030203" pitchFamily="34" charset="0"/>
                <a:cs typeface="Lato" panose="020F0502020204030203" pitchFamily="34" charset="0"/>
              </a:rPr>
              <a:t> lacus nulla ac netus nibh aliquet, porttitor ligula justo libero vivamus</a:t>
            </a:r>
            <a:endParaRPr lang="id-ID" sz="900" dirty="0">
              <a:solidFill>
                <a:prstClr val="black">
                  <a:lumMod val="65000"/>
                  <a:lumOff val="35000"/>
                </a:prstClr>
              </a:solidFill>
              <a:ea typeface="Lato" panose="020F0502020204030203" pitchFamily="34" charset="0"/>
              <a:cs typeface="Lato" panose="020F0502020204030203" pitchFamily="34" charset="0"/>
            </a:endParaRPr>
          </a:p>
        </p:txBody>
      </p:sp>
      <p:sp>
        <p:nvSpPr>
          <p:cNvPr id="33" name="Rectangle 10"/>
          <p:cNvSpPr/>
          <p:nvPr/>
        </p:nvSpPr>
        <p:spPr>
          <a:xfrm>
            <a:off x="5306806" y="5093900"/>
            <a:ext cx="1578383" cy="276999"/>
          </a:xfrm>
          <a:prstGeom prst="rect">
            <a:avLst/>
          </a:prstGeom>
        </p:spPr>
        <p:txBody>
          <a:bodyPr wrap="square">
            <a:spAutoFit/>
          </a:bodyPr>
          <a:lstStyle/>
          <a:p>
            <a:pPr algn="ctr">
              <a:defRPr/>
            </a:pPr>
            <a:r>
              <a:rPr lang="zh-CN" altLang="en-US" sz="1200" b="1" dirty="0">
                <a:solidFill>
                  <a:srgbClr val="99191E"/>
                </a:solidFill>
                <a:ea typeface="Lato" panose="020F0502020204030203" pitchFamily="34" charset="0"/>
                <a:cs typeface="Lato" panose="020F0502020204030203" pitchFamily="34" charset="0"/>
              </a:rPr>
              <a:t>主题</a:t>
            </a:r>
            <a:endParaRPr lang="id-ID" altLang="zh-CN" sz="1200" b="1" dirty="0">
              <a:solidFill>
                <a:srgbClr val="99191E"/>
              </a:solidFill>
              <a:ea typeface="Lato" panose="020F0502020204030203" pitchFamily="34" charset="0"/>
              <a:cs typeface="Lato" panose="020F0502020204030203" pitchFamily="34" charset="0"/>
            </a:endParaRPr>
          </a:p>
        </p:txBody>
      </p:sp>
      <p:sp>
        <p:nvSpPr>
          <p:cNvPr id="34" name="Rectangle 11"/>
          <p:cNvSpPr/>
          <p:nvPr/>
        </p:nvSpPr>
        <p:spPr>
          <a:xfrm>
            <a:off x="1582874" y="5093900"/>
            <a:ext cx="1292633" cy="276999"/>
          </a:xfrm>
          <a:prstGeom prst="rect">
            <a:avLst/>
          </a:prstGeom>
        </p:spPr>
        <p:txBody>
          <a:bodyPr wrap="square">
            <a:spAutoFit/>
          </a:bodyPr>
          <a:lstStyle/>
          <a:p>
            <a:pPr algn="ctr">
              <a:defRPr/>
            </a:pPr>
            <a:r>
              <a:rPr lang="zh-CN" altLang="en-US" sz="1200" b="1" dirty="0">
                <a:solidFill>
                  <a:srgbClr val="99191E"/>
                </a:solidFill>
                <a:ea typeface="Lato" panose="020F0502020204030203" pitchFamily="34" charset="0"/>
                <a:cs typeface="Lato" panose="020F0502020204030203" pitchFamily="34" charset="0"/>
              </a:rPr>
              <a:t>主题</a:t>
            </a:r>
            <a:endParaRPr lang="id-ID" sz="1200" b="1" dirty="0">
              <a:solidFill>
                <a:srgbClr val="99191E"/>
              </a:solidFill>
              <a:ea typeface="Lato" panose="020F0502020204030203" pitchFamily="34" charset="0"/>
              <a:cs typeface="Lato" panose="020F0502020204030203" pitchFamily="34" charset="0"/>
            </a:endParaRPr>
          </a:p>
        </p:txBody>
      </p:sp>
      <p:sp>
        <p:nvSpPr>
          <p:cNvPr id="35" name="Rectangle 12"/>
          <p:cNvSpPr/>
          <p:nvPr/>
        </p:nvSpPr>
        <p:spPr>
          <a:xfrm>
            <a:off x="9099001" y="5122615"/>
            <a:ext cx="1727608" cy="276999"/>
          </a:xfrm>
          <a:prstGeom prst="rect">
            <a:avLst/>
          </a:prstGeom>
        </p:spPr>
        <p:txBody>
          <a:bodyPr wrap="square">
            <a:spAutoFit/>
          </a:bodyPr>
          <a:lstStyle/>
          <a:p>
            <a:pPr algn="ctr">
              <a:defRPr/>
            </a:pPr>
            <a:r>
              <a:rPr lang="zh-CN" altLang="en-US" sz="1200" b="1" dirty="0">
                <a:solidFill>
                  <a:srgbClr val="99191E"/>
                </a:solidFill>
                <a:ea typeface="Lato" panose="020F0502020204030203" pitchFamily="34" charset="0"/>
                <a:cs typeface="Lato" panose="020F0502020204030203" pitchFamily="34" charset="0"/>
              </a:rPr>
              <a:t>主题</a:t>
            </a:r>
            <a:endParaRPr lang="id-ID" altLang="zh-CN" sz="1200" b="1" dirty="0">
              <a:solidFill>
                <a:srgbClr val="99191E"/>
              </a:solidFill>
              <a:ea typeface="Lato" panose="020F0502020204030203" pitchFamily="34" charset="0"/>
              <a:cs typeface="Lato" panose="020F0502020204030203" pitchFamily="34" charset="0"/>
            </a:endParaRPr>
          </a:p>
        </p:txBody>
      </p:sp>
      <p:grpSp>
        <p:nvGrpSpPr>
          <p:cNvPr id="36" name="组合 35"/>
          <p:cNvGrpSpPr/>
          <p:nvPr/>
        </p:nvGrpSpPr>
        <p:grpSpPr>
          <a:xfrm>
            <a:off x="901491" y="1650885"/>
            <a:ext cx="4318209" cy="833966"/>
            <a:chOff x="901491" y="1650885"/>
            <a:chExt cx="4318209" cy="833966"/>
          </a:xfrm>
        </p:grpSpPr>
        <p:sp>
          <p:nvSpPr>
            <p:cNvPr id="37" name="Subtitle 2"/>
            <p:cNvSpPr txBox="1"/>
            <p:nvPr/>
          </p:nvSpPr>
          <p:spPr>
            <a:xfrm>
              <a:off x="901491" y="1650885"/>
              <a:ext cx="4318209" cy="55902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4400" b="1" i="0" u="none" strike="noStrike" kern="1200" cap="none" spc="0" normalizeH="0" baseline="0" noProof="0" dirty="0">
                  <a:ln>
                    <a:noFill/>
                  </a:ln>
                  <a:solidFill>
                    <a:prstClr val="white">
                      <a:lumMod val="95000"/>
                    </a:prstClr>
                  </a:solidFill>
                  <a:effectLst/>
                  <a:uLnTx/>
                  <a:uFillTx/>
                  <a:latin typeface="Calibri" panose="020F0502020204030204"/>
                  <a:ea typeface="Lato" panose="020F0502020204030203" pitchFamily="34" charset="0"/>
                  <a:cs typeface="Lato" panose="020F0502020204030203" pitchFamily="34" charset="0"/>
                </a:rPr>
                <a:t>活动主题是什么</a:t>
              </a:r>
              <a:endParaRPr kumimoji="0" lang="id-ID" sz="4400" b="1" i="0" u="none" strike="noStrike" kern="1200" cap="none" spc="0" normalizeH="0" baseline="0" noProof="0" dirty="0">
                <a:ln>
                  <a:noFill/>
                </a:ln>
                <a:solidFill>
                  <a:prstClr val="white">
                    <a:lumMod val="95000"/>
                  </a:prstClr>
                </a:solidFill>
                <a:effectLst/>
                <a:uLnTx/>
                <a:uFillTx/>
                <a:latin typeface="Calibri" panose="020F0502020204030204"/>
                <a:ea typeface="Lato" panose="020F0502020204030203" pitchFamily="34" charset="0"/>
                <a:cs typeface="Lato" panose="020F0502020204030203" pitchFamily="34" charset="0"/>
              </a:endParaRPr>
            </a:p>
          </p:txBody>
        </p:sp>
        <p:sp>
          <p:nvSpPr>
            <p:cNvPr id="38" name="Rectangle 14"/>
            <p:cNvSpPr/>
            <p:nvPr/>
          </p:nvSpPr>
          <p:spPr>
            <a:xfrm>
              <a:off x="1020636" y="2238630"/>
              <a:ext cx="3604260"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1000" b="0" i="0" u="none" strike="noStrike" kern="0" cap="none" spc="0" normalizeH="0" baseline="0" noProof="0" dirty="0">
                  <a:ln>
                    <a:noFill/>
                  </a:ln>
                  <a:solidFill>
                    <a:prstClr val="white">
                      <a:lumMod val="95000"/>
                    </a:prstClr>
                  </a:solidFill>
                  <a:effectLst/>
                  <a:uLnTx/>
                  <a:uFillTx/>
                  <a:ea typeface="Lato" panose="020F0502020204030203" pitchFamily="34" charset="0"/>
                  <a:cs typeface="Lato" panose="020F0502020204030203" pitchFamily="34" charset="0"/>
                </a:rPr>
                <a:t>Lorem ipsum dolor sit amet, lacus nulla ac netus nibh aliquet</a:t>
              </a:r>
              <a:endParaRPr kumimoji="0" lang="id-ID" sz="1000" b="0" i="0" u="none" strike="noStrike" kern="0" cap="none" spc="0" normalizeH="0" baseline="0" noProof="0" dirty="0">
                <a:ln>
                  <a:noFill/>
                </a:ln>
                <a:solidFill>
                  <a:prstClr val="white">
                    <a:lumMod val="95000"/>
                  </a:prstClr>
                </a:solidFill>
                <a:effectLst/>
                <a:uLnTx/>
                <a:uFillTx/>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0-#ppt_w/2"/>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up)">
                                      <p:cBhvr>
                                        <p:cTn id="45" dur="500"/>
                                        <p:tgtEl>
                                          <p:spTgt spid="3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up)">
                                      <p:cBhvr>
                                        <p:cTn id="49" dur="500"/>
                                        <p:tgtEl>
                                          <p:spTgt spid="30"/>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up)">
                                      <p:cBhvr>
                                        <p:cTn id="59" dur="500"/>
                                        <p:tgtEl>
                                          <p:spTgt spid="35"/>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up)">
                                      <p:cBhvr>
                                        <p:cTn id="6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7" grpId="0" animBg="1"/>
      <p:bldP spid="28" grpId="0" animBg="1"/>
      <p:bldP spid="29" grpId="0" animBg="1"/>
      <p:bldP spid="30" grpId="0"/>
      <p:bldP spid="31" grpId="0"/>
      <p:bldP spid="32" grpId="0"/>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9700" y="0"/>
            <a:ext cx="4292600" cy="6858000"/>
          </a:xfrm>
          <a:prstGeom prst="rect">
            <a:avLst/>
          </a:prstGeom>
          <a:solidFill>
            <a:srgbClr val="99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 name="矩形 5"/>
          <p:cNvSpPr/>
          <p:nvPr/>
        </p:nvSpPr>
        <p:spPr>
          <a:xfrm>
            <a:off x="259080" y="321532"/>
            <a:ext cx="11656312" cy="6296598"/>
          </a:xfrm>
          <a:prstGeom prst="rect">
            <a:avLst/>
          </a:prstGeom>
          <a:solidFill>
            <a:schemeClr val="bg1"/>
          </a:solidFill>
          <a:ln>
            <a:noFill/>
          </a:ln>
          <a:effectLst>
            <a:outerShdw blurRad="558800" sx="103000" sy="103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cxnSp>
        <p:nvCxnSpPr>
          <p:cNvPr id="24" name="Straight Connector 11"/>
          <p:cNvCxnSpPr/>
          <p:nvPr/>
        </p:nvCxnSpPr>
        <p:spPr>
          <a:xfrm>
            <a:off x="741894" y="3446064"/>
            <a:ext cx="1494972" cy="0"/>
          </a:xfrm>
          <a:prstGeom prst="line">
            <a:avLst/>
          </a:prstGeom>
          <a:noFill/>
          <a:ln w="1270" cap="flat" cmpd="sng" algn="ctr">
            <a:solidFill>
              <a:sysClr val="window" lastClr="FFFFFF">
                <a:lumMod val="95000"/>
              </a:sysClr>
            </a:solidFill>
            <a:prstDash val="solid"/>
            <a:miter lim="800000"/>
          </a:ln>
          <a:effectLst/>
        </p:spPr>
      </p:cxnSp>
      <p:grpSp>
        <p:nvGrpSpPr>
          <p:cNvPr id="14" name="组合 13"/>
          <p:cNvGrpSpPr/>
          <p:nvPr/>
        </p:nvGrpSpPr>
        <p:grpSpPr>
          <a:xfrm>
            <a:off x="1072646" y="3964419"/>
            <a:ext cx="10069010" cy="1662214"/>
            <a:chOff x="1072646" y="3964419"/>
            <a:chExt cx="10069010" cy="1662214"/>
          </a:xfrm>
        </p:grpSpPr>
        <p:sp>
          <p:nvSpPr>
            <p:cNvPr id="15" name="Rectangle 14"/>
            <p:cNvSpPr/>
            <p:nvPr/>
          </p:nvSpPr>
          <p:spPr bwMode="auto">
            <a:xfrm>
              <a:off x="4624649" y="3964419"/>
              <a:ext cx="2962349" cy="461665"/>
            </a:xfrm>
            <a:prstGeom prst="rect">
              <a:avLst/>
            </a:prstGeom>
            <a:noFill/>
            <a:ln>
              <a:noFill/>
            </a:ln>
          </p:spPr>
          <p:txBody>
            <a:bodyPr vert="horz" wrap="none" lIns="0" tIns="0" rIns="0" bIns="0" anchor="t" anchorCtr="0">
              <a:spAutoFit/>
            </a:bodyPr>
            <a:lstStyle/>
            <a:p>
              <a:pPr algn="ctr" defTabSz="2286000">
                <a:lnSpc>
                  <a:spcPts val="3600"/>
                </a:lnSpc>
              </a:pPr>
              <a:r>
                <a:rPr lang="zh-CN" altLang="en-US" sz="3000" b="1" spc="300" dirty="0">
                  <a:solidFill>
                    <a:srgbClr val="99191E"/>
                  </a:solidFill>
                  <a:ea typeface="Playfair Display SC" charset="0"/>
                  <a:cs typeface="Playfair Display SC" charset="0"/>
                  <a:sym typeface="Bebas Neue" charset="0"/>
                </a:rPr>
                <a:t>我们的场地布置</a:t>
              </a:r>
              <a:endParaRPr lang="en-US" sz="3000" b="1" spc="300" dirty="0">
                <a:solidFill>
                  <a:srgbClr val="99191E"/>
                </a:solidFill>
                <a:ea typeface="Playfair Display SC" charset="0"/>
                <a:cs typeface="Playfair Display SC" charset="0"/>
                <a:sym typeface="Bebas Neue" charset="0"/>
              </a:endParaRPr>
            </a:p>
          </p:txBody>
        </p:sp>
        <p:sp>
          <p:nvSpPr>
            <p:cNvPr id="26" name="TextBox 15"/>
            <p:cNvSpPr txBox="1"/>
            <p:nvPr/>
          </p:nvSpPr>
          <p:spPr>
            <a:xfrm>
              <a:off x="5198282" y="4466245"/>
              <a:ext cx="1811714" cy="230832"/>
            </a:xfrm>
            <a:prstGeom prst="rect">
              <a:avLst/>
            </a:prstGeom>
            <a:noFill/>
          </p:spPr>
          <p:txBody>
            <a:bodyPr wrap="none" rtlCol="0" anchor="ctr" anchorCtr="0">
              <a:spAutoFit/>
            </a:bodyPr>
            <a:lstStyle/>
            <a:p>
              <a:pPr algn="ctr" defTabSz="914400"/>
              <a:r>
                <a:rPr lang="en-US" sz="900" spc="300" dirty="0">
                  <a:solidFill>
                    <a:srgbClr val="FFFFFF">
                      <a:lumMod val="75000"/>
                    </a:srgbClr>
                  </a:solidFill>
                  <a:ea typeface="Montserrat" charset="0"/>
                  <a:cs typeface="Montserrat" charset="0"/>
                </a:rPr>
                <a:t>WRITE SOMETHING HERE</a:t>
              </a:r>
              <a:endParaRPr lang="en-US" sz="900" spc="300" dirty="0">
                <a:solidFill>
                  <a:srgbClr val="FFFFFF">
                    <a:lumMod val="75000"/>
                  </a:srgbClr>
                </a:solidFill>
                <a:ea typeface="Montserrat" charset="0"/>
                <a:cs typeface="Montserrat" charset="0"/>
              </a:endParaRPr>
            </a:p>
          </p:txBody>
        </p:sp>
        <p:sp>
          <p:nvSpPr>
            <p:cNvPr id="27" name="TextBox 8"/>
            <p:cNvSpPr txBox="1"/>
            <p:nvPr/>
          </p:nvSpPr>
          <p:spPr>
            <a:xfrm>
              <a:off x="1072646" y="4957539"/>
              <a:ext cx="10069010" cy="669094"/>
            </a:xfrm>
            <a:prstGeom prst="rect">
              <a:avLst/>
            </a:prstGeom>
            <a:noFill/>
          </p:spPr>
          <p:txBody>
            <a:bodyPr wrap="square" lIns="0" tIns="0" rIns="0" bIns="0" numCol="1" spcCol="959784">
              <a:spAutoFit/>
            </a:bodyPr>
            <a:lstStyle/>
            <a:p>
              <a:pPr algn="ctr" defTabSz="914400">
                <a:lnSpc>
                  <a:spcPts val="1825"/>
                </a:lnSpc>
              </a:pPr>
              <a:r>
                <a:rPr lang="en-US" sz="1250" dirty="0">
                  <a:solidFill>
                    <a:srgbClr val="7F7F7F"/>
                  </a:solidFill>
                  <a:ea typeface="Lato Light" panose="020F0502020204030203" pitchFamily="34" charset="0"/>
                  <a:cs typeface="Lato Light" panose="020F0502020204030203" pitchFamily="34" charset="0"/>
                </a:rPr>
                <a:t>Investment generally results in acquiring an asset, also called an investment. If the asset is available at a price worth investing, it is normally expected either to generate income, or to appreciate in value, so that it can be sold at a higher price invest Investment generally results results in acquiring an asset also called an investment. If the asset is available at a price worth investing, it is normally expected either to generate income, or to appreciate in value, so that it can be sold investment generally results in acquiring an asset</a:t>
              </a:r>
              <a:endParaRPr lang="en-US" sz="1250" dirty="0">
                <a:solidFill>
                  <a:srgbClr val="7F7F7F"/>
                </a:solidFill>
                <a:ea typeface="Lato Light" panose="020F0502020204030203" pitchFamily="34" charset="0"/>
                <a:cs typeface="Lato Light" panose="020F0502020204030203" pitchFamily="34" charset="0"/>
              </a:endParaRPr>
            </a:p>
          </p:txBody>
        </p:sp>
      </p:grpSp>
      <p:pic>
        <p:nvPicPr>
          <p:cNvPr id="28" name="图片占位符 3"/>
          <p:cNvPicPr>
            <a:picLocks noChangeAspect="1"/>
          </p:cNvPicPr>
          <p:nvPr/>
        </p:nvPicPr>
        <p:blipFill>
          <a:blip r:embed="rId1" cstate="email">
            <a:extLst>
              <a:ext uri="{28A0092B-C50C-407E-A947-70E740481C1C}">
                <a14:useLocalDpi xmlns:a14="http://schemas.microsoft.com/office/drawing/2010/main" val="0"/>
              </a:ext>
            </a:extLst>
          </a:blip>
          <a:srcRect t="12936" b="12936"/>
          <a:stretch>
            <a:fillRect/>
          </a:stretch>
        </p:blipFill>
        <p:spPr>
          <a:xfrm>
            <a:off x="-269202" y="-2249697"/>
            <a:ext cx="13721133" cy="5719528"/>
          </a:xfrm>
          <a:custGeom>
            <a:avLst/>
            <a:gdLst>
              <a:gd name="connsiteX0" fmla="*/ 22113293 w 27435120"/>
              <a:gd name="connsiteY0" fmla="*/ 8728822 h 11439056"/>
              <a:gd name="connsiteX1" fmla="*/ 22089685 w 27435120"/>
              <a:gd name="connsiteY1" fmla="*/ 8751432 h 11439056"/>
              <a:gd name="connsiteX2" fmla="*/ 22108871 w 27435120"/>
              <a:gd name="connsiteY2" fmla="*/ 8771743 h 11439056"/>
              <a:gd name="connsiteX3" fmla="*/ 22136049 w 27435120"/>
              <a:gd name="connsiteY3" fmla="*/ 8751432 h 11439056"/>
              <a:gd name="connsiteX4" fmla="*/ 22126457 w 27435120"/>
              <a:gd name="connsiteY4" fmla="*/ 8732815 h 11439056"/>
              <a:gd name="connsiteX5" fmla="*/ 22113293 w 27435120"/>
              <a:gd name="connsiteY5" fmla="*/ 8728822 h 11439056"/>
              <a:gd name="connsiteX6" fmla="*/ 26635011 w 27435120"/>
              <a:gd name="connsiteY6" fmla="*/ 7541278 h 11439056"/>
              <a:gd name="connsiteX7" fmla="*/ 26344035 w 27435120"/>
              <a:gd name="connsiteY7" fmla="*/ 7769768 h 11439056"/>
              <a:gd name="connsiteX8" fmla="*/ 26324849 w 27435120"/>
              <a:gd name="connsiteY8" fmla="*/ 7839162 h 11439056"/>
              <a:gd name="connsiteX9" fmla="*/ 26390399 w 27435120"/>
              <a:gd name="connsiteY9" fmla="*/ 7829007 h 11439056"/>
              <a:gd name="connsiteX10" fmla="*/ 26635011 w 27435120"/>
              <a:gd name="connsiteY10" fmla="*/ 7541278 h 11439056"/>
              <a:gd name="connsiteX11" fmla="*/ 27153639 w 27435120"/>
              <a:gd name="connsiteY11" fmla="*/ 5795680 h 11439056"/>
              <a:gd name="connsiteX12" fmla="*/ 26989941 w 27435120"/>
              <a:gd name="connsiteY12" fmla="*/ 5984155 h 11439056"/>
              <a:gd name="connsiteX13" fmla="*/ 27028311 w 27435120"/>
              <a:gd name="connsiteY13" fmla="*/ 6004466 h 11439056"/>
              <a:gd name="connsiteX14" fmla="*/ 27205775 w 27435120"/>
              <a:gd name="connsiteY14" fmla="*/ 5845368 h 11439056"/>
              <a:gd name="connsiteX15" fmla="*/ 27178597 w 27435120"/>
              <a:gd name="connsiteY15" fmla="*/ 5796285 h 11439056"/>
              <a:gd name="connsiteX16" fmla="*/ 27153639 w 27435120"/>
              <a:gd name="connsiteY16" fmla="*/ 5795680 h 11439056"/>
              <a:gd name="connsiteX17" fmla="*/ 23429461 w 27435120"/>
              <a:gd name="connsiteY17" fmla="*/ 3883733 h 11439056"/>
              <a:gd name="connsiteX18" fmla="*/ 23429461 w 27435120"/>
              <a:gd name="connsiteY18" fmla="*/ 3893888 h 11439056"/>
              <a:gd name="connsiteX19" fmla="*/ 23448647 w 27435120"/>
              <a:gd name="connsiteY19" fmla="*/ 3893888 h 11439056"/>
              <a:gd name="connsiteX20" fmla="*/ 21827485 w 27435120"/>
              <a:gd name="connsiteY20" fmla="*/ 3604466 h 11439056"/>
              <a:gd name="connsiteX21" fmla="*/ 21808299 w 27435120"/>
              <a:gd name="connsiteY21" fmla="*/ 3614621 h 11439056"/>
              <a:gd name="connsiteX22" fmla="*/ 21827485 w 27435120"/>
              <a:gd name="connsiteY22" fmla="*/ 3614621 h 11439056"/>
              <a:gd name="connsiteX23" fmla="*/ 21827485 w 27435120"/>
              <a:gd name="connsiteY23" fmla="*/ 3604466 h 11439056"/>
              <a:gd name="connsiteX24" fmla="*/ 19259847 w 27435120"/>
              <a:gd name="connsiteY24" fmla="*/ 937048 h 11439056"/>
              <a:gd name="connsiteX25" fmla="*/ 19267841 w 27435120"/>
              <a:gd name="connsiteY25" fmla="*/ 937048 h 11439056"/>
              <a:gd name="connsiteX26" fmla="*/ 19260701 w 27435120"/>
              <a:gd name="connsiteY26" fmla="*/ 938792 h 11439056"/>
              <a:gd name="connsiteX27" fmla="*/ 3962536 w 27435120"/>
              <a:gd name="connsiteY27" fmla="*/ 24 h 11439056"/>
              <a:gd name="connsiteX28" fmla="*/ 4144997 w 27435120"/>
              <a:gd name="connsiteY28" fmla="*/ 112789 h 11439056"/>
              <a:gd name="connsiteX29" fmla="*/ 4312868 w 27435120"/>
              <a:gd name="connsiteY29" fmla="*/ 341279 h 11439056"/>
              <a:gd name="connsiteX30" fmla="*/ 4453561 w 27435120"/>
              <a:gd name="connsiteY30" fmla="*/ 410673 h 11439056"/>
              <a:gd name="connsiteX31" fmla="*/ 4725353 w 27435120"/>
              <a:gd name="connsiteY31" fmla="*/ 530842 h 11439056"/>
              <a:gd name="connsiteX32" fmla="*/ 4968368 w 27435120"/>
              <a:gd name="connsiteY32" fmla="*/ 530842 h 11439056"/>
              <a:gd name="connsiteX33" fmla="*/ 5147431 w 27435120"/>
              <a:gd name="connsiteY33" fmla="*/ 569770 h 11439056"/>
              <a:gd name="connsiteX34" fmla="*/ 5259346 w 27435120"/>
              <a:gd name="connsiteY34" fmla="*/ 965821 h 11439056"/>
              <a:gd name="connsiteX35" fmla="*/ 5540731 w 27435120"/>
              <a:gd name="connsiteY35" fmla="*/ 1471885 h 11439056"/>
              <a:gd name="connsiteX36" fmla="*/ 5662238 w 27435120"/>
              <a:gd name="connsiteY36" fmla="*/ 1482041 h 11439056"/>
              <a:gd name="connsiteX37" fmla="*/ 5953215 w 27435120"/>
              <a:gd name="connsiteY37" fmla="*/ 1482041 h 11439056"/>
              <a:gd name="connsiteX38" fmla="*/ 6647085 w 27435120"/>
              <a:gd name="connsiteY38" fmla="*/ 1859474 h 11439056"/>
              <a:gd name="connsiteX39" fmla="*/ 6918878 w 27435120"/>
              <a:gd name="connsiteY39" fmla="*/ 2157358 h 11439056"/>
              <a:gd name="connsiteX40" fmla="*/ 7115527 w 27435120"/>
              <a:gd name="connsiteY40" fmla="*/ 2742971 h 11439056"/>
              <a:gd name="connsiteX41" fmla="*/ 7125120 w 27435120"/>
              <a:gd name="connsiteY41" fmla="*/ 2802210 h 11439056"/>
              <a:gd name="connsiteX42" fmla="*/ 7171484 w 27435120"/>
              <a:gd name="connsiteY42" fmla="*/ 2930842 h 11439056"/>
              <a:gd name="connsiteX43" fmla="*/ 7265813 w 27435120"/>
              <a:gd name="connsiteY43" fmla="*/ 2841138 h 11439056"/>
              <a:gd name="connsiteX44" fmla="*/ 7396912 w 27435120"/>
              <a:gd name="connsiteY44" fmla="*/ 2385849 h 11439056"/>
              <a:gd name="connsiteX45" fmla="*/ 7734255 w 27435120"/>
              <a:gd name="connsiteY45" fmla="*/ 1939022 h 11439056"/>
              <a:gd name="connsiteX46" fmla="*/ 8071597 w 27435120"/>
              <a:gd name="connsiteY46" fmla="*/ 1977950 h 11439056"/>
              <a:gd name="connsiteX47" fmla="*/ 8624773 w 27435120"/>
              <a:gd name="connsiteY47" fmla="*/ 2365538 h 11439056"/>
              <a:gd name="connsiteX48" fmla="*/ 8680731 w 27435120"/>
              <a:gd name="connsiteY48" fmla="*/ 2385849 h 11439056"/>
              <a:gd name="connsiteX49" fmla="*/ 9139581 w 27435120"/>
              <a:gd name="connsiteY49" fmla="*/ 2781899 h 11439056"/>
              <a:gd name="connsiteX50" fmla="*/ 9195537 w 27435120"/>
              <a:gd name="connsiteY50" fmla="*/ 2940997 h 11439056"/>
              <a:gd name="connsiteX51" fmla="*/ 9280273 w 27435120"/>
              <a:gd name="connsiteY51" fmla="*/ 3010390 h 11439056"/>
              <a:gd name="connsiteX52" fmla="*/ 9336230 w 27435120"/>
              <a:gd name="connsiteY52" fmla="*/ 2951152 h 11439056"/>
              <a:gd name="connsiteX53" fmla="*/ 9457737 w 27435120"/>
              <a:gd name="connsiteY53" fmla="*/ 2643112 h 11439056"/>
              <a:gd name="connsiteX54" fmla="*/ 9588837 w 27435120"/>
              <a:gd name="connsiteY54" fmla="*/ 2414622 h 11439056"/>
              <a:gd name="connsiteX55" fmla="*/ 10095650 w 27435120"/>
              <a:gd name="connsiteY55" fmla="*/ 2434932 h 11439056"/>
              <a:gd name="connsiteX56" fmla="*/ 10620049 w 27435120"/>
              <a:gd name="connsiteY56" fmla="*/ 2761589 h 11439056"/>
              <a:gd name="connsiteX57" fmla="*/ 11088492 w 27435120"/>
              <a:gd name="connsiteY57" fmla="*/ 3000235 h 11439056"/>
              <a:gd name="connsiteX58" fmla="*/ 11173226 w 27435120"/>
              <a:gd name="connsiteY58" fmla="*/ 2979925 h 11439056"/>
              <a:gd name="connsiteX59" fmla="*/ 11294733 w 27435120"/>
              <a:gd name="connsiteY59" fmla="*/ 2742971 h 11439056"/>
              <a:gd name="connsiteX60" fmla="*/ 11350692 w 27435120"/>
              <a:gd name="connsiteY60" fmla="*/ 2604184 h 11439056"/>
              <a:gd name="connsiteX61" fmla="*/ 11576118 w 27435120"/>
              <a:gd name="connsiteY61" fmla="*/ 2296145 h 11439056"/>
              <a:gd name="connsiteX62" fmla="*/ 11473796 w 27435120"/>
              <a:gd name="connsiteY62" fmla="*/ 2622802 h 11439056"/>
              <a:gd name="connsiteX63" fmla="*/ 11323511 w 27435120"/>
              <a:gd name="connsiteY63" fmla="*/ 3108557 h 11439056"/>
              <a:gd name="connsiteX64" fmla="*/ 11369877 w 27435120"/>
              <a:gd name="connsiteY64" fmla="*/ 3238881 h 11439056"/>
              <a:gd name="connsiteX65" fmla="*/ 11520161 w 27435120"/>
              <a:gd name="connsiteY65" fmla="*/ 3198260 h 11439056"/>
              <a:gd name="connsiteX66" fmla="*/ 11566526 w 27435120"/>
              <a:gd name="connsiteY66" fmla="*/ 3128867 h 11439056"/>
              <a:gd name="connsiteX67" fmla="*/ 11931048 w 27435120"/>
              <a:gd name="connsiteY67" fmla="*/ 2604184 h 11439056"/>
              <a:gd name="connsiteX68" fmla="*/ 11913461 w 27435120"/>
              <a:gd name="connsiteY68" fmla="*/ 2108275 h 11439056"/>
              <a:gd name="connsiteX69" fmla="*/ 11838318 w 27435120"/>
              <a:gd name="connsiteY69" fmla="*/ 1998261 h 11439056"/>
              <a:gd name="connsiteX70" fmla="*/ 12062147 w 27435120"/>
              <a:gd name="connsiteY70" fmla="*/ 1967795 h 11439056"/>
              <a:gd name="connsiteX71" fmla="*/ 12520996 w 27435120"/>
              <a:gd name="connsiteY71" fmla="*/ 2206441 h 11439056"/>
              <a:gd name="connsiteX72" fmla="*/ 12867931 w 27435120"/>
              <a:gd name="connsiteY72" fmla="*/ 2445087 h 11439056"/>
              <a:gd name="connsiteX73" fmla="*/ 13195682 w 27435120"/>
              <a:gd name="connsiteY73" fmla="*/ 3108557 h 11439056"/>
              <a:gd name="connsiteX74" fmla="*/ 13242045 w 27435120"/>
              <a:gd name="connsiteY74" fmla="*/ 3645087 h 11439056"/>
              <a:gd name="connsiteX75" fmla="*/ 13251639 w 27435120"/>
              <a:gd name="connsiteY75" fmla="*/ 4328866 h 11439056"/>
              <a:gd name="connsiteX76" fmla="*/ 13280416 w 27435120"/>
              <a:gd name="connsiteY76" fmla="*/ 4408415 h 11439056"/>
              <a:gd name="connsiteX77" fmla="*/ 13317188 w 27435120"/>
              <a:gd name="connsiteY77" fmla="*/ 4339022 h 11439056"/>
              <a:gd name="connsiteX78" fmla="*/ 13617758 w 27435120"/>
              <a:gd name="connsiteY78" fmla="*/ 3179643 h 11439056"/>
              <a:gd name="connsiteX79" fmla="*/ 13654530 w 27435120"/>
              <a:gd name="connsiteY79" fmla="*/ 3039163 h 11439056"/>
              <a:gd name="connsiteX80" fmla="*/ 13833593 w 27435120"/>
              <a:gd name="connsiteY80" fmla="*/ 2990080 h 11439056"/>
              <a:gd name="connsiteX81" fmla="*/ 14039836 w 27435120"/>
              <a:gd name="connsiteY81" fmla="*/ 2961307 h 11439056"/>
              <a:gd name="connsiteX82" fmla="*/ 14479500 w 27435120"/>
              <a:gd name="connsiteY82" fmla="*/ 2524636 h 11439056"/>
              <a:gd name="connsiteX83" fmla="*/ 14724113 w 27435120"/>
              <a:gd name="connsiteY83" fmla="*/ 2533098 h 11439056"/>
              <a:gd name="connsiteX84" fmla="*/ 14901577 w 27435120"/>
              <a:gd name="connsiteY84" fmla="*/ 2553409 h 11439056"/>
              <a:gd name="connsiteX85" fmla="*/ 15398797 w 27435120"/>
              <a:gd name="connsiteY85" fmla="*/ 2504325 h 11439056"/>
              <a:gd name="connsiteX86" fmla="*/ 15744133 w 27435120"/>
              <a:gd name="connsiteY86" fmla="*/ 2702351 h 11439056"/>
              <a:gd name="connsiteX87" fmla="*/ 15959969 w 27435120"/>
              <a:gd name="connsiteY87" fmla="*/ 2692196 h 11439056"/>
              <a:gd name="connsiteX88" fmla="*/ 16139032 w 27435120"/>
              <a:gd name="connsiteY88" fmla="*/ 2583874 h 11439056"/>
              <a:gd name="connsiteX89" fmla="*/ 16297311 w 27435120"/>
              <a:gd name="connsiteY89" fmla="*/ 2771744 h 11439056"/>
              <a:gd name="connsiteX90" fmla="*/ 16541925 w 27435120"/>
              <a:gd name="connsiteY90" fmla="*/ 3059473 h 11439056"/>
              <a:gd name="connsiteX91" fmla="*/ 16700203 w 27435120"/>
              <a:gd name="connsiteY91" fmla="*/ 3179643 h 11439056"/>
              <a:gd name="connsiteX92" fmla="*/ 17075915 w 27435120"/>
              <a:gd name="connsiteY92" fmla="*/ 3575693 h 11439056"/>
              <a:gd name="connsiteX93" fmla="*/ 17187831 w 27435120"/>
              <a:gd name="connsiteY93" fmla="*/ 3863422 h 11439056"/>
              <a:gd name="connsiteX94" fmla="*/ 17253381 w 27435120"/>
              <a:gd name="connsiteY94" fmla="*/ 3981899 h 11439056"/>
              <a:gd name="connsiteX95" fmla="*/ 17347709 w 27435120"/>
              <a:gd name="connsiteY95" fmla="*/ 3922661 h 11439056"/>
              <a:gd name="connsiteX96" fmla="*/ 17777779 w 27435120"/>
              <a:gd name="connsiteY96" fmla="*/ 3367513 h 11439056"/>
              <a:gd name="connsiteX97" fmla="*/ 17872107 w 27435120"/>
              <a:gd name="connsiteY97" fmla="*/ 3089939 h 11439056"/>
              <a:gd name="connsiteX98" fmla="*/ 18153493 w 27435120"/>
              <a:gd name="connsiteY98" fmla="*/ 1592055 h 11439056"/>
              <a:gd name="connsiteX99" fmla="*/ 18444471 w 27435120"/>
              <a:gd name="connsiteY99" fmla="*/ 757640 h 11439056"/>
              <a:gd name="connsiteX100" fmla="*/ 18949685 w 27435120"/>
              <a:gd name="connsiteY100" fmla="*/ 510532 h 11439056"/>
              <a:gd name="connsiteX101" fmla="*/ 19119155 w 27435120"/>
              <a:gd name="connsiteY101" fmla="*/ 728867 h 11439056"/>
              <a:gd name="connsiteX102" fmla="*/ 19071191 w 27435120"/>
              <a:gd name="connsiteY102" fmla="*/ 877809 h 11439056"/>
              <a:gd name="connsiteX103" fmla="*/ 19184705 w 27435120"/>
              <a:gd name="connsiteY103" fmla="*/ 957358 h 11439056"/>
              <a:gd name="connsiteX104" fmla="*/ 19226273 w 27435120"/>
              <a:gd name="connsiteY104" fmla="*/ 947203 h 11439056"/>
              <a:gd name="connsiteX105" fmla="*/ 19260701 w 27435120"/>
              <a:gd name="connsiteY105" fmla="*/ 938792 h 11439056"/>
              <a:gd name="connsiteX106" fmla="*/ 19297819 w 27435120"/>
              <a:gd name="connsiteY106" fmla="*/ 1014692 h 11439056"/>
              <a:gd name="connsiteX107" fmla="*/ 19342983 w 27435120"/>
              <a:gd name="connsiteY107" fmla="*/ 1085990 h 11439056"/>
              <a:gd name="connsiteX108" fmla="*/ 19381355 w 27435120"/>
              <a:gd name="connsiteY108" fmla="*/ 1412647 h 11439056"/>
              <a:gd name="connsiteX109" fmla="*/ 19334989 w 27435120"/>
              <a:gd name="connsiteY109" fmla="*/ 1432957 h 11439056"/>
              <a:gd name="connsiteX110" fmla="*/ 19325397 w 27435120"/>
              <a:gd name="connsiteY110" fmla="*/ 1453268 h 11439056"/>
              <a:gd name="connsiteX111" fmla="*/ 19381355 w 27435120"/>
              <a:gd name="connsiteY111" fmla="*/ 1412647 h 11439056"/>
              <a:gd name="connsiteX112" fmla="*/ 19597189 w 27435120"/>
              <a:gd name="connsiteY112" fmla="*/ 1333098 h 11439056"/>
              <a:gd name="connsiteX113" fmla="*/ 19709103 w 27435120"/>
              <a:gd name="connsiteY113" fmla="*/ 1630983 h 11439056"/>
              <a:gd name="connsiteX114" fmla="*/ 19728289 w 27435120"/>
              <a:gd name="connsiteY114" fmla="*/ 1810390 h 11439056"/>
              <a:gd name="connsiteX115" fmla="*/ 19821019 w 27435120"/>
              <a:gd name="connsiteY115" fmla="*/ 2673578 h 11439056"/>
              <a:gd name="connsiteX116" fmla="*/ 19821019 w 27435120"/>
              <a:gd name="connsiteY116" fmla="*/ 3287964 h 11439056"/>
              <a:gd name="connsiteX117" fmla="*/ 19952119 w 27435120"/>
              <a:gd name="connsiteY117" fmla="*/ 3516455 h 11439056"/>
              <a:gd name="connsiteX118" fmla="*/ 20458931 w 27435120"/>
              <a:gd name="connsiteY118" fmla="*/ 3575693 h 11439056"/>
              <a:gd name="connsiteX119" fmla="*/ 20759501 w 27435120"/>
              <a:gd name="connsiteY119" fmla="*/ 3377668 h 11439056"/>
              <a:gd name="connsiteX120" fmla="*/ 20927373 w 27435120"/>
              <a:gd name="connsiteY120" fmla="*/ 3267654 h 11439056"/>
              <a:gd name="connsiteX121" fmla="*/ 21235937 w 27435120"/>
              <a:gd name="connsiteY121" fmla="*/ 3308274 h 11439056"/>
              <a:gd name="connsiteX122" fmla="*/ 21395815 w 27435120"/>
              <a:gd name="connsiteY122" fmla="*/ 3347202 h 11439056"/>
              <a:gd name="connsiteX123" fmla="*/ 22548535 w 27435120"/>
              <a:gd name="connsiteY123" fmla="*/ 3763563 h 11439056"/>
              <a:gd name="connsiteX124" fmla="*/ 22839511 w 27435120"/>
              <a:gd name="connsiteY124" fmla="*/ 3873578 h 11439056"/>
              <a:gd name="connsiteX125" fmla="*/ 23400683 w 27435120"/>
              <a:gd name="connsiteY125" fmla="*/ 3753408 h 11439056"/>
              <a:gd name="connsiteX126" fmla="*/ 23944267 w 27435120"/>
              <a:gd name="connsiteY126" fmla="*/ 3596004 h 11439056"/>
              <a:gd name="connsiteX127" fmla="*/ 24075367 w 27435120"/>
              <a:gd name="connsiteY127" fmla="*/ 3575693 h 11439056"/>
              <a:gd name="connsiteX128" fmla="*/ 24535815 w 27435120"/>
              <a:gd name="connsiteY128" fmla="*/ 3426751 h 11439056"/>
              <a:gd name="connsiteX129" fmla="*/ 24713281 w 27435120"/>
              <a:gd name="connsiteY129" fmla="*/ 3257499 h 11439056"/>
              <a:gd name="connsiteX130" fmla="*/ 24778831 w 27435120"/>
              <a:gd name="connsiteY130" fmla="*/ 3228726 h 11439056"/>
              <a:gd name="connsiteX131" fmla="*/ 25088993 w 27435120"/>
              <a:gd name="connsiteY131" fmla="*/ 3318430 h 11439056"/>
              <a:gd name="connsiteX132" fmla="*/ 25322415 w 27435120"/>
              <a:gd name="connsiteY132" fmla="*/ 3318430 h 11439056"/>
              <a:gd name="connsiteX133" fmla="*/ 26033871 w 27435120"/>
              <a:gd name="connsiteY133" fmla="*/ 3089939 h 11439056"/>
              <a:gd name="connsiteX134" fmla="*/ 26062649 w 27435120"/>
              <a:gd name="connsiteY134" fmla="*/ 3089939 h 11439056"/>
              <a:gd name="connsiteX135" fmla="*/ 26288077 w 27435120"/>
              <a:gd name="connsiteY135" fmla="*/ 3128867 h 11439056"/>
              <a:gd name="connsiteX136" fmla="*/ 26184157 w 27435120"/>
              <a:gd name="connsiteY136" fmla="*/ 3347202 h 11439056"/>
              <a:gd name="connsiteX137" fmla="*/ 26128199 w 27435120"/>
              <a:gd name="connsiteY137" fmla="*/ 3655242 h 11439056"/>
              <a:gd name="connsiteX138" fmla="*/ 26137791 w 27435120"/>
              <a:gd name="connsiteY138" fmla="*/ 3981899 h 11439056"/>
              <a:gd name="connsiteX139" fmla="*/ 26579055 w 27435120"/>
              <a:gd name="connsiteY139" fmla="*/ 4240855 h 11439056"/>
              <a:gd name="connsiteX140" fmla="*/ 26719747 w 27435120"/>
              <a:gd name="connsiteY140" fmla="*/ 4647061 h 11439056"/>
              <a:gd name="connsiteX141" fmla="*/ 26662191 w 27435120"/>
              <a:gd name="connsiteY141" fmla="*/ 4855242 h 11439056"/>
              <a:gd name="connsiteX142" fmla="*/ 26635011 w 27435120"/>
              <a:gd name="connsiteY142" fmla="*/ 5014339 h 11439056"/>
              <a:gd name="connsiteX143" fmla="*/ 26906805 w 27435120"/>
              <a:gd name="connsiteY143" fmla="*/ 5469628 h 11439056"/>
              <a:gd name="connsiteX144" fmla="*/ 26981947 w 27435120"/>
              <a:gd name="connsiteY144" fmla="*/ 5539021 h 11439056"/>
              <a:gd name="connsiteX145" fmla="*/ 27356061 w 27435120"/>
              <a:gd name="connsiteY145" fmla="*/ 5737047 h 11439056"/>
              <a:gd name="connsiteX146" fmla="*/ 27384839 w 27435120"/>
              <a:gd name="connsiteY146" fmla="*/ 5924917 h 11439056"/>
              <a:gd name="connsiteX147" fmla="*/ 27280919 w 27435120"/>
              <a:gd name="connsiteY147" fmla="*/ 6629007 h 11439056"/>
              <a:gd name="connsiteX148" fmla="*/ 27234553 w 27435120"/>
              <a:gd name="connsiteY148" fmla="*/ 6867653 h 11439056"/>
              <a:gd name="connsiteX149" fmla="*/ 26858841 w 27435120"/>
              <a:gd name="connsiteY149" fmla="*/ 7492194 h 11439056"/>
              <a:gd name="connsiteX150" fmla="*/ 26334441 w 27435120"/>
              <a:gd name="connsiteY150" fmla="*/ 8067653 h 11439056"/>
              <a:gd name="connsiteX151" fmla="*/ 26043463 w 27435120"/>
              <a:gd name="connsiteY151" fmla="*/ 8316454 h 11439056"/>
              <a:gd name="connsiteX152" fmla="*/ 25659757 w 27435120"/>
              <a:gd name="connsiteY152" fmla="*/ 8365537 h 11439056"/>
              <a:gd name="connsiteX153" fmla="*/ 25162537 w 27435120"/>
              <a:gd name="connsiteY153" fmla="*/ 8563562 h 11439056"/>
              <a:gd name="connsiteX154" fmla="*/ 24965887 w 27435120"/>
              <a:gd name="connsiteY154" fmla="*/ 8602490 h 11439056"/>
              <a:gd name="connsiteX155" fmla="*/ 24470265 w 27435120"/>
              <a:gd name="connsiteY155" fmla="*/ 8543252 h 11439056"/>
              <a:gd name="connsiteX156" fmla="*/ 23953861 w 27435120"/>
              <a:gd name="connsiteY156" fmla="*/ 8622800 h 11439056"/>
              <a:gd name="connsiteX157" fmla="*/ 23570153 w 27435120"/>
              <a:gd name="connsiteY157" fmla="*/ 8781898 h 11439056"/>
              <a:gd name="connsiteX158" fmla="*/ 23204033 w 27435120"/>
              <a:gd name="connsiteY158" fmla="*/ 8990078 h 11439056"/>
              <a:gd name="connsiteX159" fmla="*/ 23485419 w 27435120"/>
              <a:gd name="connsiteY159" fmla="*/ 8722659 h 11439056"/>
              <a:gd name="connsiteX160" fmla="*/ 23766803 w 27435120"/>
              <a:gd name="connsiteY160" fmla="*/ 8445085 h 11439056"/>
              <a:gd name="connsiteX161" fmla="*/ 23813167 w 27435120"/>
              <a:gd name="connsiteY161" fmla="*/ 8275833 h 11439056"/>
              <a:gd name="connsiteX162" fmla="*/ 23766803 w 27435120"/>
              <a:gd name="connsiteY162" fmla="*/ 8265678 h 11439056"/>
              <a:gd name="connsiteX163" fmla="*/ 23766803 w 27435120"/>
              <a:gd name="connsiteY163" fmla="*/ 8445085 h 11439056"/>
              <a:gd name="connsiteX164" fmla="*/ 23128891 w 27435120"/>
              <a:gd name="connsiteY164" fmla="*/ 8445085 h 11439056"/>
              <a:gd name="connsiteX165" fmla="*/ 22529349 w 27435120"/>
              <a:gd name="connsiteY165" fmla="*/ 8771743 h 11439056"/>
              <a:gd name="connsiteX166" fmla="*/ 22295927 w 27435120"/>
              <a:gd name="connsiteY166" fmla="*/ 8871601 h 11439056"/>
              <a:gd name="connsiteX167" fmla="*/ 21845071 w 27435120"/>
              <a:gd name="connsiteY167" fmla="*/ 8682039 h 11439056"/>
              <a:gd name="connsiteX168" fmla="*/ 21470957 w 27435120"/>
              <a:gd name="connsiteY168" fmla="*/ 8414620 h 11439056"/>
              <a:gd name="connsiteX169" fmla="*/ 21376629 w 27435120"/>
              <a:gd name="connsiteY169" fmla="*/ 8375692 h 11439056"/>
              <a:gd name="connsiteX170" fmla="*/ 21048881 w 27435120"/>
              <a:gd name="connsiteY170" fmla="*/ 7949176 h 11439056"/>
              <a:gd name="connsiteX171" fmla="*/ 21002515 w 27435120"/>
              <a:gd name="connsiteY171" fmla="*/ 7412646 h 11439056"/>
              <a:gd name="connsiteX172" fmla="*/ 20534073 w 27435120"/>
              <a:gd name="connsiteY172" fmla="*/ 6965819 h 11439056"/>
              <a:gd name="connsiteX173" fmla="*/ 20383789 w 27435120"/>
              <a:gd name="connsiteY173" fmla="*/ 7085989 h 11439056"/>
              <a:gd name="connsiteX174" fmla="*/ 20177545 w 27435120"/>
              <a:gd name="connsiteY174" fmla="*/ 7620826 h 11439056"/>
              <a:gd name="connsiteX175" fmla="*/ 20187139 w 27435120"/>
              <a:gd name="connsiteY175" fmla="*/ 7820544 h 11439056"/>
              <a:gd name="connsiteX176" fmla="*/ 20214317 w 27435120"/>
              <a:gd name="connsiteY176" fmla="*/ 8445085 h 11439056"/>
              <a:gd name="connsiteX177" fmla="*/ 20102403 w 27435120"/>
              <a:gd name="connsiteY177" fmla="*/ 8514479 h 11439056"/>
              <a:gd name="connsiteX178" fmla="*/ 19915347 w 27435120"/>
              <a:gd name="connsiteY178" fmla="*/ 8385847 h 11439056"/>
              <a:gd name="connsiteX179" fmla="*/ 19568411 w 27435120"/>
              <a:gd name="connsiteY179" fmla="*/ 8404465 h 11439056"/>
              <a:gd name="connsiteX180" fmla="*/ 19502861 w 27435120"/>
              <a:gd name="connsiteY180" fmla="*/ 8385847 h 11439056"/>
              <a:gd name="connsiteX181" fmla="*/ 19165519 w 27435120"/>
              <a:gd name="connsiteY181" fmla="*/ 8157356 h 11439056"/>
              <a:gd name="connsiteX182" fmla="*/ 19061599 w 27435120"/>
              <a:gd name="connsiteY182" fmla="*/ 8245368 h 11439056"/>
              <a:gd name="connsiteX183" fmla="*/ 18772219 w 27435120"/>
              <a:gd name="connsiteY183" fmla="*/ 8959613 h 11439056"/>
              <a:gd name="connsiteX184" fmla="*/ 18602749 w 27435120"/>
              <a:gd name="connsiteY184" fmla="*/ 9249034 h 11439056"/>
              <a:gd name="connsiteX185" fmla="*/ 18153493 w 27435120"/>
              <a:gd name="connsiteY185" fmla="*/ 9614620 h 11439056"/>
              <a:gd name="connsiteX186" fmla="*/ 17806557 w 27435120"/>
              <a:gd name="connsiteY186" fmla="*/ 9724634 h 11439056"/>
              <a:gd name="connsiteX187" fmla="*/ 17581129 w 27435120"/>
              <a:gd name="connsiteY187" fmla="*/ 9645085 h 11439056"/>
              <a:gd name="connsiteX188" fmla="*/ 17027953 w 27435120"/>
              <a:gd name="connsiteY188" fmla="*/ 9228724 h 11439056"/>
              <a:gd name="connsiteX189" fmla="*/ 16850489 w 27435120"/>
              <a:gd name="connsiteY189" fmla="*/ 9089937 h 11439056"/>
              <a:gd name="connsiteX190" fmla="*/ 16493961 w 27435120"/>
              <a:gd name="connsiteY190" fmla="*/ 8891912 h 11439056"/>
              <a:gd name="connsiteX191" fmla="*/ 16156618 w 27435120"/>
              <a:gd name="connsiteY191" fmla="*/ 8643111 h 11439056"/>
              <a:gd name="connsiteX192" fmla="*/ 15875233 w 27435120"/>
              <a:gd name="connsiteY192" fmla="*/ 7998259 h 11439056"/>
              <a:gd name="connsiteX193" fmla="*/ 15753726 w 27435120"/>
              <a:gd name="connsiteY193" fmla="*/ 7849317 h 11439056"/>
              <a:gd name="connsiteX194" fmla="*/ 15603441 w 27435120"/>
              <a:gd name="connsiteY194" fmla="*/ 7977949 h 11439056"/>
              <a:gd name="connsiteX195" fmla="*/ 15576262 w 27435120"/>
              <a:gd name="connsiteY195" fmla="*/ 8206440 h 11439056"/>
              <a:gd name="connsiteX196" fmla="*/ 15613034 w 27435120"/>
              <a:gd name="connsiteY196" fmla="*/ 8663421 h 11439056"/>
              <a:gd name="connsiteX197" fmla="*/ 15772911 w 27435120"/>
              <a:gd name="connsiteY197" fmla="*/ 9228724 h 11439056"/>
              <a:gd name="connsiteX198" fmla="*/ 15838461 w 27435120"/>
              <a:gd name="connsiteY198" fmla="*/ 9614620 h 11439056"/>
              <a:gd name="connsiteX199" fmla="*/ 15894419 w 27435120"/>
              <a:gd name="connsiteY199" fmla="*/ 10279782 h 11439056"/>
              <a:gd name="connsiteX200" fmla="*/ 15998339 w 27435120"/>
              <a:gd name="connsiteY200" fmla="*/ 10369486 h 11439056"/>
              <a:gd name="connsiteX201" fmla="*/ 15904011 w 27435120"/>
              <a:gd name="connsiteY201" fmla="*/ 10616594 h 11439056"/>
              <a:gd name="connsiteX202" fmla="*/ 15884826 w 27435120"/>
              <a:gd name="connsiteY202" fmla="*/ 10904323 h 11439056"/>
              <a:gd name="connsiteX203" fmla="*/ 15884826 w 27435120"/>
              <a:gd name="connsiteY203" fmla="*/ 11063420 h 11439056"/>
              <a:gd name="connsiteX204" fmla="*/ 15828869 w 27435120"/>
              <a:gd name="connsiteY204" fmla="*/ 11330839 h 11439056"/>
              <a:gd name="connsiteX205" fmla="*/ 15763319 w 27435120"/>
              <a:gd name="connsiteY205" fmla="*/ 11410388 h 11439056"/>
              <a:gd name="connsiteX206" fmla="*/ 15425977 w 27435120"/>
              <a:gd name="connsiteY206" fmla="*/ 11261446 h 11439056"/>
              <a:gd name="connsiteX207" fmla="*/ 15370019 w 27435120"/>
              <a:gd name="connsiteY207" fmla="*/ 11004182 h 11439056"/>
              <a:gd name="connsiteX208" fmla="*/ 15154184 w 27435120"/>
              <a:gd name="connsiteY208" fmla="*/ 10924633 h 11439056"/>
              <a:gd name="connsiteX209" fmla="*/ 15061455 w 27435120"/>
              <a:gd name="connsiteY209" fmla="*/ 10963562 h 11439056"/>
              <a:gd name="connsiteX210" fmla="*/ 15079042 w 27435120"/>
              <a:gd name="connsiteY210" fmla="*/ 10855240 h 11439056"/>
              <a:gd name="connsiteX211" fmla="*/ 15127005 w 27435120"/>
              <a:gd name="connsiteY211" fmla="*/ 10745226 h 11439056"/>
              <a:gd name="connsiteX212" fmla="*/ 15117412 w 27435120"/>
              <a:gd name="connsiteY212" fmla="*/ 10696143 h 11439056"/>
              <a:gd name="connsiteX213" fmla="*/ 15042270 w 27435120"/>
              <a:gd name="connsiteY213" fmla="*/ 10696143 h 11439056"/>
              <a:gd name="connsiteX214" fmla="*/ 14872799 w 27435120"/>
              <a:gd name="connsiteY214" fmla="*/ 10973717 h 11439056"/>
              <a:gd name="connsiteX215" fmla="*/ 14648970 w 27435120"/>
              <a:gd name="connsiteY215" fmla="*/ 10745226 h 11439056"/>
              <a:gd name="connsiteX216" fmla="*/ 14573828 w 27435120"/>
              <a:gd name="connsiteY216" fmla="*/ 10328865 h 11439056"/>
              <a:gd name="connsiteX217" fmla="*/ 14508278 w 27435120"/>
              <a:gd name="connsiteY217" fmla="*/ 9942969 h 11439056"/>
              <a:gd name="connsiteX218" fmla="*/ 14404357 w 27435120"/>
              <a:gd name="connsiteY218" fmla="*/ 9773717 h 11439056"/>
              <a:gd name="connsiteX219" fmla="*/ 14263665 w 27435120"/>
              <a:gd name="connsiteY219" fmla="*/ 9069627 h 11439056"/>
              <a:gd name="connsiteX220" fmla="*/ 13945508 w 27435120"/>
              <a:gd name="connsiteY220" fmla="*/ 8643111 h 11439056"/>
              <a:gd name="connsiteX221" fmla="*/ 13860773 w 27435120"/>
              <a:gd name="connsiteY221" fmla="*/ 8473858 h 11439056"/>
              <a:gd name="connsiteX222" fmla="*/ 13683308 w 27435120"/>
              <a:gd name="connsiteY222" fmla="*/ 8275833 h 11439056"/>
              <a:gd name="connsiteX223" fmla="*/ 13421108 w 27435120"/>
              <a:gd name="connsiteY223" fmla="*/ 8534789 h 11439056"/>
              <a:gd name="connsiteX224" fmla="*/ 13411516 w 27435120"/>
              <a:gd name="connsiteY224" fmla="*/ 8951150 h 11439056"/>
              <a:gd name="connsiteX225" fmla="*/ 13195682 w 27435120"/>
              <a:gd name="connsiteY225" fmla="*/ 9902349 h 11439056"/>
              <a:gd name="connsiteX226" fmla="*/ 13101354 w 27435120"/>
              <a:gd name="connsiteY226" fmla="*/ 10151150 h 11439056"/>
              <a:gd name="connsiteX227" fmla="*/ 12671281 w 27435120"/>
              <a:gd name="connsiteY227" fmla="*/ 10220543 h 11439056"/>
              <a:gd name="connsiteX228" fmla="*/ 12501811 w 27435120"/>
              <a:gd name="connsiteY228" fmla="*/ 10071601 h 11439056"/>
              <a:gd name="connsiteX229" fmla="*/ 12314755 w 27435120"/>
              <a:gd name="connsiteY229" fmla="*/ 10071601 h 11439056"/>
              <a:gd name="connsiteX230" fmla="*/ 12212432 w 27435120"/>
              <a:gd name="connsiteY230" fmla="*/ 10051291 h 11439056"/>
              <a:gd name="connsiteX231" fmla="*/ 12006191 w 27435120"/>
              <a:gd name="connsiteY231" fmla="*/ 9565536 h 11439056"/>
              <a:gd name="connsiteX232" fmla="*/ 11726403 w 27435120"/>
              <a:gd name="connsiteY232" fmla="*/ 7581898 h 11439056"/>
              <a:gd name="connsiteX233" fmla="*/ 11688033 w 27435120"/>
              <a:gd name="connsiteY233" fmla="*/ 7314479 h 11439056"/>
              <a:gd name="connsiteX234" fmla="*/ 11566526 w 27435120"/>
              <a:gd name="connsiteY234" fmla="*/ 7571743 h 11439056"/>
              <a:gd name="connsiteX235" fmla="*/ 11500976 w 27435120"/>
              <a:gd name="connsiteY235" fmla="*/ 7959331 h 11439056"/>
              <a:gd name="connsiteX236" fmla="*/ 11406648 w 27435120"/>
              <a:gd name="connsiteY236" fmla="*/ 9326891 h 11439056"/>
              <a:gd name="connsiteX237" fmla="*/ 11398654 w 27435120"/>
              <a:gd name="connsiteY237" fmla="*/ 9753407 h 11439056"/>
              <a:gd name="connsiteX238" fmla="*/ 11379469 w 27435120"/>
              <a:gd name="connsiteY238" fmla="*/ 9953125 h 11439056"/>
              <a:gd name="connsiteX239" fmla="*/ 11182819 w 27435120"/>
              <a:gd name="connsiteY239" fmla="*/ 10071601 h 11439056"/>
              <a:gd name="connsiteX240" fmla="*/ 10573685 w 27435120"/>
              <a:gd name="connsiteY240" fmla="*/ 9814338 h 11439056"/>
              <a:gd name="connsiteX241" fmla="*/ 10311485 w 27435120"/>
              <a:gd name="connsiteY241" fmla="*/ 9744944 h 11439056"/>
              <a:gd name="connsiteX242" fmla="*/ 9823857 w 27435120"/>
              <a:gd name="connsiteY242" fmla="*/ 9298118 h 11439056"/>
              <a:gd name="connsiteX243" fmla="*/ 9748716 w 27435120"/>
              <a:gd name="connsiteY243" fmla="*/ 8881757 h 11439056"/>
              <a:gd name="connsiteX244" fmla="*/ 9711943 w 27435120"/>
              <a:gd name="connsiteY244" fmla="*/ 8841136 h 11439056"/>
              <a:gd name="connsiteX245" fmla="*/ 9663979 w 27435120"/>
              <a:gd name="connsiteY245" fmla="*/ 8900374 h 11439056"/>
              <a:gd name="connsiteX246" fmla="*/ 9644794 w 27435120"/>
              <a:gd name="connsiteY246" fmla="*/ 9447060 h 11439056"/>
              <a:gd name="connsiteX247" fmla="*/ 9636801 w 27435120"/>
              <a:gd name="connsiteY247" fmla="*/ 9744944 h 11439056"/>
              <a:gd name="connsiteX248" fmla="*/ 9307452 w 27435120"/>
              <a:gd name="connsiteY248" fmla="*/ 10071601 h 11439056"/>
              <a:gd name="connsiteX249" fmla="*/ 8896567 w 27435120"/>
              <a:gd name="connsiteY249" fmla="*/ 9912504 h 11439056"/>
              <a:gd name="connsiteX250" fmla="*/ 8680731 w 27435120"/>
              <a:gd name="connsiteY250" fmla="*/ 9804182 h 11439056"/>
              <a:gd name="connsiteX251" fmla="*/ 8324203 w 27435120"/>
              <a:gd name="connsiteY251" fmla="*/ 9614620 h 11439056"/>
              <a:gd name="connsiteX252" fmla="*/ 8146739 w 27435120"/>
              <a:gd name="connsiteY252" fmla="*/ 9387821 h 11439056"/>
              <a:gd name="connsiteX253" fmla="*/ 7940497 w 27435120"/>
              <a:gd name="connsiteY253" fmla="*/ 9447060 h 11439056"/>
              <a:gd name="connsiteX254" fmla="*/ 7865354 w 27435120"/>
              <a:gd name="connsiteY254" fmla="*/ 9873576 h 11439056"/>
              <a:gd name="connsiteX255" fmla="*/ 7715069 w 27435120"/>
              <a:gd name="connsiteY255" fmla="*/ 9992053 h 11439056"/>
              <a:gd name="connsiteX256" fmla="*/ 7472055 w 27435120"/>
              <a:gd name="connsiteY256" fmla="*/ 9932814 h 11439056"/>
              <a:gd name="connsiteX257" fmla="*/ 7086749 w 27435120"/>
              <a:gd name="connsiteY257" fmla="*/ 9634930 h 11439056"/>
              <a:gd name="connsiteX258" fmla="*/ 6955650 w 27435120"/>
              <a:gd name="connsiteY258" fmla="*/ 9308273 h 11439056"/>
              <a:gd name="connsiteX259" fmla="*/ 6814957 w 27435120"/>
              <a:gd name="connsiteY259" fmla="*/ 9604465 h 11439056"/>
              <a:gd name="connsiteX260" fmla="*/ 6778185 w 27435120"/>
              <a:gd name="connsiteY260" fmla="*/ 9645085 h 11439056"/>
              <a:gd name="connsiteX261" fmla="*/ 6730222 w 27435120"/>
              <a:gd name="connsiteY261" fmla="*/ 9575692 h 11439056"/>
              <a:gd name="connsiteX262" fmla="*/ 6356108 w 27435120"/>
              <a:gd name="connsiteY262" fmla="*/ 9089937 h 11439056"/>
              <a:gd name="connsiteX263" fmla="*/ 6037951 w 27435120"/>
              <a:gd name="connsiteY263" fmla="*/ 7630981 h 11439056"/>
              <a:gd name="connsiteX264" fmla="*/ 5775751 w 27435120"/>
              <a:gd name="connsiteY264" fmla="*/ 6163563 h 11439056"/>
              <a:gd name="connsiteX265" fmla="*/ 5700609 w 27435120"/>
              <a:gd name="connsiteY265" fmla="*/ 5963845 h 11439056"/>
              <a:gd name="connsiteX266" fmla="*/ 5513551 w 27435120"/>
              <a:gd name="connsiteY266" fmla="*/ 5945227 h 11439056"/>
              <a:gd name="connsiteX267" fmla="*/ 5419224 w 27435120"/>
              <a:gd name="connsiteY267" fmla="*/ 6094169 h 11439056"/>
              <a:gd name="connsiteX268" fmla="*/ 5118653 w 27435120"/>
              <a:gd name="connsiteY268" fmla="*/ 6569769 h 11439056"/>
              <a:gd name="connsiteX269" fmla="*/ 5072288 w 27435120"/>
              <a:gd name="connsiteY269" fmla="*/ 6957357 h 11439056"/>
              <a:gd name="connsiteX270" fmla="*/ 5091474 w 27435120"/>
              <a:gd name="connsiteY270" fmla="*/ 7314479 h 11439056"/>
              <a:gd name="connsiteX271" fmla="*/ 5062696 w 27435120"/>
              <a:gd name="connsiteY271" fmla="*/ 7363563 h 11439056"/>
              <a:gd name="connsiteX272" fmla="*/ 5025924 w 27435120"/>
              <a:gd name="connsiteY272" fmla="*/ 7314479 h 11439056"/>
              <a:gd name="connsiteX273" fmla="*/ 4922003 w 27435120"/>
              <a:gd name="connsiteY273" fmla="*/ 6877808 h 11439056"/>
              <a:gd name="connsiteX274" fmla="*/ 4790904 w 27435120"/>
              <a:gd name="connsiteY274" fmla="*/ 5875834 h 11439056"/>
              <a:gd name="connsiteX275" fmla="*/ 4744539 w 27435120"/>
              <a:gd name="connsiteY275" fmla="*/ 5806440 h 11439056"/>
              <a:gd name="connsiteX276" fmla="*/ 4698174 w 27435120"/>
              <a:gd name="connsiteY276" fmla="*/ 5865679 h 11439056"/>
              <a:gd name="connsiteX277" fmla="*/ 4631026 w 27435120"/>
              <a:gd name="connsiteY277" fmla="*/ 6688245 h 11439056"/>
              <a:gd name="connsiteX278" fmla="*/ 4575068 w 27435120"/>
              <a:gd name="connsiteY278" fmla="*/ 6808415 h 11439056"/>
              <a:gd name="connsiteX279" fmla="*/ 4482339 w 27435120"/>
              <a:gd name="connsiteY279" fmla="*/ 6688245 h 11439056"/>
              <a:gd name="connsiteX280" fmla="*/ 4416789 w 27435120"/>
              <a:gd name="connsiteY280" fmla="*/ 6371743 h 11439056"/>
              <a:gd name="connsiteX281" fmla="*/ 4359233 w 27435120"/>
              <a:gd name="connsiteY281" fmla="*/ 6312505 h 11439056"/>
              <a:gd name="connsiteX282" fmla="*/ 4303276 w 27435120"/>
              <a:gd name="connsiteY282" fmla="*/ 6371743 h 11439056"/>
              <a:gd name="connsiteX283" fmla="*/ 4135404 w 27435120"/>
              <a:gd name="connsiteY283" fmla="*/ 7343252 h 11439056"/>
              <a:gd name="connsiteX284" fmla="*/ 4013897 w 27435120"/>
              <a:gd name="connsiteY284" fmla="*/ 8563562 h 11439056"/>
              <a:gd name="connsiteX285" fmla="*/ 3611005 w 27435120"/>
              <a:gd name="connsiteY285" fmla="*/ 9218569 h 11439056"/>
              <a:gd name="connsiteX286" fmla="*/ 3422349 w 27435120"/>
              <a:gd name="connsiteY286" fmla="*/ 9249034 h 11439056"/>
              <a:gd name="connsiteX287" fmla="*/ 3385577 w 27435120"/>
              <a:gd name="connsiteY287" fmla="*/ 9089937 h 11439056"/>
              <a:gd name="connsiteX288" fmla="*/ 3216107 w 27435120"/>
              <a:gd name="connsiteY288" fmla="*/ 8632956 h 11439056"/>
              <a:gd name="connsiteX289" fmla="*/ 3085007 w 27435120"/>
              <a:gd name="connsiteY289" fmla="*/ 8653266 h 11439056"/>
              <a:gd name="connsiteX290" fmla="*/ 3009864 w 27435120"/>
              <a:gd name="connsiteY290" fmla="*/ 8841136 h 11439056"/>
              <a:gd name="connsiteX291" fmla="*/ 2861178 w 27435120"/>
              <a:gd name="connsiteY291" fmla="*/ 8871601 h 11439056"/>
              <a:gd name="connsiteX292" fmla="*/ 2841992 w 27435120"/>
              <a:gd name="connsiteY292" fmla="*/ 8742970 h 11439056"/>
              <a:gd name="connsiteX293" fmla="*/ 2757257 w 27435120"/>
              <a:gd name="connsiteY293" fmla="*/ 8563562 h 11439056"/>
              <a:gd name="connsiteX294" fmla="*/ 2738072 w 27435120"/>
              <a:gd name="connsiteY294" fmla="*/ 8434930 h 11439056"/>
              <a:gd name="connsiteX295" fmla="*/ 2766850 w 27435120"/>
              <a:gd name="connsiteY295" fmla="*/ 8106581 h 11439056"/>
              <a:gd name="connsiteX296" fmla="*/ 2701300 w 27435120"/>
              <a:gd name="connsiteY296" fmla="*/ 8047342 h 11439056"/>
              <a:gd name="connsiteX297" fmla="*/ 2579793 w 27435120"/>
              <a:gd name="connsiteY297" fmla="*/ 7998259 h 11439056"/>
              <a:gd name="connsiteX298" fmla="*/ 2419915 w 27435120"/>
              <a:gd name="connsiteY298" fmla="*/ 7730840 h 11439056"/>
              <a:gd name="connsiteX299" fmla="*/ 2504650 w 27435120"/>
              <a:gd name="connsiteY299" fmla="*/ 7602209 h 11439056"/>
              <a:gd name="connsiteX300" fmla="*/ 2298408 w 27435120"/>
              <a:gd name="connsiteY300" fmla="*/ 6063704 h 11439056"/>
              <a:gd name="connsiteX301" fmla="*/ 2213673 w 27435120"/>
              <a:gd name="connsiteY301" fmla="*/ 5628725 h 11439056"/>
              <a:gd name="connsiteX302" fmla="*/ 2148123 w 27435120"/>
              <a:gd name="connsiteY302" fmla="*/ 5340996 h 11439056"/>
              <a:gd name="connsiteX303" fmla="*/ 2063387 w 27435120"/>
              <a:gd name="connsiteY303" fmla="*/ 5281758 h 11439056"/>
              <a:gd name="connsiteX304" fmla="*/ 2007430 w 27435120"/>
              <a:gd name="connsiteY304" fmla="*/ 5330841 h 11439056"/>
              <a:gd name="connsiteX305" fmla="*/ 1951473 w 27435120"/>
              <a:gd name="connsiteY305" fmla="*/ 5569487 h 11439056"/>
              <a:gd name="connsiteX306" fmla="*/ 1652501 w 27435120"/>
              <a:gd name="connsiteY306" fmla="*/ 7849317 h 11439056"/>
              <a:gd name="connsiteX307" fmla="*/ 1538988 w 27435120"/>
              <a:gd name="connsiteY307" fmla="*/ 8742970 h 11439056"/>
              <a:gd name="connsiteX308" fmla="*/ 1407888 w 27435120"/>
              <a:gd name="connsiteY308" fmla="*/ 8792053 h 11439056"/>
              <a:gd name="connsiteX309" fmla="*/ 1332746 w 27435120"/>
              <a:gd name="connsiteY309" fmla="*/ 8812363 h 11439056"/>
              <a:gd name="connsiteX310" fmla="*/ 1201646 w 27435120"/>
              <a:gd name="connsiteY310" fmla="*/ 10120684 h 11439056"/>
              <a:gd name="connsiteX311" fmla="*/ 1174467 w 27435120"/>
              <a:gd name="connsiteY311" fmla="*/ 10418569 h 11439056"/>
              <a:gd name="connsiteX312" fmla="*/ 910668 w 27435120"/>
              <a:gd name="connsiteY312" fmla="*/ 10685988 h 11439056"/>
              <a:gd name="connsiteX313" fmla="*/ 630882 w 27435120"/>
              <a:gd name="connsiteY313" fmla="*/ 10796002 h 11439056"/>
              <a:gd name="connsiteX314" fmla="*/ 498183 w 27435120"/>
              <a:gd name="connsiteY314" fmla="*/ 10657215 h 11439056"/>
              <a:gd name="connsiteX315" fmla="*/ 526961 w 27435120"/>
              <a:gd name="connsiteY315" fmla="*/ 9853266 h 11439056"/>
              <a:gd name="connsiteX316" fmla="*/ 480597 w 27435120"/>
              <a:gd name="connsiteY316" fmla="*/ 9555381 h 11439056"/>
              <a:gd name="connsiteX317" fmla="*/ 471004 w 27435120"/>
              <a:gd name="connsiteY317" fmla="*/ 8802208 h 11439056"/>
              <a:gd name="connsiteX318" fmla="*/ 480597 w 27435120"/>
              <a:gd name="connsiteY318" fmla="*/ 8445085 h 11439056"/>
              <a:gd name="connsiteX319" fmla="*/ 330312 w 27435120"/>
              <a:gd name="connsiteY319" fmla="*/ 8463703 h 11439056"/>
              <a:gd name="connsiteX320" fmla="*/ 320719 w 27435120"/>
              <a:gd name="connsiteY320" fmla="*/ 8524634 h 11439056"/>
              <a:gd name="connsiteX321" fmla="*/ 359090 w 27435120"/>
              <a:gd name="connsiteY321" fmla="*/ 9753407 h 11439056"/>
              <a:gd name="connsiteX322" fmla="*/ 376676 w 27435120"/>
              <a:gd name="connsiteY322" fmla="*/ 10051291 h 11439056"/>
              <a:gd name="connsiteX323" fmla="*/ 283947 w 27435120"/>
              <a:gd name="connsiteY323" fmla="*/ 10110529 h 11439056"/>
              <a:gd name="connsiteX324" fmla="*/ 208805 w 27435120"/>
              <a:gd name="connsiteY324" fmla="*/ 10220543 h 11439056"/>
              <a:gd name="connsiteX325" fmla="*/ 170434 w 27435120"/>
              <a:gd name="connsiteY325" fmla="*/ 10289937 h 11439056"/>
              <a:gd name="connsiteX326" fmla="*/ 95291 w 27435120"/>
              <a:gd name="connsiteY326" fmla="*/ 10220543 h 11439056"/>
              <a:gd name="connsiteX327" fmla="*/ 95291 w 27435120"/>
              <a:gd name="connsiteY327" fmla="*/ 9624775 h 11439056"/>
              <a:gd name="connsiteX328" fmla="*/ 104884 w 27435120"/>
              <a:gd name="connsiteY328" fmla="*/ 8812363 h 11439056"/>
              <a:gd name="connsiteX329" fmla="*/ 124069 w 27435120"/>
              <a:gd name="connsiteY329" fmla="*/ 8316454 h 11439056"/>
              <a:gd name="connsiteX330" fmla="*/ 124069 w 27435120"/>
              <a:gd name="connsiteY330" fmla="*/ 7651292 h 11439056"/>
              <a:gd name="connsiteX331" fmla="*/ 104884 w 27435120"/>
              <a:gd name="connsiteY331" fmla="*/ 7512505 h 11439056"/>
              <a:gd name="connsiteX332" fmla="*/ 160841 w 27435120"/>
              <a:gd name="connsiteY332" fmla="*/ 6292195 h 11439056"/>
              <a:gd name="connsiteX333" fmla="*/ 255169 w 27435120"/>
              <a:gd name="connsiteY333" fmla="*/ 4736765 h 11439056"/>
              <a:gd name="connsiteX334" fmla="*/ 301534 w 27435120"/>
              <a:gd name="connsiteY334" fmla="*/ 2940997 h 11439056"/>
              <a:gd name="connsiteX335" fmla="*/ 293540 w 27435120"/>
              <a:gd name="connsiteY335" fmla="*/ 2653268 h 11439056"/>
              <a:gd name="connsiteX336" fmla="*/ 218397 w 27435120"/>
              <a:gd name="connsiteY336" fmla="*/ 2940997 h 11439056"/>
              <a:gd name="connsiteX337" fmla="*/ 199212 w 27435120"/>
              <a:gd name="connsiteY337" fmla="*/ 3149177 h 11439056"/>
              <a:gd name="connsiteX338" fmla="*/ 133662 w 27435120"/>
              <a:gd name="connsiteY338" fmla="*/ 4310249 h 11439056"/>
              <a:gd name="connsiteX339" fmla="*/ 95291 w 27435120"/>
              <a:gd name="connsiteY339" fmla="*/ 4518429 h 11439056"/>
              <a:gd name="connsiteX340" fmla="*/ 29741 w 27435120"/>
              <a:gd name="connsiteY340" fmla="*/ 4557357 h 11439056"/>
              <a:gd name="connsiteX341" fmla="*/ 2562 w 27435120"/>
              <a:gd name="connsiteY341" fmla="*/ 4487964 h 11439056"/>
              <a:gd name="connsiteX342" fmla="*/ 29741 w 27435120"/>
              <a:gd name="connsiteY342" fmla="*/ 3763563 h 11439056"/>
              <a:gd name="connsiteX343" fmla="*/ 87297 w 27435120"/>
              <a:gd name="connsiteY343" fmla="*/ 1908557 h 11439056"/>
              <a:gd name="connsiteX344" fmla="*/ 104884 w 27435120"/>
              <a:gd name="connsiteY344" fmla="*/ 1800235 h 11439056"/>
              <a:gd name="connsiteX345" fmla="*/ 170434 w 27435120"/>
              <a:gd name="connsiteY345" fmla="*/ 1908557 h 11439056"/>
              <a:gd name="connsiteX346" fmla="*/ 255169 w 27435120"/>
              <a:gd name="connsiteY346" fmla="*/ 2316455 h 11439056"/>
              <a:gd name="connsiteX347" fmla="*/ 264762 w 27435120"/>
              <a:gd name="connsiteY347" fmla="*/ 2375694 h 11439056"/>
              <a:gd name="connsiteX348" fmla="*/ 274354 w 27435120"/>
              <a:gd name="connsiteY348" fmla="*/ 2365538 h 11439056"/>
              <a:gd name="connsiteX349" fmla="*/ 255169 w 27435120"/>
              <a:gd name="connsiteY349" fmla="*/ 2316455 h 11439056"/>
              <a:gd name="connsiteX350" fmla="*/ 368682 w 27435120"/>
              <a:gd name="connsiteY350" fmla="*/ 1284015 h 11439056"/>
              <a:gd name="connsiteX351" fmla="*/ 386269 w 27435120"/>
              <a:gd name="connsiteY351" fmla="*/ 1016596 h 11439056"/>
              <a:gd name="connsiteX352" fmla="*/ 648469 w 27435120"/>
              <a:gd name="connsiteY352" fmla="*/ 877809 h 11439056"/>
              <a:gd name="connsiteX353" fmla="*/ 602104 w 27435120"/>
              <a:gd name="connsiteY353" fmla="*/ 906582 h 11439056"/>
              <a:gd name="connsiteX354" fmla="*/ 592511 w 27435120"/>
              <a:gd name="connsiteY354" fmla="*/ 926893 h 11439056"/>
              <a:gd name="connsiteX355" fmla="*/ 648469 w 27435120"/>
              <a:gd name="connsiteY355" fmla="*/ 877809 h 11439056"/>
              <a:gd name="connsiteX356" fmla="*/ 1136096 w 27435120"/>
              <a:gd name="connsiteY356" fmla="*/ 1502351 h 11439056"/>
              <a:gd name="connsiteX357" fmla="*/ 1492624 w 27435120"/>
              <a:gd name="connsiteY357" fmla="*/ 1869629 h 11439056"/>
              <a:gd name="connsiteX358" fmla="*/ 1698866 w 27435120"/>
              <a:gd name="connsiteY358" fmla="*/ 2018571 h 11439056"/>
              <a:gd name="connsiteX359" fmla="*/ 2130536 w 27435120"/>
              <a:gd name="connsiteY359" fmla="*/ 2285990 h 11439056"/>
              <a:gd name="connsiteX360" fmla="*/ 2373551 w 27435120"/>
              <a:gd name="connsiteY360" fmla="*/ 2306300 h 11439056"/>
              <a:gd name="connsiteX361" fmla="*/ 2861178 w 27435120"/>
              <a:gd name="connsiteY361" fmla="*/ 2583874 h 11439056"/>
              <a:gd name="connsiteX362" fmla="*/ 2992278 w 27435120"/>
              <a:gd name="connsiteY362" fmla="*/ 2910531 h 11439056"/>
              <a:gd name="connsiteX363" fmla="*/ 3123377 w 27435120"/>
              <a:gd name="connsiteY363" fmla="*/ 2890221 h 11439056"/>
              <a:gd name="connsiteX364" fmla="*/ 3347207 w 27435120"/>
              <a:gd name="connsiteY364" fmla="*/ 1818853 h 11439056"/>
              <a:gd name="connsiteX365" fmla="*/ 3684549 w 27435120"/>
              <a:gd name="connsiteY365" fmla="*/ 282041 h 11439056"/>
              <a:gd name="connsiteX366" fmla="*/ 3788469 w 27435120"/>
              <a:gd name="connsiteY366" fmla="*/ 104326 h 11439056"/>
              <a:gd name="connsiteX367" fmla="*/ 3962536 w 27435120"/>
              <a:gd name="connsiteY367" fmla="*/ 24 h 1143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Lst>
            <a:rect l="l" t="t" r="r" b="b"/>
            <a:pathLst>
              <a:path w="27435120" h="11439056">
                <a:moveTo>
                  <a:pt x="22113293" y="8728822"/>
                </a:moveTo>
                <a:cubicBezTo>
                  <a:pt x="22100477" y="8728266"/>
                  <a:pt x="22089685" y="8737470"/>
                  <a:pt x="22089685" y="8751432"/>
                </a:cubicBezTo>
                <a:cubicBezTo>
                  <a:pt x="22089685" y="8761587"/>
                  <a:pt x="22099277" y="8771743"/>
                  <a:pt x="22108871" y="8771743"/>
                </a:cubicBezTo>
                <a:cubicBezTo>
                  <a:pt x="22126457" y="8781898"/>
                  <a:pt x="22136049" y="8771743"/>
                  <a:pt x="22136049" y="8751432"/>
                </a:cubicBezTo>
                <a:cubicBezTo>
                  <a:pt x="22136049" y="8742970"/>
                  <a:pt x="22126457" y="8732815"/>
                  <a:pt x="22126457" y="8732815"/>
                </a:cubicBezTo>
                <a:cubicBezTo>
                  <a:pt x="22122061" y="8730276"/>
                  <a:pt x="22117565" y="8729006"/>
                  <a:pt x="22113293" y="8728822"/>
                </a:cubicBezTo>
                <a:close/>
                <a:moveTo>
                  <a:pt x="26635011" y="7541278"/>
                </a:moveTo>
                <a:cubicBezTo>
                  <a:pt x="26503911" y="7571743"/>
                  <a:pt x="26428769" y="7671602"/>
                  <a:pt x="26344035" y="7769768"/>
                </a:cubicBezTo>
                <a:cubicBezTo>
                  <a:pt x="26334441" y="7779924"/>
                  <a:pt x="26315257" y="7829007"/>
                  <a:pt x="26324849" y="7839162"/>
                </a:cubicBezTo>
                <a:cubicBezTo>
                  <a:pt x="26344035" y="7869627"/>
                  <a:pt x="26372813" y="7839162"/>
                  <a:pt x="26390399" y="7829007"/>
                </a:cubicBezTo>
                <a:cubicBezTo>
                  <a:pt x="26484727" y="7740996"/>
                  <a:pt x="26569461" y="7651292"/>
                  <a:pt x="26635011" y="7541278"/>
                </a:cubicBezTo>
                <a:close/>
                <a:moveTo>
                  <a:pt x="27153639" y="5795680"/>
                </a:moveTo>
                <a:cubicBezTo>
                  <a:pt x="27088565" y="5809587"/>
                  <a:pt x="26982947" y="5923436"/>
                  <a:pt x="26989941" y="5984155"/>
                </a:cubicBezTo>
                <a:cubicBezTo>
                  <a:pt x="26989941" y="5994310"/>
                  <a:pt x="27018719" y="6014621"/>
                  <a:pt x="27028311" y="6004466"/>
                </a:cubicBezTo>
                <a:cubicBezTo>
                  <a:pt x="27113047" y="5984155"/>
                  <a:pt x="27169003" y="5924917"/>
                  <a:pt x="27205775" y="5845368"/>
                </a:cubicBezTo>
                <a:cubicBezTo>
                  <a:pt x="27196183" y="5825058"/>
                  <a:pt x="27188189" y="5806440"/>
                  <a:pt x="27178597" y="5796285"/>
                </a:cubicBezTo>
                <a:cubicBezTo>
                  <a:pt x="27171403" y="5793746"/>
                  <a:pt x="27162933" y="5793693"/>
                  <a:pt x="27153639" y="5795680"/>
                </a:cubicBezTo>
                <a:close/>
                <a:moveTo>
                  <a:pt x="23429461" y="3883733"/>
                </a:moveTo>
                <a:cubicBezTo>
                  <a:pt x="23429461" y="3893888"/>
                  <a:pt x="23429461" y="3893888"/>
                  <a:pt x="23429461" y="3893888"/>
                </a:cubicBezTo>
                <a:cubicBezTo>
                  <a:pt x="23448647" y="3893888"/>
                  <a:pt x="23448647" y="3893888"/>
                  <a:pt x="23448647" y="3893888"/>
                </a:cubicBezTo>
                <a:close/>
                <a:moveTo>
                  <a:pt x="21827485" y="3604466"/>
                </a:moveTo>
                <a:cubicBezTo>
                  <a:pt x="21808299" y="3614621"/>
                  <a:pt x="21808299" y="3614621"/>
                  <a:pt x="21808299" y="3614621"/>
                </a:cubicBezTo>
                <a:lnTo>
                  <a:pt x="21827485" y="3614621"/>
                </a:lnTo>
                <a:cubicBezTo>
                  <a:pt x="21827485" y="3604466"/>
                  <a:pt x="21827485" y="3604466"/>
                  <a:pt x="21827485" y="3604466"/>
                </a:cubicBezTo>
                <a:close/>
                <a:moveTo>
                  <a:pt x="19259847" y="937048"/>
                </a:moveTo>
                <a:cubicBezTo>
                  <a:pt x="19259847" y="937048"/>
                  <a:pt x="19259847" y="937048"/>
                  <a:pt x="19267841" y="937048"/>
                </a:cubicBezTo>
                <a:lnTo>
                  <a:pt x="19260701" y="938792"/>
                </a:lnTo>
                <a:close/>
                <a:moveTo>
                  <a:pt x="3962536" y="24"/>
                </a:moveTo>
                <a:cubicBezTo>
                  <a:pt x="4022291" y="1082"/>
                  <a:pt x="4083444" y="38318"/>
                  <a:pt x="4144997" y="112789"/>
                </a:cubicBezTo>
                <a:cubicBezTo>
                  <a:pt x="4200954" y="182182"/>
                  <a:pt x="4256912" y="261730"/>
                  <a:pt x="4312868" y="341279"/>
                </a:cubicBezTo>
                <a:cubicBezTo>
                  <a:pt x="4351240" y="390362"/>
                  <a:pt x="4407197" y="451293"/>
                  <a:pt x="4453561" y="410673"/>
                </a:cubicBezTo>
                <a:cubicBezTo>
                  <a:pt x="4631026" y="271886"/>
                  <a:pt x="4659804" y="410673"/>
                  <a:pt x="4725353" y="530842"/>
                </a:cubicBezTo>
                <a:cubicBezTo>
                  <a:pt x="4800496" y="669629"/>
                  <a:pt x="4837268" y="659474"/>
                  <a:pt x="4968368" y="530842"/>
                </a:cubicBezTo>
                <a:cubicBezTo>
                  <a:pt x="5043511" y="451293"/>
                  <a:pt x="5101067" y="490221"/>
                  <a:pt x="5147431" y="569770"/>
                </a:cubicBezTo>
                <a:cubicBezTo>
                  <a:pt x="5203388" y="698402"/>
                  <a:pt x="5249753" y="827034"/>
                  <a:pt x="5259346" y="965821"/>
                </a:cubicBezTo>
                <a:cubicBezTo>
                  <a:pt x="5278531" y="1194311"/>
                  <a:pt x="5419224" y="1322943"/>
                  <a:pt x="5540731" y="1471885"/>
                </a:cubicBezTo>
                <a:cubicBezTo>
                  <a:pt x="5579101" y="1522661"/>
                  <a:pt x="5615873" y="1512506"/>
                  <a:pt x="5662238" y="1482041"/>
                </a:cubicBezTo>
                <a:cubicBezTo>
                  <a:pt x="5756566" y="1402492"/>
                  <a:pt x="5858887" y="1432957"/>
                  <a:pt x="5953215" y="1482041"/>
                </a:cubicBezTo>
                <a:cubicBezTo>
                  <a:pt x="6188236" y="1602210"/>
                  <a:pt x="6421658" y="1720686"/>
                  <a:pt x="6647085" y="1859474"/>
                </a:cubicBezTo>
                <a:cubicBezTo>
                  <a:pt x="6768592" y="1928867"/>
                  <a:pt x="6843735" y="2047344"/>
                  <a:pt x="6918878" y="2157358"/>
                </a:cubicBezTo>
                <a:cubicBezTo>
                  <a:pt x="7011607" y="2285990"/>
                  <a:pt x="7115527" y="2583874"/>
                  <a:pt x="7115527" y="2742971"/>
                </a:cubicBezTo>
                <a:cubicBezTo>
                  <a:pt x="7115527" y="2761589"/>
                  <a:pt x="7115527" y="2781899"/>
                  <a:pt x="7125120" y="2802210"/>
                </a:cubicBezTo>
                <a:cubicBezTo>
                  <a:pt x="7125120" y="2851293"/>
                  <a:pt x="7125120" y="2920686"/>
                  <a:pt x="7171484" y="2930842"/>
                </a:cubicBezTo>
                <a:cubicBezTo>
                  <a:pt x="7227442" y="2951152"/>
                  <a:pt x="7246627" y="2881758"/>
                  <a:pt x="7265813" y="2841138"/>
                </a:cubicBezTo>
                <a:cubicBezTo>
                  <a:pt x="7331362" y="2702351"/>
                  <a:pt x="7358542" y="2543253"/>
                  <a:pt x="7396912" y="2385849"/>
                </a:cubicBezTo>
                <a:cubicBezTo>
                  <a:pt x="7443277" y="2175976"/>
                  <a:pt x="7545599" y="2028726"/>
                  <a:pt x="7734255" y="1939022"/>
                </a:cubicBezTo>
                <a:cubicBezTo>
                  <a:pt x="7855762" y="1869629"/>
                  <a:pt x="7967676" y="1859474"/>
                  <a:pt x="8071597" y="1977950"/>
                </a:cubicBezTo>
                <a:cubicBezTo>
                  <a:pt x="8220283" y="2157358"/>
                  <a:pt x="8474489" y="2175976"/>
                  <a:pt x="8624773" y="2365538"/>
                </a:cubicBezTo>
                <a:cubicBezTo>
                  <a:pt x="8642361" y="2375694"/>
                  <a:pt x="8661545" y="2385849"/>
                  <a:pt x="8680731" y="2385849"/>
                </a:cubicBezTo>
                <a:cubicBezTo>
                  <a:pt x="8962117" y="2345228"/>
                  <a:pt x="9008481" y="2612647"/>
                  <a:pt x="9139581" y="2781899"/>
                </a:cubicBezTo>
                <a:cubicBezTo>
                  <a:pt x="9166759" y="2822520"/>
                  <a:pt x="9176353" y="2890221"/>
                  <a:pt x="9195537" y="2940997"/>
                </a:cubicBezTo>
                <a:cubicBezTo>
                  <a:pt x="9214723" y="2979925"/>
                  <a:pt x="9233909" y="3020545"/>
                  <a:pt x="9280273" y="3010390"/>
                </a:cubicBezTo>
                <a:cubicBezTo>
                  <a:pt x="9299458" y="3000235"/>
                  <a:pt x="9326637" y="2979925"/>
                  <a:pt x="9336230" y="2951152"/>
                </a:cubicBezTo>
                <a:cubicBezTo>
                  <a:pt x="9382594" y="2851293"/>
                  <a:pt x="9420965" y="2751434"/>
                  <a:pt x="9457737" y="2643112"/>
                </a:cubicBezTo>
                <a:cubicBezTo>
                  <a:pt x="9486515" y="2563564"/>
                  <a:pt x="9523288" y="2484015"/>
                  <a:pt x="9588837" y="2414622"/>
                </a:cubicBezTo>
                <a:cubicBezTo>
                  <a:pt x="9785486" y="2206441"/>
                  <a:pt x="9916586" y="2196286"/>
                  <a:pt x="10095650" y="2434932"/>
                </a:cubicBezTo>
                <a:cubicBezTo>
                  <a:pt x="10236342" y="2622802"/>
                  <a:pt x="10423399" y="2692196"/>
                  <a:pt x="10620049" y="2761589"/>
                </a:cubicBezTo>
                <a:cubicBezTo>
                  <a:pt x="10779927" y="2812365"/>
                  <a:pt x="10995762" y="2761589"/>
                  <a:pt x="11088492" y="3000235"/>
                </a:cubicBezTo>
                <a:cubicBezTo>
                  <a:pt x="11098084" y="3049318"/>
                  <a:pt x="11154041" y="3010390"/>
                  <a:pt x="11173226" y="2979925"/>
                </a:cubicBezTo>
                <a:cubicBezTo>
                  <a:pt x="11209998" y="2900376"/>
                  <a:pt x="11257962" y="2822520"/>
                  <a:pt x="11294733" y="2742971"/>
                </a:cubicBezTo>
                <a:cubicBezTo>
                  <a:pt x="11323511" y="2702351"/>
                  <a:pt x="11323511" y="2643112"/>
                  <a:pt x="11350692" y="2604184"/>
                </a:cubicBezTo>
                <a:cubicBezTo>
                  <a:pt x="11416241" y="2494170"/>
                  <a:pt x="11425833" y="2335073"/>
                  <a:pt x="11576118" y="2296145"/>
                </a:cubicBezTo>
                <a:cubicBezTo>
                  <a:pt x="11604896" y="2434932"/>
                  <a:pt x="11510569" y="2524636"/>
                  <a:pt x="11473796" y="2622802"/>
                </a:cubicBezTo>
                <a:cubicBezTo>
                  <a:pt x="11406648" y="2781899"/>
                  <a:pt x="11350692" y="2940997"/>
                  <a:pt x="11323511" y="3108557"/>
                </a:cubicBezTo>
                <a:cubicBezTo>
                  <a:pt x="11313920" y="3159332"/>
                  <a:pt x="11313920" y="3218571"/>
                  <a:pt x="11369877" y="3238881"/>
                </a:cubicBezTo>
                <a:cubicBezTo>
                  <a:pt x="11425833" y="3277809"/>
                  <a:pt x="11473796" y="3238881"/>
                  <a:pt x="11520161" y="3198260"/>
                </a:cubicBezTo>
                <a:cubicBezTo>
                  <a:pt x="11539346" y="3179643"/>
                  <a:pt x="11556933" y="3149177"/>
                  <a:pt x="11566526" y="3128867"/>
                </a:cubicBezTo>
                <a:cubicBezTo>
                  <a:pt x="11632076" y="2910531"/>
                  <a:pt x="11801546" y="2761589"/>
                  <a:pt x="11931048" y="2604184"/>
                </a:cubicBezTo>
                <a:cubicBezTo>
                  <a:pt x="12081332" y="2424777"/>
                  <a:pt x="12071740" y="2265679"/>
                  <a:pt x="11913461" y="2108275"/>
                </a:cubicBezTo>
                <a:cubicBezTo>
                  <a:pt x="11884682" y="2077809"/>
                  <a:pt x="11772769" y="2067654"/>
                  <a:pt x="11838318" y="1998261"/>
                </a:cubicBezTo>
                <a:cubicBezTo>
                  <a:pt x="11894276" y="1928867"/>
                  <a:pt x="12042962" y="1898401"/>
                  <a:pt x="12062147" y="1967795"/>
                </a:cubicBezTo>
                <a:cubicBezTo>
                  <a:pt x="12146882" y="2226751"/>
                  <a:pt x="12324347" y="2196286"/>
                  <a:pt x="12520996" y="2206441"/>
                </a:cubicBezTo>
                <a:cubicBezTo>
                  <a:pt x="12661689" y="2206441"/>
                  <a:pt x="12746424" y="2385849"/>
                  <a:pt x="12867931" y="2445087"/>
                </a:cubicBezTo>
                <a:cubicBezTo>
                  <a:pt x="13139724" y="2583874"/>
                  <a:pt x="13224459" y="2812365"/>
                  <a:pt x="13195682" y="3108557"/>
                </a:cubicBezTo>
                <a:cubicBezTo>
                  <a:pt x="13176495" y="3287964"/>
                  <a:pt x="13224459" y="3465679"/>
                  <a:pt x="13242045" y="3645087"/>
                </a:cubicBezTo>
                <a:cubicBezTo>
                  <a:pt x="13270824" y="3873578"/>
                  <a:pt x="13317188" y="4102068"/>
                  <a:pt x="13251639" y="4328866"/>
                </a:cubicBezTo>
                <a:cubicBezTo>
                  <a:pt x="13242045" y="4359332"/>
                  <a:pt x="13242045" y="4398260"/>
                  <a:pt x="13280416" y="4408415"/>
                </a:cubicBezTo>
                <a:cubicBezTo>
                  <a:pt x="13280416" y="4408415"/>
                  <a:pt x="13307595" y="4359332"/>
                  <a:pt x="13317188" y="4339022"/>
                </a:cubicBezTo>
                <a:cubicBezTo>
                  <a:pt x="13430701" y="3953126"/>
                  <a:pt x="13486658" y="3555383"/>
                  <a:pt x="13617758" y="3179643"/>
                </a:cubicBezTo>
                <a:cubicBezTo>
                  <a:pt x="13636944" y="3139022"/>
                  <a:pt x="13636944" y="3079784"/>
                  <a:pt x="13654530" y="3039163"/>
                </a:cubicBezTo>
                <a:cubicBezTo>
                  <a:pt x="13692901" y="2951152"/>
                  <a:pt x="13748858" y="2920686"/>
                  <a:pt x="13833593" y="2990080"/>
                </a:cubicBezTo>
                <a:cubicBezTo>
                  <a:pt x="13964693" y="3100094"/>
                  <a:pt x="13974286" y="3100094"/>
                  <a:pt x="14039836" y="2961307"/>
                </a:cubicBezTo>
                <a:cubicBezTo>
                  <a:pt x="14132565" y="2742971"/>
                  <a:pt x="14282850" y="2612647"/>
                  <a:pt x="14479500" y="2524636"/>
                </a:cubicBezTo>
                <a:cubicBezTo>
                  <a:pt x="14573828" y="2473860"/>
                  <a:pt x="14648970" y="2434932"/>
                  <a:pt x="14724113" y="2533098"/>
                </a:cubicBezTo>
                <a:cubicBezTo>
                  <a:pt x="14780070" y="2594029"/>
                  <a:pt x="14845620" y="2612647"/>
                  <a:pt x="14901577" y="2553409"/>
                </a:cubicBezTo>
                <a:cubicBezTo>
                  <a:pt x="15061455" y="2375694"/>
                  <a:pt x="15229327" y="2455242"/>
                  <a:pt x="15398797" y="2504325"/>
                </a:cubicBezTo>
                <a:cubicBezTo>
                  <a:pt x="15529897" y="2543253"/>
                  <a:pt x="15641812" y="2612647"/>
                  <a:pt x="15744133" y="2702351"/>
                </a:cubicBezTo>
                <a:cubicBezTo>
                  <a:pt x="15828869" y="2771744"/>
                  <a:pt x="15894419" y="2781899"/>
                  <a:pt x="15959969" y="2692196"/>
                </a:cubicBezTo>
                <a:cubicBezTo>
                  <a:pt x="16007932" y="2622802"/>
                  <a:pt x="16035111" y="2533098"/>
                  <a:pt x="16139032" y="2583874"/>
                </a:cubicBezTo>
                <a:cubicBezTo>
                  <a:pt x="16212576" y="2622802"/>
                  <a:pt x="16306903" y="2673578"/>
                  <a:pt x="16297311" y="2771744"/>
                </a:cubicBezTo>
                <a:cubicBezTo>
                  <a:pt x="16287718" y="2969770"/>
                  <a:pt x="16372453" y="3039163"/>
                  <a:pt x="16541925" y="3059473"/>
                </a:cubicBezTo>
                <a:cubicBezTo>
                  <a:pt x="16607473" y="3069629"/>
                  <a:pt x="16663431" y="3118712"/>
                  <a:pt x="16700203" y="3179643"/>
                </a:cubicBezTo>
                <a:cubicBezTo>
                  <a:pt x="16813717" y="3326892"/>
                  <a:pt x="16916039" y="3475834"/>
                  <a:pt x="17075915" y="3575693"/>
                </a:cubicBezTo>
                <a:cubicBezTo>
                  <a:pt x="17178237" y="3634932"/>
                  <a:pt x="17168645" y="3753408"/>
                  <a:pt x="17187831" y="3863422"/>
                </a:cubicBezTo>
                <a:cubicBezTo>
                  <a:pt x="17187831" y="3912506"/>
                  <a:pt x="17197423" y="3971744"/>
                  <a:pt x="17253381" y="3981899"/>
                </a:cubicBezTo>
                <a:cubicBezTo>
                  <a:pt x="17299745" y="3981899"/>
                  <a:pt x="17328523" y="3953126"/>
                  <a:pt x="17347709" y="3922661"/>
                </a:cubicBezTo>
                <a:cubicBezTo>
                  <a:pt x="17469215" y="3714480"/>
                  <a:pt x="17609907" y="3536765"/>
                  <a:pt x="17777779" y="3367513"/>
                </a:cubicBezTo>
                <a:cubicBezTo>
                  <a:pt x="17852923" y="3287964"/>
                  <a:pt x="17862515" y="3188105"/>
                  <a:pt x="17872107" y="3089939"/>
                </a:cubicBezTo>
                <a:cubicBezTo>
                  <a:pt x="17900885" y="2573719"/>
                  <a:pt x="18049571" y="2087964"/>
                  <a:pt x="18153493" y="1592055"/>
                </a:cubicBezTo>
                <a:cubicBezTo>
                  <a:pt x="18219043" y="1314481"/>
                  <a:pt x="18294185" y="1016596"/>
                  <a:pt x="18444471" y="757640"/>
                </a:cubicBezTo>
                <a:cubicBezTo>
                  <a:pt x="18575569" y="539305"/>
                  <a:pt x="18762627" y="520687"/>
                  <a:pt x="18949685" y="510532"/>
                </a:cubicBezTo>
                <a:cubicBezTo>
                  <a:pt x="19071191" y="500376"/>
                  <a:pt x="19136741" y="600235"/>
                  <a:pt x="19119155" y="728867"/>
                </a:cubicBezTo>
                <a:cubicBezTo>
                  <a:pt x="19109561" y="777951"/>
                  <a:pt x="19090377" y="827034"/>
                  <a:pt x="19071191" y="877809"/>
                </a:cubicBezTo>
                <a:cubicBezTo>
                  <a:pt x="19053605" y="996286"/>
                  <a:pt x="19109561" y="986131"/>
                  <a:pt x="19184705" y="957358"/>
                </a:cubicBezTo>
                <a:cubicBezTo>
                  <a:pt x="19198295" y="952280"/>
                  <a:pt x="19212283" y="949742"/>
                  <a:pt x="19226273" y="947203"/>
                </a:cubicBezTo>
                <a:lnTo>
                  <a:pt x="19260701" y="938792"/>
                </a:lnTo>
                <a:lnTo>
                  <a:pt x="19297819" y="1014692"/>
                </a:lnTo>
                <a:cubicBezTo>
                  <a:pt x="19310609" y="1040715"/>
                  <a:pt x="19324597" y="1065680"/>
                  <a:pt x="19342983" y="1085990"/>
                </a:cubicBezTo>
                <a:cubicBezTo>
                  <a:pt x="19427719" y="1194311"/>
                  <a:pt x="19427719" y="1304326"/>
                  <a:pt x="19381355" y="1412647"/>
                </a:cubicBezTo>
                <a:cubicBezTo>
                  <a:pt x="19362169" y="1422802"/>
                  <a:pt x="19342983" y="1432957"/>
                  <a:pt x="19334989" y="1432957"/>
                </a:cubicBezTo>
                <a:cubicBezTo>
                  <a:pt x="19325397" y="1443113"/>
                  <a:pt x="19325397" y="1453268"/>
                  <a:pt x="19325397" y="1453268"/>
                </a:cubicBezTo>
                <a:cubicBezTo>
                  <a:pt x="19352577" y="1461730"/>
                  <a:pt x="19362169" y="1432957"/>
                  <a:pt x="19381355" y="1412647"/>
                </a:cubicBezTo>
                <a:cubicBezTo>
                  <a:pt x="19466089" y="1432957"/>
                  <a:pt x="19539633" y="1284015"/>
                  <a:pt x="19597189" y="1333098"/>
                </a:cubicBezTo>
                <a:cubicBezTo>
                  <a:pt x="19672331" y="1394029"/>
                  <a:pt x="19699511" y="1522661"/>
                  <a:pt x="19709103" y="1630983"/>
                </a:cubicBezTo>
                <a:cubicBezTo>
                  <a:pt x="19718697" y="1690221"/>
                  <a:pt x="19728289" y="1751152"/>
                  <a:pt x="19728289" y="1810390"/>
                </a:cubicBezTo>
                <a:cubicBezTo>
                  <a:pt x="19728289" y="2098120"/>
                  <a:pt x="19745875" y="2385849"/>
                  <a:pt x="19821019" y="2673578"/>
                </a:cubicBezTo>
                <a:cubicBezTo>
                  <a:pt x="19868981" y="2881758"/>
                  <a:pt x="19876975" y="3079784"/>
                  <a:pt x="19821019" y="3287964"/>
                </a:cubicBezTo>
                <a:cubicBezTo>
                  <a:pt x="19774653" y="3447061"/>
                  <a:pt x="19803431" y="3485989"/>
                  <a:pt x="19952119" y="3516455"/>
                </a:cubicBezTo>
                <a:cubicBezTo>
                  <a:pt x="20121589" y="3536765"/>
                  <a:pt x="20289461" y="3565538"/>
                  <a:pt x="20458931" y="3575693"/>
                </a:cubicBezTo>
                <a:cubicBezTo>
                  <a:pt x="20590031" y="3585848"/>
                  <a:pt x="20721131" y="3555383"/>
                  <a:pt x="20759501" y="3377668"/>
                </a:cubicBezTo>
                <a:cubicBezTo>
                  <a:pt x="20786681" y="3267654"/>
                  <a:pt x="20842637" y="3257499"/>
                  <a:pt x="20927373" y="3267654"/>
                </a:cubicBezTo>
                <a:cubicBezTo>
                  <a:pt x="21029695" y="3287964"/>
                  <a:pt x="21133615" y="3298119"/>
                  <a:pt x="21235937" y="3308274"/>
                </a:cubicBezTo>
                <a:cubicBezTo>
                  <a:pt x="21293493" y="3318430"/>
                  <a:pt x="21349451" y="3347202"/>
                  <a:pt x="21395815" y="3347202"/>
                </a:cubicBezTo>
                <a:cubicBezTo>
                  <a:pt x="21827485" y="3347202"/>
                  <a:pt x="22172821" y="3604466"/>
                  <a:pt x="22548535" y="3763563"/>
                </a:cubicBezTo>
                <a:cubicBezTo>
                  <a:pt x="22642863" y="3814339"/>
                  <a:pt x="22725999" y="3863422"/>
                  <a:pt x="22839511" y="3873578"/>
                </a:cubicBezTo>
                <a:cubicBezTo>
                  <a:pt x="23036161" y="3883733"/>
                  <a:pt x="23213625" y="3883733"/>
                  <a:pt x="23400683" y="3753408"/>
                </a:cubicBezTo>
                <a:cubicBezTo>
                  <a:pt x="23550969" y="3645087"/>
                  <a:pt x="23730031" y="3506300"/>
                  <a:pt x="23944267" y="3596004"/>
                </a:cubicBezTo>
                <a:cubicBezTo>
                  <a:pt x="23982639" y="3614621"/>
                  <a:pt x="24048189" y="3604466"/>
                  <a:pt x="24075367" y="3575693"/>
                </a:cubicBezTo>
                <a:cubicBezTo>
                  <a:pt x="24216061" y="3485989"/>
                  <a:pt x="24375937" y="3465679"/>
                  <a:pt x="24535815" y="3426751"/>
                </a:cubicBezTo>
                <a:cubicBezTo>
                  <a:pt x="24620551" y="3416596"/>
                  <a:pt x="24732465" y="3416596"/>
                  <a:pt x="24713281" y="3257499"/>
                </a:cubicBezTo>
                <a:cubicBezTo>
                  <a:pt x="24703687" y="3228726"/>
                  <a:pt x="24750051" y="3228726"/>
                  <a:pt x="24778831" y="3228726"/>
                </a:cubicBezTo>
                <a:cubicBezTo>
                  <a:pt x="24890745" y="3238881"/>
                  <a:pt x="25004257" y="3218571"/>
                  <a:pt x="25088993" y="3318430"/>
                </a:cubicBezTo>
                <a:cubicBezTo>
                  <a:pt x="25162537" y="3396286"/>
                  <a:pt x="25256865" y="3396286"/>
                  <a:pt x="25322415" y="3318430"/>
                </a:cubicBezTo>
                <a:cubicBezTo>
                  <a:pt x="25519065" y="3079784"/>
                  <a:pt x="25754085" y="3020545"/>
                  <a:pt x="26033871" y="3089939"/>
                </a:cubicBezTo>
                <a:cubicBezTo>
                  <a:pt x="26043463" y="3089939"/>
                  <a:pt x="26053057" y="3089939"/>
                  <a:pt x="26062649" y="3089939"/>
                </a:cubicBezTo>
                <a:cubicBezTo>
                  <a:pt x="26137791" y="3100094"/>
                  <a:pt x="26241713" y="3030700"/>
                  <a:pt x="26288077" y="3128867"/>
                </a:cubicBezTo>
                <a:cubicBezTo>
                  <a:pt x="26344035" y="3228726"/>
                  <a:pt x="26232119" y="3277809"/>
                  <a:pt x="26184157" y="3347202"/>
                </a:cubicBezTo>
                <a:cubicBezTo>
                  <a:pt x="26118607" y="3436906"/>
                  <a:pt x="26072241" y="3536765"/>
                  <a:pt x="26128199" y="3655242"/>
                </a:cubicBezTo>
                <a:cubicBezTo>
                  <a:pt x="26174563" y="3753408"/>
                  <a:pt x="26128199" y="3873578"/>
                  <a:pt x="26137791" y="3981899"/>
                </a:cubicBezTo>
                <a:cubicBezTo>
                  <a:pt x="26156977" y="4269628"/>
                  <a:pt x="26297669" y="4359332"/>
                  <a:pt x="26579055" y="4240855"/>
                </a:cubicBezTo>
                <a:cubicBezTo>
                  <a:pt x="26569461" y="4398260"/>
                  <a:pt x="26615827" y="4528584"/>
                  <a:pt x="26719747" y="4647061"/>
                </a:cubicBezTo>
                <a:cubicBezTo>
                  <a:pt x="26812477" y="4765538"/>
                  <a:pt x="26793291" y="4785848"/>
                  <a:pt x="26662191" y="4855242"/>
                </a:cubicBezTo>
                <a:cubicBezTo>
                  <a:pt x="26559869" y="4904325"/>
                  <a:pt x="26550277" y="4934790"/>
                  <a:pt x="26635011" y="5014339"/>
                </a:cubicBezTo>
                <a:cubicBezTo>
                  <a:pt x="26766111" y="5132816"/>
                  <a:pt x="26916397" y="5242830"/>
                  <a:pt x="26906805" y="5469628"/>
                </a:cubicBezTo>
                <a:cubicBezTo>
                  <a:pt x="26897211" y="5510248"/>
                  <a:pt x="26943575" y="5539021"/>
                  <a:pt x="26981947" y="5539021"/>
                </a:cubicBezTo>
                <a:cubicBezTo>
                  <a:pt x="27130633" y="5549177"/>
                  <a:pt x="27234553" y="5669346"/>
                  <a:pt x="27356061" y="5737047"/>
                </a:cubicBezTo>
                <a:cubicBezTo>
                  <a:pt x="27440795" y="5775975"/>
                  <a:pt x="27467975" y="5855523"/>
                  <a:pt x="27384839" y="5924917"/>
                </a:cubicBezTo>
                <a:cubicBezTo>
                  <a:pt x="27149819" y="6122942"/>
                  <a:pt x="27196183" y="6381898"/>
                  <a:pt x="27280919" y="6629007"/>
                </a:cubicBezTo>
                <a:cubicBezTo>
                  <a:pt x="27309697" y="6728866"/>
                  <a:pt x="27309697" y="6808415"/>
                  <a:pt x="27234553" y="6867653"/>
                </a:cubicBezTo>
                <a:cubicBezTo>
                  <a:pt x="27047497" y="7035213"/>
                  <a:pt x="26953169" y="7253548"/>
                  <a:pt x="26858841" y="7492194"/>
                </a:cubicBezTo>
                <a:cubicBezTo>
                  <a:pt x="26766111" y="7759613"/>
                  <a:pt x="26625419" y="7998259"/>
                  <a:pt x="26334441" y="8067653"/>
                </a:cubicBezTo>
                <a:cubicBezTo>
                  <a:pt x="26193749" y="8098118"/>
                  <a:pt x="26156977" y="8265678"/>
                  <a:pt x="26043463" y="8316454"/>
                </a:cubicBezTo>
                <a:cubicBezTo>
                  <a:pt x="25921957" y="8365537"/>
                  <a:pt x="25781265" y="8296143"/>
                  <a:pt x="25659757" y="8365537"/>
                </a:cubicBezTo>
                <a:cubicBezTo>
                  <a:pt x="25499879" y="8455241"/>
                  <a:pt x="25332007" y="8514479"/>
                  <a:pt x="25162537" y="8563562"/>
                </a:cubicBezTo>
                <a:cubicBezTo>
                  <a:pt x="25096987" y="8583872"/>
                  <a:pt x="25031437" y="8594028"/>
                  <a:pt x="24965887" y="8602490"/>
                </a:cubicBezTo>
                <a:cubicBezTo>
                  <a:pt x="24798015" y="8632956"/>
                  <a:pt x="24666915" y="8375692"/>
                  <a:pt x="24470265" y="8543252"/>
                </a:cubicBezTo>
                <a:cubicBezTo>
                  <a:pt x="24329573" y="8673576"/>
                  <a:pt x="24132923" y="8594028"/>
                  <a:pt x="23953861" y="8622800"/>
                </a:cubicBezTo>
                <a:cubicBezTo>
                  <a:pt x="23813167" y="8643111"/>
                  <a:pt x="23682069" y="8682039"/>
                  <a:pt x="23570153" y="8781898"/>
                </a:cubicBezTo>
                <a:cubicBezTo>
                  <a:pt x="23458239" y="8871601"/>
                  <a:pt x="23344725" y="8959613"/>
                  <a:pt x="23204033" y="8990078"/>
                </a:cubicBezTo>
                <a:cubicBezTo>
                  <a:pt x="23269583" y="8871601"/>
                  <a:pt x="23383097" y="8802208"/>
                  <a:pt x="23485419" y="8722659"/>
                </a:cubicBezTo>
                <a:cubicBezTo>
                  <a:pt x="23597333" y="8643111"/>
                  <a:pt x="23691661" y="8563562"/>
                  <a:pt x="23766803" y="8445085"/>
                </a:cubicBezTo>
                <a:cubicBezTo>
                  <a:pt x="23813167" y="8404465"/>
                  <a:pt x="23870723" y="8355382"/>
                  <a:pt x="23813167" y="8275833"/>
                </a:cubicBezTo>
                <a:cubicBezTo>
                  <a:pt x="23813167" y="8265678"/>
                  <a:pt x="23776395" y="8255523"/>
                  <a:pt x="23766803" y="8265678"/>
                </a:cubicBezTo>
                <a:cubicBezTo>
                  <a:pt x="23691661" y="8324916"/>
                  <a:pt x="23757211" y="8385847"/>
                  <a:pt x="23766803" y="8445085"/>
                </a:cubicBezTo>
                <a:cubicBezTo>
                  <a:pt x="23550969" y="8285988"/>
                  <a:pt x="23354319" y="8296143"/>
                  <a:pt x="23128891" y="8445085"/>
                </a:cubicBezTo>
                <a:cubicBezTo>
                  <a:pt x="22941833" y="8563562"/>
                  <a:pt x="22718005" y="8632956"/>
                  <a:pt x="22529349" y="8771743"/>
                </a:cubicBezTo>
                <a:cubicBezTo>
                  <a:pt x="22463799" y="8820826"/>
                  <a:pt x="22380663" y="8851291"/>
                  <a:pt x="22295927" y="8871601"/>
                </a:cubicBezTo>
                <a:cubicBezTo>
                  <a:pt x="22051315" y="8959613"/>
                  <a:pt x="21976171" y="8930840"/>
                  <a:pt x="21845071" y="8682039"/>
                </a:cubicBezTo>
                <a:cubicBezTo>
                  <a:pt x="21761935" y="8524634"/>
                  <a:pt x="21658015" y="8404465"/>
                  <a:pt x="21470957" y="8414620"/>
                </a:cubicBezTo>
                <a:cubicBezTo>
                  <a:pt x="21442179" y="8414620"/>
                  <a:pt x="21376629" y="8394310"/>
                  <a:pt x="21376629" y="8375692"/>
                </a:cubicBezTo>
                <a:cubicBezTo>
                  <a:pt x="21339857" y="8167512"/>
                  <a:pt x="21104837" y="8126891"/>
                  <a:pt x="21048881" y="7949176"/>
                </a:cubicBezTo>
                <a:cubicBezTo>
                  <a:pt x="21002515" y="7779924"/>
                  <a:pt x="21012109" y="7592053"/>
                  <a:pt x="21002515" y="7412646"/>
                </a:cubicBezTo>
                <a:cubicBezTo>
                  <a:pt x="20992923" y="7155382"/>
                  <a:pt x="20777087" y="6947202"/>
                  <a:pt x="20534073" y="6965819"/>
                </a:cubicBezTo>
                <a:cubicBezTo>
                  <a:pt x="20458931" y="6975975"/>
                  <a:pt x="20410967" y="7016595"/>
                  <a:pt x="20383789" y="7085989"/>
                </a:cubicBezTo>
                <a:cubicBezTo>
                  <a:pt x="20327831" y="7273859"/>
                  <a:pt x="20318239" y="7471884"/>
                  <a:pt x="20177545" y="7620826"/>
                </a:cubicBezTo>
                <a:cubicBezTo>
                  <a:pt x="20131181" y="7671602"/>
                  <a:pt x="20158361" y="7759613"/>
                  <a:pt x="20187139" y="7820544"/>
                </a:cubicBezTo>
                <a:cubicBezTo>
                  <a:pt x="20262281" y="8028725"/>
                  <a:pt x="20206323" y="8236905"/>
                  <a:pt x="20214317" y="8445085"/>
                </a:cubicBezTo>
                <a:cubicBezTo>
                  <a:pt x="20214317" y="8524634"/>
                  <a:pt x="20167953" y="8553407"/>
                  <a:pt x="20102403" y="8514479"/>
                </a:cubicBezTo>
                <a:cubicBezTo>
                  <a:pt x="20036853" y="8473858"/>
                  <a:pt x="19980897" y="8414620"/>
                  <a:pt x="19915347" y="8385847"/>
                </a:cubicBezTo>
                <a:cubicBezTo>
                  <a:pt x="19803431" y="8335072"/>
                  <a:pt x="19680325" y="8245368"/>
                  <a:pt x="19568411" y="8404465"/>
                </a:cubicBezTo>
                <a:cubicBezTo>
                  <a:pt x="19531639" y="8463703"/>
                  <a:pt x="19502861" y="8414620"/>
                  <a:pt x="19502861" y="8385847"/>
                </a:cubicBezTo>
                <a:cubicBezTo>
                  <a:pt x="19493269" y="8126891"/>
                  <a:pt x="19277433" y="8226750"/>
                  <a:pt x="19165519" y="8157356"/>
                </a:cubicBezTo>
                <a:cubicBezTo>
                  <a:pt x="19127149" y="8137046"/>
                  <a:pt x="19090377" y="8196285"/>
                  <a:pt x="19061599" y="8245368"/>
                </a:cubicBezTo>
                <a:cubicBezTo>
                  <a:pt x="18949685" y="8473858"/>
                  <a:pt x="18828177" y="8702349"/>
                  <a:pt x="18772219" y="8959613"/>
                </a:cubicBezTo>
                <a:cubicBezTo>
                  <a:pt x="18753035" y="9089937"/>
                  <a:pt x="18687485" y="9169486"/>
                  <a:pt x="18602749" y="9249034"/>
                </a:cubicBezTo>
                <a:cubicBezTo>
                  <a:pt x="18452465" y="9377666"/>
                  <a:pt x="18321365" y="9516453"/>
                  <a:pt x="18153493" y="9614620"/>
                </a:cubicBezTo>
                <a:cubicBezTo>
                  <a:pt x="18041577" y="9673858"/>
                  <a:pt x="17928065" y="9704323"/>
                  <a:pt x="17806557" y="9724634"/>
                </a:cubicBezTo>
                <a:cubicBezTo>
                  <a:pt x="17712229" y="9744944"/>
                  <a:pt x="17646679" y="9724634"/>
                  <a:pt x="17581129" y="9645085"/>
                </a:cubicBezTo>
                <a:cubicBezTo>
                  <a:pt x="17422851" y="9465678"/>
                  <a:pt x="17226201" y="9347201"/>
                  <a:pt x="17027953" y="9228724"/>
                </a:cubicBezTo>
                <a:cubicBezTo>
                  <a:pt x="16971995" y="9188104"/>
                  <a:pt x="16898451" y="9149175"/>
                  <a:pt x="16850489" y="9089937"/>
                </a:cubicBezTo>
                <a:cubicBezTo>
                  <a:pt x="16757759" y="8959613"/>
                  <a:pt x="16634653" y="8900374"/>
                  <a:pt x="16493961" y="8891912"/>
                </a:cubicBezTo>
                <a:cubicBezTo>
                  <a:pt x="16335681" y="8871601"/>
                  <a:pt x="16241354" y="8781898"/>
                  <a:pt x="16156618" y="8643111"/>
                </a:cubicBezTo>
                <a:cubicBezTo>
                  <a:pt x="16044704" y="8434930"/>
                  <a:pt x="15923197" y="8236905"/>
                  <a:pt x="15875233" y="7998259"/>
                </a:cubicBezTo>
                <a:cubicBezTo>
                  <a:pt x="15867239" y="7928866"/>
                  <a:pt x="15828869" y="7859472"/>
                  <a:pt x="15753726" y="7849317"/>
                </a:cubicBezTo>
                <a:cubicBezTo>
                  <a:pt x="15678584" y="7849317"/>
                  <a:pt x="15641812" y="7918711"/>
                  <a:pt x="15603441" y="7977949"/>
                </a:cubicBezTo>
                <a:cubicBezTo>
                  <a:pt x="15576262" y="8047342"/>
                  <a:pt x="15529897" y="8147201"/>
                  <a:pt x="15576262" y="8206440"/>
                </a:cubicBezTo>
                <a:cubicBezTo>
                  <a:pt x="15688176" y="8355382"/>
                  <a:pt x="15622626" y="8514479"/>
                  <a:pt x="15613034" y="8663421"/>
                </a:cubicBezTo>
                <a:cubicBezTo>
                  <a:pt x="15595447" y="8881757"/>
                  <a:pt x="15670590" y="9069627"/>
                  <a:pt x="15772911" y="9228724"/>
                </a:cubicBezTo>
                <a:cubicBezTo>
                  <a:pt x="15848054" y="9357356"/>
                  <a:pt x="15894419" y="9475833"/>
                  <a:pt x="15838461" y="9614620"/>
                </a:cubicBezTo>
                <a:cubicBezTo>
                  <a:pt x="15763319" y="9853266"/>
                  <a:pt x="15904011" y="10051291"/>
                  <a:pt x="15894419" y="10279782"/>
                </a:cubicBezTo>
                <a:cubicBezTo>
                  <a:pt x="15894419" y="10328865"/>
                  <a:pt x="15959969" y="10349175"/>
                  <a:pt x="15998339" y="10369486"/>
                </a:cubicBezTo>
                <a:cubicBezTo>
                  <a:pt x="15979154" y="10459189"/>
                  <a:pt x="15959969" y="10547201"/>
                  <a:pt x="15904011" y="10616594"/>
                </a:cubicBezTo>
                <a:cubicBezTo>
                  <a:pt x="15828869" y="10706298"/>
                  <a:pt x="15792097" y="10796002"/>
                  <a:pt x="15884826" y="10904323"/>
                </a:cubicBezTo>
                <a:cubicBezTo>
                  <a:pt x="15932789" y="10944944"/>
                  <a:pt x="15932789" y="11024492"/>
                  <a:pt x="15884826" y="11063420"/>
                </a:cubicBezTo>
                <a:cubicBezTo>
                  <a:pt x="15801689" y="11142969"/>
                  <a:pt x="15753726" y="11212363"/>
                  <a:pt x="15828869" y="11330839"/>
                </a:cubicBezTo>
                <a:cubicBezTo>
                  <a:pt x="15848054" y="11361305"/>
                  <a:pt x="15792097" y="11400233"/>
                  <a:pt x="15763319" y="11410388"/>
                </a:cubicBezTo>
                <a:cubicBezTo>
                  <a:pt x="15613034" y="11479781"/>
                  <a:pt x="15481934" y="11420543"/>
                  <a:pt x="15425977" y="11261446"/>
                </a:cubicBezTo>
                <a:cubicBezTo>
                  <a:pt x="15389205" y="11181897"/>
                  <a:pt x="15389205" y="11083731"/>
                  <a:pt x="15370019" y="11004182"/>
                </a:cubicBezTo>
                <a:cubicBezTo>
                  <a:pt x="15323655" y="10855240"/>
                  <a:pt x="15275691" y="10834930"/>
                  <a:pt x="15154184" y="10924633"/>
                </a:cubicBezTo>
                <a:cubicBezTo>
                  <a:pt x="15127005" y="10944944"/>
                  <a:pt x="15098227" y="10994027"/>
                  <a:pt x="15061455" y="10963562"/>
                </a:cubicBezTo>
                <a:cubicBezTo>
                  <a:pt x="15032677" y="10934789"/>
                  <a:pt x="15061455" y="10894168"/>
                  <a:pt x="15079042" y="10855240"/>
                </a:cubicBezTo>
                <a:cubicBezTo>
                  <a:pt x="15098227" y="10824775"/>
                  <a:pt x="15117412" y="10785847"/>
                  <a:pt x="15127005" y="10745226"/>
                </a:cubicBezTo>
                <a:cubicBezTo>
                  <a:pt x="15127005" y="10736763"/>
                  <a:pt x="15127005" y="10706298"/>
                  <a:pt x="15117412" y="10696143"/>
                </a:cubicBezTo>
                <a:cubicBezTo>
                  <a:pt x="15098227" y="10667370"/>
                  <a:pt x="15061455" y="10677525"/>
                  <a:pt x="15042270" y="10696143"/>
                </a:cubicBezTo>
                <a:cubicBezTo>
                  <a:pt x="14986313" y="10785847"/>
                  <a:pt x="14911170" y="10865395"/>
                  <a:pt x="14872799" y="10973717"/>
                </a:cubicBezTo>
                <a:cubicBezTo>
                  <a:pt x="14788064" y="10914478"/>
                  <a:pt x="14714520" y="10834930"/>
                  <a:pt x="14648970" y="10745226"/>
                </a:cubicBezTo>
                <a:cubicBezTo>
                  <a:pt x="14554642" y="10626749"/>
                  <a:pt x="14508278" y="10477807"/>
                  <a:pt x="14573828" y="10328865"/>
                </a:cubicBezTo>
                <a:cubicBezTo>
                  <a:pt x="14639378" y="10179923"/>
                  <a:pt x="14601007" y="10061446"/>
                  <a:pt x="14508278" y="9942969"/>
                </a:cubicBezTo>
                <a:cubicBezTo>
                  <a:pt x="14460314" y="9892194"/>
                  <a:pt x="14404357" y="9843110"/>
                  <a:pt x="14404357" y="9773717"/>
                </a:cubicBezTo>
                <a:cubicBezTo>
                  <a:pt x="14394765" y="9526608"/>
                  <a:pt x="14310029" y="9308273"/>
                  <a:pt x="14263665" y="9069627"/>
                </a:cubicBezTo>
                <a:cubicBezTo>
                  <a:pt x="14226893" y="8871601"/>
                  <a:pt x="14217300" y="8653266"/>
                  <a:pt x="13945508" y="8643111"/>
                </a:cubicBezTo>
                <a:cubicBezTo>
                  <a:pt x="13870365" y="8643111"/>
                  <a:pt x="13870365" y="8534789"/>
                  <a:pt x="13860773" y="8473858"/>
                </a:cubicBezTo>
                <a:cubicBezTo>
                  <a:pt x="13833593" y="8375692"/>
                  <a:pt x="13804815" y="8265678"/>
                  <a:pt x="13683308" y="8275833"/>
                </a:cubicBezTo>
                <a:cubicBezTo>
                  <a:pt x="13561801" y="8285988"/>
                  <a:pt x="13421108" y="8424775"/>
                  <a:pt x="13421108" y="8534789"/>
                </a:cubicBezTo>
                <a:cubicBezTo>
                  <a:pt x="13411516" y="8673576"/>
                  <a:pt x="13401923" y="8812363"/>
                  <a:pt x="13411516" y="8951150"/>
                </a:cubicBezTo>
                <a:cubicBezTo>
                  <a:pt x="13438695" y="9298118"/>
                  <a:pt x="13345967" y="9604465"/>
                  <a:pt x="13195682" y="9902349"/>
                </a:cubicBezTo>
                <a:cubicBezTo>
                  <a:pt x="13149316" y="9971742"/>
                  <a:pt x="13139724" y="10071601"/>
                  <a:pt x="13101354" y="10151150"/>
                </a:cubicBezTo>
                <a:cubicBezTo>
                  <a:pt x="13008624" y="10349175"/>
                  <a:pt x="12829561" y="10369486"/>
                  <a:pt x="12671281" y="10220543"/>
                </a:cubicBezTo>
                <a:cubicBezTo>
                  <a:pt x="12615324" y="10161305"/>
                  <a:pt x="12559368" y="10120684"/>
                  <a:pt x="12501811" y="10071601"/>
                </a:cubicBezTo>
                <a:cubicBezTo>
                  <a:pt x="12436262" y="10012363"/>
                  <a:pt x="12380304" y="9922659"/>
                  <a:pt x="12314755" y="10071601"/>
                </a:cubicBezTo>
                <a:cubicBezTo>
                  <a:pt x="12285976" y="10140995"/>
                  <a:pt x="12239611" y="10091912"/>
                  <a:pt x="12212432" y="10051291"/>
                </a:cubicBezTo>
                <a:cubicBezTo>
                  <a:pt x="12098919" y="9902349"/>
                  <a:pt x="12042962" y="9734789"/>
                  <a:pt x="12006191" y="9565536"/>
                </a:cubicBezTo>
                <a:cubicBezTo>
                  <a:pt x="11847912" y="8910530"/>
                  <a:pt x="11735996" y="8255523"/>
                  <a:pt x="11726403" y="7581898"/>
                </a:cubicBezTo>
                <a:cubicBezTo>
                  <a:pt x="11726403" y="7482039"/>
                  <a:pt x="11753584" y="7314479"/>
                  <a:pt x="11688033" y="7314479"/>
                </a:cubicBezTo>
                <a:cubicBezTo>
                  <a:pt x="11566526" y="7304324"/>
                  <a:pt x="11604896" y="7482039"/>
                  <a:pt x="11566526" y="7571743"/>
                </a:cubicBezTo>
                <a:cubicBezTo>
                  <a:pt x="11510569" y="7690220"/>
                  <a:pt x="11510569" y="7829007"/>
                  <a:pt x="11500976" y="7959331"/>
                </a:cubicBezTo>
                <a:cubicBezTo>
                  <a:pt x="11473796" y="8414620"/>
                  <a:pt x="11464205" y="8871601"/>
                  <a:pt x="11406648" y="9326891"/>
                </a:cubicBezTo>
                <a:cubicBezTo>
                  <a:pt x="11389062" y="9465678"/>
                  <a:pt x="11398654" y="9604465"/>
                  <a:pt x="11398654" y="9753407"/>
                </a:cubicBezTo>
                <a:cubicBezTo>
                  <a:pt x="11398654" y="9822800"/>
                  <a:pt x="11406648" y="9892194"/>
                  <a:pt x="11379469" y="9953125"/>
                </a:cubicBezTo>
                <a:cubicBezTo>
                  <a:pt x="11341098" y="10051291"/>
                  <a:pt x="11285141" y="10110529"/>
                  <a:pt x="11182819" y="10071601"/>
                </a:cubicBezTo>
                <a:cubicBezTo>
                  <a:pt x="10976576" y="9992053"/>
                  <a:pt x="10731964" y="10022518"/>
                  <a:pt x="10573685" y="9814338"/>
                </a:cubicBezTo>
                <a:cubicBezTo>
                  <a:pt x="10508134" y="9734789"/>
                  <a:pt x="10413806" y="9734789"/>
                  <a:pt x="10311485" y="9744944"/>
                </a:cubicBezTo>
                <a:cubicBezTo>
                  <a:pt x="10049286" y="9763562"/>
                  <a:pt x="9852635" y="9585847"/>
                  <a:pt x="9823857" y="9298118"/>
                </a:cubicBezTo>
                <a:cubicBezTo>
                  <a:pt x="9804672" y="9159331"/>
                  <a:pt x="9814265" y="9010388"/>
                  <a:pt x="9748716" y="8881757"/>
                </a:cubicBezTo>
                <a:cubicBezTo>
                  <a:pt x="9739122" y="8871601"/>
                  <a:pt x="9719937" y="8851291"/>
                  <a:pt x="9711943" y="8841136"/>
                </a:cubicBezTo>
                <a:cubicBezTo>
                  <a:pt x="9673573" y="8841136"/>
                  <a:pt x="9663979" y="8871601"/>
                  <a:pt x="9663979" y="8900374"/>
                </a:cubicBezTo>
                <a:cubicBezTo>
                  <a:pt x="9654388" y="9079782"/>
                  <a:pt x="9654388" y="9257497"/>
                  <a:pt x="9644794" y="9447060"/>
                </a:cubicBezTo>
                <a:cubicBezTo>
                  <a:pt x="9644794" y="9545226"/>
                  <a:pt x="9654388" y="9645085"/>
                  <a:pt x="9636801" y="9744944"/>
                </a:cubicBezTo>
                <a:cubicBezTo>
                  <a:pt x="9608022" y="9971742"/>
                  <a:pt x="9532880" y="10041136"/>
                  <a:pt x="9307452" y="10071601"/>
                </a:cubicBezTo>
                <a:cubicBezTo>
                  <a:pt x="9149173" y="10091912"/>
                  <a:pt x="8998889" y="10091912"/>
                  <a:pt x="8896567" y="9912504"/>
                </a:cubicBezTo>
                <a:cubicBezTo>
                  <a:pt x="8848603" y="9832955"/>
                  <a:pt x="8773461" y="9783872"/>
                  <a:pt x="8680731" y="9804182"/>
                </a:cubicBezTo>
                <a:cubicBezTo>
                  <a:pt x="8511260" y="9843110"/>
                  <a:pt x="8418531" y="9734789"/>
                  <a:pt x="8324203" y="9614620"/>
                </a:cubicBezTo>
                <a:cubicBezTo>
                  <a:pt x="8268247" y="9535071"/>
                  <a:pt x="8229875" y="9447060"/>
                  <a:pt x="8146739" y="9387821"/>
                </a:cubicBezTo>
                <a:cubicBezTo>
                  <a:pt x="8052411" y="9326891"/>
                  <a:pt x="7977269" y="9337046"/>
                  <a:pt x="7940497" y="9447060"/>
                </a:cubicBezTo>
                <a:cubicBezTo>
                  <a:pt x="7892534" y="9575692"/>
                  <a:pt x="7817391" y="9704323"/>
                  <a:pt x="7865354" y="9873576"/>
                </a:cubicBezTo>
                <a:cubicBezTo>
                  <a:pt x="7902126" y="10012363"/>
                  <a:pt x="7846169" y="10051291"/>
                  <a:pt x="7715069" y="9992053"/>
                </a:cubicBezTo>
                <a:cubicBezTo>
                  <a:pt x="7630334" y="9953125"/>
                  <a:pt x="7555191" y="9922659"/>
                  <a:pt x="7472055" y="9932814"/>
                </a:cubicBezTo>
                <a:cubicBezTo>
                  <a:pt x="7237035" y="9942969"/>
                  <a:pt x="7171484" y="9873576"/>
                  <a:pt x="7086749" y="9634930"/>
                </a:cubicBezTo>
                <a:cubicBezTo>
                  <a:pt x="7049977" y="9516453"/>
                  <a:pt x="7115527" y="9316735"/>
                  <a:pt x="6955650" y="9308273"/>
                </a:cubicBezTo>
                <a:cubicBezTo>
                  <a:pt x="6824550" y="9298118"/>
                  <a:pt x="6899692" y="9516453"/>
                  <a:pt x="6814957" y="9604465"/>
                </a:cubicBezTo>
                <a:cubicBezTo>
                  <a:pt x="6797370" y="9614620"/>
                  <a:pt x="6787777" y="9634930"/>
                  <a:pt x="6778185" y="9645085"/>
                </a:cubicBezTo>
                <a:cubicBezTo>
                  <a:pt x="6759000" y="9624775"/>
                  <a:pt x="6749407" y="9585847"/>
                  <a:pt x="6730222" y="9575692"/>
                </a:cubicBezTo>
                <a:cubicBezTo>
                  <a:pt x="6506393" y="9506298"/>
                  <a:pt x="6421658" y="9308273"/>
                  <a:pt x="6356108" y="9089937"/>
                </a:cubicBezTo>
                <a:cubicBezTo>
                  <a:pt x="6205822" y="8612645"/>
                  <a:pt x="6093908" y="8137046"/>
                  <a:pt x="6037951" y="7630981"/>
                </a:cubicBezTo>
                <a:cubicBezTo>
                  <a:pt x="5981994" y="7135072"/>
                  <a:pt x="5943623" y="6639162"/>
                  <a:pt x="5775751" y="6163563"/>
                </a:cubicBezTo>
                <a:cubicBezTo>
                  <a:pt x="5746973" y="6102632"/>
                  <a:pt x="5737380" y="6034931"/>
                  <a:pt x="5700609" y="5963845"/>
                </a:cubicBezTo>
                <a:cubicBezTo>
                  <a:pt x="5652645" y="5885989"/>
                  <a:pt x="5579101" y="5875834"/>
                  <a:pt x="5513551" y="5945227"/>
                </a:cubicBezTo>
                <a:cubicBezTo>
                  <a:pt x="5475180" y="5994310"/>
                  <a:pt x="5438409" y="6043394"/>
                  <a:pt x="5419224" y="6094169"/>
                </a:cubicBezTo>
                <a:cubicBezTo>
                  <a:pt x="5372859" y="6292195"/>
                  <a:pt x="5297716" y="6451292"/>
                  <a:pt x="5118653" y="6569769"/>
                </a:cubicBezTo>
                <a:cubicBezTo>
                  <a:pt x="5006739" y="6649317"/>
                  <a:pt x="5025924" y="6816877"/>
                  <a:pt x="5072288" y="6957357"/>
                </a:cubicBezTo>
                <a:cubicBezTo>
                  <a:pt x="5118653" y="7075833"/>
                  <a:pt x="5118653" y="7194310"/>
                  <a:pt x="5091474" y="7314479"/>
                </a:cubicBezTo>
                <a:cubicBezTo>
                  <a:pt x="5081881" y="7333097"/>
                  <a:pt x="5072288" y="7343252"/>
                  <a:pt x="5062696" y="7363563"/>
                </a:cubicBezTo>
                <a:cubicBezTo>
                  <a:pt x="5043511" y="7343252"/>
                  <a:pt x="5035517" y="7333097"/>
                  <a:pt x="5025924" y="7314479"/>
                </a:cubicBezTo>
                <a:cubicBezTo>
                  <a:pt x="4987553" y="7174000"/>
                  <a:pt x="4941188" y="7026750"/>
                  <a:pt x="4922003" y="6877808"/>
                </a:cubicBezTo>
                <a:cubicBezTo>
                  <a:pt x="4885232" y="6539303"/>
                  <a:pt x="4837268" y="6212646"/>
                  <a:pt x="4790904" y="5875834"/>
                </a:cubicBezTo>
                <a:cubicBezTo>
                  <a:pt x="4790904" y="5845368"/>
                  <a:pt x="4763724" y="5816595"/>
                  <a:pt x="4744539" y="5806440"/>
                </a:cubicBezTo>
                <a:cubicBezTo>
                  <a:pt x="4715761" y="5796285"/>
                  <a:pt x="4698174" y="5835213"/>
                  <a:pt x="4698174" y="5865679"/>
                </a:cubicBezTo>
                <a:cubicBezTo>
                  <a:pt x="4706168" y="6143253"/>
                  <a:pt x="4538296" y="6400516"/>
                  <a:pt x="4631026" y="6688245"/>
                </a:cubicBezTo>
                <a:cubicBezTo>
                  <a:pt x="4640618" y="6728866"/>
                  <a:pt x="4631026" y="6798259"/>
                  <a:pt x="4575068" y="6808415"/>
                </a:cubicBezTo>
                <a:cubicBezTo>
                  <a:pt x="4499926" y="6816877"/>
                  <a:pt x="4491932" y="6749176"/>
                  <a:pt x="4482339" y="6688245"/>
                </a:cubicBezTo>
                <a:cubicBezTo>
                  <a:pt x="4453561" y="6579924"/>
                  <a:pt x="4434376" y="6469910"/>
                  <a:pt x="4416789" y="6371743"/>
                </a:cubicBezTo>
                <a:cubicBezTo>
                  <a:pt x="4407197" y="6341278"/>
                  <a:pt x="4388011" y="6302350"/>
                  <a:pt x="4359233" y="6312505"/>
                </a:cubicBezTo>
                <a:cubicBezTo>
                  <a:pt x="4332054" y="6320968"/>
                  <a:pt x="4312868" y="6351433"/>
                  <a:pt x="4303276" y="6371743"/>
                </a:cubicBezTo>
                <a:cubicBezTo>
                  <a:pt x="4220140" y="6688245"/>
                  <a:pt x="4172176" y="7016595"/>
                  <a:pt x="4135404" y="7343252"/>
                </a:cubicBezTo>
                <a:cubicBezTo>
                  <a:pt x="4089040" y="7749458"/>
                  <a:pt x="4013897" y="8147201"/>
                  <a:pt x="4013897" y="8563562"/>
                </a:cubicBezTo>
                <a:cubicBezTo>
                  <a:pt x="4013897" y="8871601"/>
                  <a:pt x="3778877" y="9030699"/>
                  <a:pt x="3611005" y="9218569"/>
                </a:cubicBezTo>
                <a:cubicBezTo>
                  <a:pt x="3563042" y="9267652"/>
                  <a:pt x="3487899" y="9287962"/>
                  <a:pt x="3422349" y="9249034"/>
                </a:cubicBezTo>
                <a:cubicBezTo>
                  <a:pt x="3366392" y="9208414"/>
                  <a:pt x="3366392" y="9149175"/>
                  <a:pt x="3385577" y="9089937"/>
                </a:cubicBezTo>
                <a:cubicBezTo>
                  <a:pt x="3441535" y="8891912"/>
                  <a:pt x="3281656" y="8781898"/>
                  <a:pt x="3216107" y="8632956"/>
                </a:cubicBezTo>
                <a:cubicBezTo>
                  <a:pt x="3188928" y="8573717"/>
                  <a:pt x="3113785" y="8594028"/>
                  <a:pt x="3085007" y="8653266"/>
                </a:cubicBezTo>
                <a:cubicBezTo>
                  <a:pt x="3057828" y="8712504"/>
                  <a:pt x="3075414" y="8802208"/>
                  <a:pt x="3009864" y="8841136"/>
                </a:cubicBezTo>
                <a:cubicBezTo>
                  <a:pt x="2963500" y="8871601"/>
                  <a:pt x="2907543" y="8910530"/>
                  <a:pt x="2861178" y="8871601"/>
                </a:cubicBezTo>
                <a:cubicBezTo>
                  <a:pt x="2805221" y="8841136"/>
                  <a:pt x="2832400" y="8781898"/>
                  <a:pt x="2841992" y="8742970"/>
                </a:cubicBezTo>
                <a:cubicBezTo>
                  <a:pt x="2878765" y="8643111"/>
                  <a:pt x="2897950" y="8573717"/>
                  <a:pt x="2757257" y="8563562"/>
                </a:cubicBezTo>
                <a:cubicBezTo>
                  <a:pt x="2710893" y="8563562"/>
                  <a:pt x="2730078" y="8484013"/>
                  <a:pt x="2738072" y="8434930"/>
                </a:cubicBezTo>
                <a:cubicBezTo>
                  <a:pt x="2766850" y="8324916"/>
                  <a:pt x="2795628" y="8226750"/>
                  <a:pt x="2766850" y="8106581"/>
                </a:cubicBezTo>
                <a:cubicBezTo>
                  <a:pt x="2757257" y="8077808"/>
                  <a:pt x="2730078" y="8008414"/>
                  <a:pt x="2701300" y="8047342"/>
                </a:cubicBezTo>
                <a:cubicBezTo>
                  <a:pt x="2597379" y="8206440"/>
                  <a:pt x="2597379" y="8106581"/>
                  <a:pt x="2579793" y="7998259"/>
                </a:cubicBezTo>
                <a:cubicBezTo>
                  <a:pt x="2570200" y="7888245"/>
                  <a:pt x="2475873" y="7820544"/>
                  <a:pt x="2419915" y="7730840"/>
                </a:cubicBezTo>
                <a:cubicBezTo>
                  <a:pt x="2354365" y="7630981"/>
                  <a:pt x="2439100" y="7620826"/>
                  <a:pt x="2504650" y="7602209"/>
                </a:cubicBezTo>
                <a:cubicBezTo>
                  <a:pt x="2523836" y="7075833"/>
                  <a:pt x="2429508" y="6569769"/>
                  <a:pt x="2298408" y="6063704"/>
                </a:cubicBezTo>
                <a:cubicBezTo>
                  <a:pt x="2260037" y="5924917"/>
                  <a:pt x="2242451" y="5775975"/>
                  <a:pt x="2213673" y="5628725"/>
                </a:cubicBezTo>
                <a:cubicBezTo>
                  <a:pt x="2194487" y="5530559"/>
                  <a:pt x="2167308" y="5430700"/>
                  <a:pt x="2148123" y="5340996"/>
                </a:cubicBezTo>
                <a:cubicBezTo>
                  <a:pt x="2130536" y="5302068"/>
                  <a:pt x="2101758" y="5261447"/>
                  <a:pt x="2063387" y="5281758"/>
                </a:cubicBezTo>
                <a:cubicBezTo>
                  <a:pt x="2036208" y="5281758"/>
                  <a:pt x="2017023" y="5312223"/>
                  <a:pt x="2007430" y="5330841"/>
                </a:cubicBezTo>
                <a:cubicBezTo>
                  <a:pt x="1980251" y="5410390"/>
                  <a:pt x="1961066" y="5489938"/>
                  <a:pt x="1951473" y="5569487"/>
                </a:cubicBezTo>
                <a:cubicBezTo>
                  <a:pt x="1839559" y="6320968"/>
                  <a:pt x="1708458" y="7085989"/>
                  <a:pt x="1652501" y="7849317"/>
                </a:cubicBezTo>
                <a:cubicBezTo>
                  <a:pt x="1633316" y="8147201"/>
                  <a:pt x="1538988" y="8434930"/>
                  <a:pt x="1538988" y="8742970"/>
                </a:cubicBezTo>
                <a:cubicBezTo>
                  <a:pt x="1529395" y="8871601"/>
                  <a:pt x="1492624" y="8891912"/>
                  <a:pt x="1407888" y="8792053"/>
                </a:cubicBezTo>
                <a:cubicBezTo>
                  <a:pt x="1361524" y="8742970"/>
                  <a:pt x="1332746" y="8732815"/>
                  <a:pt x="1332746" y="8812363"/>
                </a:cubicBezTo>
                <a:cubicBezTo>
                  <a:pt x="1313560" y="9257497"/>
                  <a:pt x="1192053" y="9684013"/>
                  <a:pt x="1201646" y="10120684"/>
                </a:cubicBezTo>
                <a:cubicBezTo>
                  <a:pt x="1211239" y="10220543"/>
                  <a:pt x="1182460" y="10320402"/>
                  <a:pt x="1174467" y="10418569"/>
                </a:cubicBezTo>
                <a:cubicBezTo>
                  <a:pt x="1145689" y="10577666"/>
                  <a:pt x="1116911" y="10716453"/>
                  <a:pt x="910668" y="10685988"/>
                </a:cubicBezTo>
                <a:cubicBezTo>
                  <a:pt x="808347" y="10677525"/>
                  <a:pt x="742797" y="10806157"/>
                  <a:pt x="630882" y="10796002"/>
                </a:cubicBezTo>
                <a:cubicBezTo>
                  <a:pt x="536554" y="10796002"/>
                  <a:pt x="480597" y="10765536"/>
                  <a:pt x="498183" y="10657215"/>
                </a:cubicBezTo>
                <a:cubicBezTo>
                  <a:pt x="546147" y="10388103"/>
                  <a:pt x="526961" y="10120684"/>
                  <a:pt x="526961" y="9853266"/>
                </a:cubicBezTo>
                <a:cubicBezTo>
                  <a:pt x="536554" y="9753407"/>
                  <a:pt x="507776" y="9655240"/>
                  <a:pt x="480597" y="9555381"/>
                </a:cubicBezTo>
                <a:cubicBezTo>
                  <a:pt x="386269" y="9308273"/>
                  <a:pt x="386269" y="9049317"/>
                  <a:pt x="471004" y="8802208"/>
                </a:cubicBezTo>
                <a:cubicBezTo>
                  <a:pt x="507776" y="8673576"/>
                  <a:pt x="507776" y="8563562"/>
                  <a:pt x="480597" y="8445085"/>
                </a:cubicBezTo>
                <a:cubicBezTo>
                  <a:pt x="424640" y="8404465"/>
                  <a:pt x="368682" y="8355382"/>
                  <a:pt x="330312" y="8463703"/>
                </a:cubicBezTo>
                <a:cubicBezTo>
                  <a:pt x="320719" y="8484013"/>
                  <a:pt x="320719" y="8514479"/>
                  <a:pt x="320719" y="8524634"/>
                </a:cubicBezTo>
                <a:cubicBezTo>
                  <a:pt x="376676" y="8930840"/>
                  <a:pt x="264762" y="9347201"/>
                  <a:pt x="359090" y="9753407"/>
                </a:cubicBezTo>
                <a:cubicBezTo>
                  <a:pt x="376676" y="9853266"/>
                  <a:pt x="368682" y="9953125"/>
                  <a:pt x="376676" y="10051291"/>
                </a:cubicBezTo>
                <a:cubicBezTo>
                  <a:pt x="376676" y="10140995"/>
                  <a:pt x="415047" y="10240854"/>
                  <a:pt x="283947" y="10110529"/>
                </a:cubicBezTo>
                <a:cubicBezTo>
                  <a:pt x="218397" y="10051291"/>
                  <a:pt x="227990" y="10171460"/>
                  <a:pt x="208805" y="10220543"/>
                </a:cubicBezTo>
                <a:cubicBezTo>
                  <a:pt x="208805" y="10249316"/>
                  <a:pt x="199212" y="10289937"/>
                  <a:pt x="170434" y="10289937"/>
                </a:cubicBezTo>
                <a:cubicBezTo>
                  <a:pt x="124069" y="10300092"/>
                  <a:pt x="104884" y="10259471"/>
                  <a:pt x="95291" y="10220543"/>
                </a:cubicBezTo>
                <a:cubicBezTo>
                  <a:pt x="68112" y="10022518"/>
                  <a:pt x="58519" y="9814338"/>
                  <a:pt x="95291" y="9624775"/>
                </a:cubicBezTo>
                <a:cubicBezTo>
                  <a:pt x="143254" y="9347201"/>
                  <a:pt x="87297" y="9079782"/>
                  <a:pt x="104884" y="8812363"/>
                </a:cubicBezTo>
                <a:cubicBezTo>
                  <a:pt x="114477" y="8653266"/>
                  <a:pt x="114477" y="8484013"/>
                  <a:pt x="124069" y="8316454"/>
                </a:cubicBezTo>
                <a:cubicBezTo>
                  <a:pt x="143254" y="8098118"/>
                  <a:pt x="143254" y="7879782"/>
                  <a:pt x="124069" y="7651292"/>
                </a:cubicBezTo>
                <a:cubicBezTo>
                  <a:pt x="114477" y="7602209"/>
                  <a:pt x="95291" y="7551433"/>
                  <a:pt x="104884" y="7512505"/>
                </a:cubicBezTo>
                <a:cubicBezTo>
                  <a:pt x="189619" y="7106299"/>
                  <a:pt x="124069" y="6698401"/>
                  <a:pt x="160841" y="6292195"/>
                </a:cubicBezTo>
                <a:cubicBezTo>
                  <a:pt x="218397" y="5775975"/>
                  <a:pt x="264762" y="5261447"/>
                  <a:pt x="255169" y="4736765"/>
                </a:cubicBezTo>
                <a:cubicBezTo>
                  <a:pt x="235984" y="4140996"/>
                  <a:pt x="218397" y="3545228"/>
                  <a:pt x="301534" y="2940997"/>
                </a:cubicBezTo>
                <a:cubicBezTo>
                  <a:pt x="311126" y="2851293"/>
                  <a:pt x="320719" y="2742971"/>
                  <a:pt x="293540" y="2653268"/>
                </a:cubicBezTo>
                <a:cubicBezTo>
                  <a:pt x="218397" y="2732816"/>
                  <a:pt x="235984" y="2841138"/>
                  <a:pt x="218397" y="2940997"/>
                </a:cubicBezTo>
                <a:cubicBezTo>
                  <a:pt x="199212" y="3000235"/>
                  <a:pt x="199212" y="3079784"/>
                  <a:pt x="199212" y="3149177"/>
                </a:cubicBezTo>
                <a:cubicBezTo>
                  <a:pt x="180027" y="3536765"/>
                  <a:pt x="160841" y="3922661"/>
                  <a:pt x="133662" y="4310249"/>
                </a:cubicBezTo>
                <a:cubicBezTo>
                  <a:pt x="133662" y="4379642"/>
                  <a:pt x="104884" y="4449036"/>
                  <a:pt x="95291" y="4518429"/>
                </a:cubicBezTo>
                <a:cubicBezTo>
                  <a:pt x="87297" y="4547202"/>
                  <a:pt x="58519" y="4577668"/>
                  <a:pt x="29741" y="4557357"/>
                </a:cubicBezTo>
                <a:cubicBezTo>
                  <a:pt x="12155" y="4547202"/>
                  <a:pt x="-7031" y="4508274"/>
                  <a:pt x="2562" y="4487964"/>
                </a:cubicBezTo>
                <a:cubicBezTo>
                  <a:pt x="39334" y="4251010"/>
                  <a:pt x="20149" y="4012365"/>
                  <a:pt x="29741" y="3763563"/>
                </a:cubicBezTo>
                <a:cubicBezTo>
                  <a:pt x="48927" y="3149177"/>
                  <a:pt x="95291" y="2533098"/>
                  <a:pt x="87297" y="1908557"/>
                </a:cubicBezTo>
                <a:cubicBezTo>
                  <a:pt x="87297" y="1869629"/>
                  <a:pt x="95291" y="1800235"/>
                  <a:pt x="104884" y="1800235"/>
                </a:cubicBezTo>
                <a:cubicBezTo>
                  <a:pt x="170434" y="1800235"/>
                  <a:pt x="152847" y="1869629"/>
                  <a:pt x="170434" y="1908557"/>
                </a:cubicBezTo>
                <a:cubicBezTo>
                  <a:pt x="208805" y="2037189"/>
                  <a:pt x="180027" y="2196286"/>
                  <a:pt x="255169" y="2316455"/>
                </a:cubicBezTo>
                <a:cubicBezTo>
                  <a:pt x="245576" y="2335073"/>
                  <a:pt x="235984" y="2365538"/>
                  <a:pt x="264762" y="2375694"/>
                </a:cubicBezTo>
                <a:lnTo>
                  <a:pt x="274354" y="2365538"/>
                </a:lnTo>
                <a:cubicBezTo>
                  <a:pt x="264762" y="2345228"/>
                  <a:pt x="255169" y="2335073"/>
                  <a:pt x="255169" y="2316455"/>
                </a:cubicBezTo>
                <a:cubicBezTo>
                  <a:pt x="320719" y="1977950"/>
                  <a:pt x="339904" y="1630983"/>
                  <a:pt x="368682" y="1284015"/>
                </a:cubicBezTo>
                <a:cubicBezTo>
                  <a:pt x="368682" y="1194311"/>
                  <a:pt x="368682" y="1104608"/>
                  <a:pt x="386269" y="1016596"/>
                </a:cubicBezTo>
                <a:cubicBezTo>
                  <a:pt x="415047" y="867654"/>
                  <a:pt x="461412" y="837189"/>
                  <a:pt x="648469" y="877809"/>
                </a:cubicBezTo>
                <a:cubicBezTo>
                  <a:pt x="630882" y="887965"/>
                  <a:pt x="611697" y="896427"/>
                  <a:pt x="602104" y="906582"/>
                </a:cubicBezTo>
                <a:cubicBezTo>
                  <a:pt x="592511" y="906582"/>
                  <a:pt x="592511" y="926893"/>
                  <a:pt x="592511" y="926893"/>
                </a:cubicBezTo>
                <a:cubicBezTo>
                  <a:pt x="630882" y="926893"/>
                  <a:pt x="630882" y="896427"/>
                  <a:pt x="648469" y="877809"/>
                </a:cubicBezTo>
                <a:cubicBezTo>
                  <a:pt x="902674" y="1006441"/>
                  <a:pt x="1043367" y="1234932"/>
                  <a:pt x="1136096" y="1502351"/>
                </a:cubicBezTo>
                <a:cubicBezTo>
                  <a:pt x="1192053" y="1690221"/>
                  <a:pt x="1276788" y="1849318"/>
                  <a:pt x="1492624" y="1869629"/>
                </a:cubicBezTo>
                <a:cubicBezTo>
                  <a:pt x="1577359" y="1869629"/>
                  <a:pt x="1633316" y="1959332"/>
                  <a:pt x="1698866" y="2018571"/>
                </a:cubicBezTo>
                <a:cubicBezTo>
                  <a:pt x="1820373" y="2147203"/>
                  <a:pt x="1961066" y="2236907"/>
                  <a:pt x="2130536" y="2285990"/>
                </a:cubicBezTo>
                <a:cubicBezTo>
                  <a:pt x="2213673" y="2316455"/>
                  <a:pt x="2288815" y="2316455"/>
                  <a:pt x="2373551" y="2306300"/>
                </a:cubicBezTo>
                <a:cubicBezTo>
                  <a:pt x="2635750" y="2247062"/>
                  <a:pt x="2757257" y="2324918"/>
                  <a:pt x="2861178" y="2583874"/>
                </a:cubicBezTo>
                <a:cubicBezTo>
                  <a:pt x="2897950" y="2692196"/>
                  <a:pt x="2917135" y="2822520"/>
                  <a:pt x="2992278" y="2910531"/>
                </a:cubicBezTo>
                <a:cubicBezTo>
                  <a:pt x="3038642" y="2969770"/>
                  <a:pt x="3094600" y="2969770"/>
                  <a:pt x="3123377" y="2890221"/>
                </a:cubicBezTo>
                <a:cubicBezTo>
                  <a:pt x="3216107" y="2543253"/>
                  <a:pt x="3329620" y="2196286"/>
                  <a:pt x="3347207" y="1818853"/>
                </a:cubicBezTo>
                <a:cubicBezTo>
                  <a:pt x="3366392" y="1284015"/>
                  <a:pt x="3470313" y="767795"/>
                  <a:pt x="3684549" y="282041"/>
                </a:cubicBezTo>
                <a:cubicBezTo>
                  <a:pt x="3713327" y="212647"/>
                  <a:pt x="3742105" y="153409"/>
                  <a:pt x="3788469" y="104326"/>
                </a:cubicBezTo>
                <a:cubicBezTo>
                  <a:pt x="3844427" y="34086"/>
                  <a:pt x="3902782" y="-1034"/>
                  <a:pt x="3962536" y="24"/>
                </a:cubicBezTo>
                <a:close/>
              </a:path>
            </a:pathLst>
          </a:custGeom>
          <a:effectLst/>
        </p:spPr>
      </p:pic>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7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77000">
                                          <p:cBhvr additive="base">
                                            <p:cTn id="7" dur="1250" fill="hold"/>
                                            <p:tgtEl>
                                              <p:spTgt spid="28"/>
                                            </p:tgtEl>
                                            <p:attrNameLst>
                                              <p:attrName>ppt_x</p:attrName>
                                            </p:attrNameLst>
                                          </p:cBhvr>
                                          <p:tavLst>
                                            <p:tav tm="0">
                                              <p:val>
                                                <p:strVal val="#ppt_x"/>
                                              </p:val>
                                            </p:tav>
                                            <p:tav tm="100000">
                                              <p:val>
                                                <p:strVal val="#ppt_x"/>
                                              </p:val>
                                            </p:tav>
                                          </p:tavLst>
                                        </p:anim>
                                        <p:anim calcmode="lin" valueType="num" p14:bounceEnd="77000">
                                          <p:cBhvr additive="base">
                                            <p:cTn id="8" dur="1250" fill="hold"/>
                                            <p:tgtEl>
                                              <p:spTgt spid="28"/>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1"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250" fill="hold"/>
                                            <p:tgtEl>
                                              <p:spTgt spid="28"/>
                                            </p:tgtEl>
                                            <p:attrNameLst>
                                              <p:attrName>ppt_x</p:attrName>
                                            </p:attrNameLst>
                                          </p:cBhvr>
                                          <p:tavLst>
                                            <p:tav tm="0">
                                              <p:val>
                                                <p:strVal val="#ppt_x"/>
                                              </p:val>
                                            </p:tav>
                                            <p:tav tm="100000">
                                              <p:val>
                                                <p:strVal val="#ppt_x"/>
                                              </p:val>
                                            </p:tav>
                                          </p:tavLst>
                                        </p:anim>
                                        <p:anim calcmode="lin" valueType="num">
                                          <p:cBhvr additive="base">
                                            <p:cTn id="8" dur="1250" fill="hold"/>
                                            <p:tgtEl>
                                              <p:spTgt spid="28"/>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1"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9700" y="0"/>
            <a:ext cx="4292600" cy="6858000"/>
          </a:xfrm>
          <a:prstGeom prst="rect">
            <a:avLst/>
          </a:prstGeom>
          <a:solidFill>
            <a:srgbClr val="99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 name="矩形 5"/>
          <p:cNvSpPr/>
          <p:nvPr/>
        </p:nvSpPr>
        <p:spPr>
          <a:xfrm>
            <a:off x="259080" y="321532"/>
            <a:ext cx="11656312" cy="6296598"/>
          </a:xfrm>
          <a:prstGeom prst="rect">
            <a:avLst/>
          </a:prstGeom>
          <a:solidFill>
            <a:schemeClr val="bg1"/>
          </a:solidFill>
          <a:ln>
            <a:noFill/>
          </a:ln>
          <a:effectLst>
            <a:outerShdw blurRad="558800" sx="103000" sy="103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cxnSp>
        <p:nvCxnSpPr>
          <p:cNvPr id="24" name="Straight Connector 11"/>
          <p:cNvCxnSpPr/>
          <p:nvPr/>
        </p:nvCxnSpPr>
        <p:spPr>
          <a:xfrm>
            <a:off x="741894" y="3446064"/>
            <a:ext cx="1494972" cy="0"/>
          </a:xfrm>
          <a:prstGeom prst="line">
            <a:avLst/>
          </a:prstGeom>
          <a:noFill/>
          <a:ln w="1270" cap="flat" cmpd="sng" algn="ctr">
            <a:solidFill>
              <a:sysClr val="window" lastClr="FFFFFF">
                <a:lumMod val="95000"/>
              </a:sysClr>
            </a:solidFill>
            <a:prstDash val="solid"/>
            <a:miter lim="800000"/>
          </a:ln>
          <a:effectLst/>
        </p:spPr>
      </p:cxnSp>
      <p:sp>
        <p:nvSpPr>
          <p:cNvPr id="10" name="Rectangle 15"/>
          <p:cNvSpPr/>
          <p:nvPr/>
        </p:nvSpPr>
        <p:spPr bwMode="auto">
          <a:xfrm>
            <a:off x="1194598" y="3487481"/>
            <a:ext cx="3673141" cy="1508105"/>
          </a:xfrm>
          <a:prstGeom prst="rect">
            <a:avLst/>
          </a:prstGeom>
          <a:noFill/>
          <a:ln>
            <a:noFill/>
          </a:ln>
        </p:spPr>
        <p:txBody>
          <a:bodyPr vert="horz" wrap="square" lIns="0" tIns="228600" rIns="0" bIns="45720" anchor="t" anchorCtr="0">
            <a:spAutoFit/>
          </a:bodyPr>
          <a:lstStyle/>
          <a:p>
            <a:pPr defTabSz="2286000">
              <a:lnSpc>
                <a:spcPts val="4800"/>
              </a:lnSpc>
            </a:pPr>
            <a:r>
              <a:rPr lang="zh-CN" altLang="en-US" sz="5000" b="1" spc="300" dirty="0">
                <a:solidFill>
                  <a:srgbClr val="000000"/>
                </a:solidFill>
                <a:ea typeface="Montserrat Semi" charset="0"/>
                <a:cs typeface="Montserrat Semi" charset="0"/>
                <a:sym typeface="Bebas Neue" charset="0"/>
              </a:rPr>
              <a:t>我们的</a:t>
            </a:r>
            <a:endParaRPr lang="en-US" altLang="zh-CN" sz="5000" b="1" spc="300" dirty="0">
              <a:solidFill>
                <a:srgbClr val="000000"/>
              </a:solidFill>
              <a:ea typeface="Montserrat Semi" charset="0"/>
              <a:cs typeface="Montserrat Semi" charset="0"/>
              <a:sym typeface="Bebas Neue" charset="0"/>
            </a:endParaRPr>
          </a:p>
          <a:p>
            <a:pPr defTabSz="2286000">
              <a:lnSpc>
                <a:spcPts val="4800"/>
              </a:lnSpc>
            </a:pPr>
            <a:r>
              <a:rPr lang="zh-CN" altLang="en-US" sz="5000" b="1" spc="300" dirty="0">
                <a:solidFill>
                  <a:srgbClr val="99191E"/>
                </a:solidFill>
                <a:ea typeface="Montserrat Semi" charset="0"/>
                <a:cs typeface="Montserrat Semi" charset="0"/>
                <a:sym typeface="Bebas Neue" charset="0"/>
              </a:rPr>
              <a:t>活动情况</a:t>
            </a:r>
            <a:endParaRPr lang="en-US" sz="4500" b="1" spc="300" dirty="0">
              <a:solidFill>
                <a:srgbClr val="99191E"/>
              </a:solidFill>
              <a:ea typeface="Montserrat Semi" charset="0"/>
              <a:cs typeface="Montserrat Semi" charset="0"/>
              <a:sym typeface="Bebas Neue" charset="0"/>
            </a:endParaRPr>
          </a:p>
        </p:txBody>
      </p:sp>
      <p:sp>
        <p:nvSpPr>
          <p:cNvPr id="11" name="TextBox 16"/>
          <p:cNvSpPr txBox="1"/>
          <p:nvPr/>
        </p:nvSpPr>
        <p:spPr>
          <a:xfrm>
            <a:off x="1159300" y="5157923"/>
            <a:ext cx="7422725" cy="539250"/>
          </a:xfrm>
          <a:prstGeom prst="rect">
            <a:avLst/>
          </a:prstGeom>
          <a:noFill/>
        </p:spPr>
        <p:txBody>
          <a:bodyPr wrap="square" lIns="0" tIns="0" rIns="0" bIns="0" numCol="1" spcCol="959784">
            <a:spAutoFit/>
          </a:bodyPr>
          <a:lstStyle/>
          <a:p>
            <a:pPr defTabSz="914400">
              <a:lnSpc>
                <a:spcPct val="150000"/>
              </a:lnSpc>
            </a:pPr>
            <a:r>
              <a:rPr lang="en-US" sz="1250" dirty="0">
                <a:solidFill>
                  <a:srgbClr val="7F7F7F"/>
                </a:solidFill>
                <a:ea typeface="Lato Light" panose="020F0502020204030203" pitchFamily="34" charset="0"/>
                <a:cs typeface="Lato Light" panose="020F0502020204030203" pitchFamily="34" charset="0"/>
              </a:rPr>
              <a:t>Investment generally results in acquiring an asset, also called an investment. If the asset is available at a price worth investing, it is normally expected either to generate</a:t>
            </a:r>
            <a:endParaRPr lang="en-US" sz="1250" dirty="0">
              <a:solidFill>
                <a:srgbClr val="7F7F7F"/>
              </a:solidFill>
              <a:ea typeface="Lato Light" panose="020F0502020204030203" pitchFamily="34" charset="0"/>
              <a:cs typeface="Lato Light" panose="020F0502020204030203" pitchFamily="34" charset="0"/>
            </a:endParaRPr>
          </a:p>
        </p:txBody>
      </p:sp>
      <p:pic>
        <p:nvPicPr>
          <p:cNvPr id="12" name="图片占位符 3"/>
          <p:cNvPicPr>
            <a:picLocks noChangeAspect="1"/>
          </p:cNvPicPr>
          <p:nvPr/>
        </p:nvPicPr>
        <p:blipFill>
          <a:blip r:embed="rId1" cstate="email">
            <a:extLst>
              <a:ext uri="{28A0092B-C50C-407E-A947-70E740481C1C}">
                <a14:useLocalDpi xmlns:a14="http://schemas.microsoft.com/office/drawing/2010/main" val="0"/>
              </a:ext>
            </a:extLst>
          </a:blip>
          <a:srcRect t="20646" b="20646"/>
          <a:stretch>
            <a:fillRect/>
          </a:stretch>
        </p:blipFill>
        <p:spPr>
          <a:xfrm>
            <a:off x="259079" y="321532"/>
            <a:ext cx="11665747" cy="4547648"/>
          </a:xfrm>
          <a:custGeom>
            <a:avLst/>
            <a:gdLst>
              <a:gd name="connsiteX0" fmla="*/ 0 w 24412820"/>
              <a:gd name="connsiteY0" fmla="*/ 0 h 9519309"/>
              <a:gd name="connsiteX1" fmla="*/ 24412820 w 24412820"/>
              <a:gd name="connsiteY1" fmla="*/ 0 h 9519309"/>
              <a:gd name="connsiteX2" fmla="*/ 24412820 w 24412820"/>
              <a:gd name="connsiteY2" fmla="*/ 1273630 h 9519309"/>
              <a:gd name="connsiteX3" fmla="*/ 24412820 w 24412820"/>
              <a:gd name="connsiteY3" fmla="*/ 2020276 h 9519309"/>
              <a:gd name="connsiteX4" fmla="*/ 24412820 w 24412820"/>
              <a:gd name="connsiteY4" fmla="*/ 5390249 h 9519309"/>
              <a:gd name="connsiteX5" fmla="*/ 24412820 w 24412820"/>
              <a:gd name="connsiteY5" fmla="*/ 9516917 h 9519309"/>
              <a:gd name="connsiteX6" fmla="*/ 23953580 w 24412820"/>
              <a:gd name="connsiteY6" fmla="*/ 9516917 h 9519309"/>
              <a:gd name="connsiteX7" fmla="*/ 23891584 w 24412820"/>
              <a:gd name="connsiteY7" fmla="*/ 9519309 h 9519309"/>
              <a:gd name="connsiteX8" fmla="*/ 23506360 w 24412820"/>
              <a:gd name="connsiteY8" fmla="*/ 9423058 h 9519309"/>
              <a:gd name="connsiteX9" fmla="*/ 22829248 w 24412820"/>
              <a:gd name="connsiteY9" fmla="*/ 9083249 h 9519309"/>
              <a:gd name="connsiteX10" fmla="*/ 22755084 w 24412820"/>
              <a:gd name="connsiteY10" fmla="*/ 9046029 h 9519309"/>
              <a:gd name="connsiteX11" fmla="*/ 22663392 w 24412820"/>
              <a:gd name="connsiteY11" fmla="*/ 9046029 h 9519309"/>
              <a:gd name="connsiteX12" fmla="*/ 22663392 w 24412820"/>
              <a:gd name="connsiteY12" fmla="*/ 9000015 h 9519309"/>
              <a:gd name="connsiteX13" fmla="*/ 22520688 w 24412820"/>
              <a:gd name="connsiteY13" fmla="*/ 8928397 h 9519309"/>
              <a:gd name="connsiteX14" fmla="*/ 16932268 w 24412820"/>
              <a:gd name="connsiteY14" fmla="*/ 6123843 h 9519309"/>
              <a:gd name="connsiteX15" fmla="*/ 16092314 w 24412820"/>
              <a:gd name="connsiteY15" fmla="*/ 6257939 h 9519309"/>
              <a:gd name="connsiteX16" fmla="*/ 15883932 w 24412820"/>
              <a:gd name="connsiteY16" fmla="*/ 7356243 h 9519309"/>
              <a:gd name="connsiteX17" fmla="*/ 15045148 w 24412820"/>
              <a:gd name="connsiteY17" fmla="*/ 7484366 h 9519309"/>
              <a:gd name="connsiteX18" fmla="*/ 9343945 w 24412820"/>
              <a:gd name="connsiteY18" fmla="*/ 4587804 h 9519309"/>
              <a:gd name="connsiteX19" fmla="*/ 8505164 w 24412820"/>
              <a:gd name="connsiteY19" fmla="*/ 4715928 h 9519309"/>
              <a:gd name="connsiteX20" fmla="*/ 8284455 w 24412820"/>
              <a:gd name="connsiteY20" fmla="*/ 5884175 h 9519309"/>
              <a:gd name="connsiteX21" fmla="*/ 7443169 w 24412820"/>
              <a:gd name="connsiteY21" fmla="*/ 6018010 h 9519309"/>
              <a:gd name="connsiteX22" fmla="*/ 567999 w 24412820"/>
              <a:gd name="connsiteY22" fmla="*/ 2522228 h 9519309"/>
              <a:gd name="connsiteX23" fmla="*/ 0 w 24412820"/>
              <a:gd name="connsiteY23" fmla="*/ 2233420 h 951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412820" h="9519309">
                <a:moveTo>
                  <a:pt x="0" y="0"/>
                </a:moveTo>
                <a:lnTo>
                  <a:pt x="24412820" y="0"/>
                </a:lnTo>
                <a:lnTo>
                  <a:pt x="24412820" y="1273630"/>
                </a:lnTo>
                <a:lnTo>
                  <a:pt x="24412820" y="2020276"/>
                </a:lnTo>
                <a:lnTo>
                  <a:pt x="24412820" y="5390249"/>
                </a:lnTo>
                <a:lnTo>
                  <a:pt x="24412820" y="9516917"/>
                </a:lnTo>
                <a:lnTo>
                  <a:pt x="23953580" y="9516917"/>
                </a:lnTo>
                <a:lnTo>
                  <a:pt x="23891584" y="9519309"/>
                </a:lnTo>
                <a:cubicBezTo>
                  <a:pt x="23770052" y="9517259"/>
                  <a:pt x="23636252" y="9488059"/>
                  <a:pt x="23506360" y="9423058"/>
                </a:cubicBezTo>
                <a:cubicBezTo>
                  <a:pt x="23506360" y="9423058"/>
                  <a:pt x="23506360" y="9423058"/>
                  <a:pt x="22829248" y="9083249"/>
                </a:cubicBezTo>
                <a:lnTo>
                  <a:pt x="22755084" y="9046029"/>
                </a:lnTo>
                <a:lnTo>
                  <a:pt x="22663392" y="9046029"/>
                </a:lnTo>
                <a:lnTo>
                  <a:pt x="22663392" y="9000015"/>
                </a:lnTo>
                <a:lnTo>
                  <a:pt x="22520688" y="8928397"/>
                </a:lnTo>
                <a:cubicBezTo>
                  <a:pt x="21650976" y="8491932"/>
                  <a:pt x="20013872" y="7670350"/>
                  <a:pt x="16932268" y="6123843"/>
                </a:cubicBezTo>
                <a:cubicBezTo>
                  <a:pt x="16583280" y="5952063"/>
                  <a:pt x="16138364" y="6023010"/>
                  <a:pt x="16092314" y="6257939"/>
                </a:cubicBezTo>
                <a:cubicBezTo>
                  <a:pt x="16092314" y="6257939"/>
                  <a:pt x="16092314" y="6257939"/>
                  <a:pt x="15883932" y="7356243"/>
                </a:cubicBezTo>
                <a:cubicBezTo>
                  <a:pt x="15837882" y="7591173"/>
                  <a:pt x="15384984" y="7660554"/>
                  <a:pt x="15045148" y="7484366"/>
                </a:cubicBezTo>
                <a:cubicBezTo>
                  <a:pt x="15045148" y="7484366"/>
                  <a:pt x="15045148" y="7484366"/>
                  <a:pt x="9343945" y="4587804"/>
                </a:cubicBezTo>
                <a:cubicBezTo>
                  <a:pt x="9002943" y="4417590"/>
                  <a:pt x="8550043" y="4486971"/>
                  <a:pt x="8505164" y="4715928"/>
                </a:cubicBezTo>
                <a:cubicBezTo>
                  <a:pt x="8505164" y="4715928"/>
                  <a:pt x="8505164" y="4715928"/>
                  <a:pt x="8284455" y="5884175"/>
                </a:cubicBezTo>
                <a:cubicBezTo>
                  <a:pt x="8238405" y="6119105"/>
                  <a:pt x="7784176" y="6188225"/>
                  <a:pt x="7443169" y="6018010"/>
                </a:cubicBezTo>
                <a:cubicBezTo>
                  <a:pt x="7443169" y="6018010"/>
                  <a:pt x="7443169" y="6018010"/>
                  <a:pt x="567999" y="2522228"/>
                </a:cubicBezTo>
                <a:lnTo>
                  <a:pt x="0" y="2233420"/>
                </a:lnTo>
                <a:close/>
              </a:path>
            </a:pathLst>
          </a:custGeom>
          <a:effectLst/>
        </p:spPr>
      </p:pic>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7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77000">
                                          <p:cBhvr additive="base">
                                            <p:cTn id="7" dur="1250" fill="hold"/>
                                            <p:tgtEl>
                                              <p:spTgt spid="12"/>
                                            </p:tgtEl>
                                            <p:attrNameLst>
                                              <p:attrName>ppt_x</p:attrName>
                                            </p:attrNameLst>
                                          </p:cBhvr>
                                          <p:tavLst>
                                            <p:tav tm="0">
                                              <p:val>
                                                <p:strVal val="#ppt_x"/>
                                              </p:val>
                                            </p:tav>
                                            <p:tav tm="100000">
                                              <p:val>
                                                <p:strVal val="#ppt_x"/>
                                              </p:val>
                                            </p:tav>
                                          </p:tavLst>
                                        </p:anim>
                                        <p:anim calcmode="lin" valueType="num" p14:bounceEnd="77000">
                                          <p:cBhvr additive="base">
                                            <p:cTn id="8" dur="125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ppt_x"/>
                                              </p:val>
                                            </p:tav>
                                            <p:tav tm="100000">
                                              <p:val>
                                                <p:strVal val="#ppt_x"/>
                                              </p:val>
                                            </p:tav>
                                          </p:tavLst>
                                        </p:anim>
                                        <p:anim calcmode="lin" valueType="num">
                                          <p:cBhvr additive="base">
                                            <p:cTn id="8" dur="125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9700" y="0"/>
            <a:ext cx="4292600" cy="6858000"/>
          </a:xfrm>
          <a:prstGeom prst="rect">
            <a:avLst/>
          </a:prstGeom>
          <a:solidFill>
            <a:srgbClr val="99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 name="矩形 5"/>
          <p:cNvSpPr/>
          <p:nvPr/>
        </p:nvSpPr>
        <p:spPr>
          <a:xfrm>
            <a:off x="694989" y="557005"/>
            <a:ext cx="10784494" cy="5825652"/>
          </a:xfrm>
          <a:prstGeom prst="rect">
            <a:avLst/>
          </a:prstGeom>
          <a:solidFill>
            <a:schemeClr val="bg1"/>
          </a:solidFill>
          <a:ln>
            <a:noFill/>
          </a:ln>
          <a:effectLst>
            <a:outerShdw blurRad="558800" sx="103000" sy="103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nvGrpSpPr>
          <p:cNvPr id="2" name="组合 1"/>
          <p:cNvGrpSpPr/>
          <p:nvPr/>
        </p:nvGrpSpPr>
        <p:grpSpPr>
          <a:xfrm>
            <a:off x="1653812" y="2217420"/>
            <a:ext cx="7899740" cy="2674620"/>
            <a:chOff x="1345202" y="2164080"/>
            <a:chExt cx="7899740" cy="2674620"/>
          </a:xfrm>
        </p:grpSpPr>
        <p:sp>
          <p:nvSpPr>
            <p:cNvPr id="33" name="文本框 32"/>
            <p:cNvSpPr txBox="1"/>
            <p:nvPr/>
          </p:nvSpPr>
          <p:spPr>
            <a:xfrm>
              <a:off x="1345202" y="3174414"/>
              <a:ext cx="460828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第二部分</a:t>
              </a:r>
              <a:endParaRPr kumimoji="0" lang="zh-CN" altLang="en-US" sz="3600" b="1" i="0" u="none" strike="noStrike" kern="1200" cap="none" spc="0" normalizeH="0" baseline="0" noProof="0" dirty="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34" name="矩形 33"/>
            <p:cNvSpPr/>
            <p:nvPr/>
          </p:nvSpPr>
          <p:spPr>
            <a:xfrm>
              <a:off x="5868330" y="2526714"/>
              <a:ext cx="295465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00" cap="none" spc="0" normalizeH="0" baseline="0" noProof="0" dirty="0">
                  <a:ln>
                    <a:noFill/>
                  </a:ln>
                  <a:solidFill>
                    <a:srgbClr val="99191E"/>
                  </a:solidFill>
                  <a:effectLst/>
                  <a:uLnTx/>
                  <a:uFillTx/>
                  <a:latin typeface="Agency FB" panose="020F0502020204030204"/>
                  <a:ea typeface="微软雅黑" panose="020B0503020204020204" charset="-122"/>
                  <a:cs typeface="+mn-ea"/>
                  <a:sym typeface="+mn-lt"/>
                </a:rPr>
                <a:t>活动运作策划</a:t>
              </a:r>
              <a:endParaRPr kumimoji="0" lang="zh-CN" altLang="zh-CN" sz="3600" b="1" i="0" u="none" strike="noStrike" kern="100" cap="none" spc="0" normalizeH="0" baseline="0" noProof="0" dirty="0">
                <a:ln>
                  <a:noFill/>
                </a:ln>
                <a:solidFill>
                  <a:srgbClr val="99191E"/>
                </a:solidFill>
                <a:effectLst/>
                <a:uLnTx/>
                <a:uFillTx/>
                <a:latin typeface="Agency FB" panose="020F0502020204030204"/>
                <a:ea typeface="微软雅黑" panose="020B0503020204020204" charset="-122"/>
                <a:cs typeface="+mn-ea"/>
                <a:sym typeface="+mn-lt"/>
              </a:endParaRPr>
            </a:p>
          </p:txBody>
        </p:sp>
        <p:sp>
          <p:nvSpPr>
            <p:cNvPr id="35" name="TextBox 23"/>
            <p:cNvSpPr txBox="1">
              <a:spLocks noChangeArrowheads="1"/>
            </p:cNvSpPr>
            <p:nvPr/>
          </p:nvSpPr>
          <p:spPr bwMode="auto">
            <a:xfrm>
              <a:off x="5868330" y="3342689"/>
              <a:ext cx="15049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添加文字标题一</a:t>
              </a:r>
              <a:endPar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36" name="TextBox 24"/>
            <p:cNvSpPr txBox="1">
              <a:spLocks noChangeArrowheads="1"/>
            </p:cNvSpPr>
            <p:nvPr/>
          </p:nvSpPr>
          <p:spPr bwMode="auto">
            <a:xfrm>
              <a:off x="5868330" y="3671301"/>
              <a:ext cx="15049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添加文字标题二</a:t>
              </a:r>
              <a:endPar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37" name="TextBox 25"/>
            <p:cNvSpPr txBox="1">
              <a:spLocks noChangeArrowheads="1"/>
            </p:cNvSpPr>
            <p:nvPr/>
          </p:nvSpPr>
          <p:spPr bwMode="auto">
            <a:xfrm>
              <a:off x="5868330" y="4020551"/>
              <a:ext cx="15049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添加文字标题三</a:t>
              </a:r>
              <a:endPar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38" name="TextBox 23"/>
            <p:cNvSpPr txBox="1">
              <a:spLocks noChangeArrowheads="1"/>
            </p:cNvSpPr>
            <p:nvPr/>
          </p:nvSpPr>
          <p:spPr bwMode="auto">
            <a:xfrm>
              <a:off x="7741580" y="3377614"/>
              <a:ext cx="15033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添加文字标题四</a:t>
              </a:r>
              <a:endPar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39" name="TextBox 24"/>
            <p:cNvSpPr txBox="1">
              <a:spLocks noChangeArrowheads="1"/>
            </p:cNvSpPr>
            <p:nvPr/>
          </p:nvSpPr>
          <p:spPr bwMode="auto">
            <a:xfrm>
              <a:off x="7741580" y="3704639"/>
              <a:ext cx="15033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添加文字标题五</a:t>
              </a:r>
              <a:endPar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40" name="TextBox 25"/>
            <p:cNvSpPr txBox="1">
              <a:spLocks noChangeArrowheads="1"/>
            </p:cNvSpPr>
            <p:nvPr/>
          </p:nvSpPr>
          <p:spPr bwMode="auto">
            <a:xfrm>
              <a:off x="7741580" y="4055476"/>
              <a:ext cx="15033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85750" indent="-285750">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Lao UI" panose="020B0502040204020203" pitchFamily="34" charset="0"/>
                  <a:ea typeface="微软雅黑" panose="020B0503020204020204" charset="-122"/>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添加文字标题六</a:t>
              </a:r>
              <a:endParaRPr kumimoji="0" lang="zh-CN" altLang="en-US" sz="12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cxnSp>
          <p:nvCxnSpPr>
            <p:cNvPr id="41" name="直接连接符 40"/>
            <p:cNvCxnSpPr/>
            <p:nvPr/>
          </p:nvCxnSpPr>
          <p:spPr>
            <a:xfrm>
              <a:off x="5166360" y="2164080"/>
              <a:ext cx="0" cy="2674620"/>
            </a:xfrm>
            <a:prstGeom prst="line">
              <a:avLst/>
            </a:prstGeom>
            <a:noFill/>
            <a:ln w="6350" cap="flat" cmpd="sng" algn="ctr">
              <a:solidFill>
                <a:sysClr val="windowText" lastClr="000000">
                  <a:lumMod val="65000"/>
                  <a:lumOff val="35000"/>
                </a:sysClr>
              </a:solidFill>
              <a:prstDash val="dash"/>
              <a:miter lim="800000"/>
            </a:ln>
            <a:effectLst/>
          </p:spPr>
        </p:cxnSp>
      </p:gr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9700" y="0"/>
            <a:ext cx="4292600" cy="6858000"/>
          </a:xfrm>
          <a:prstGeom prst="rect">
            <a:avLst/>
          </a:prstGeom>
          <a:solidFill>
            <a:srgbClr val="99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6" name="矩形 5"/>
          <p:cNvSpPr/>
          <p:nvPr/>
        </p:nvSpPr>
        <p:spPr>
          <a:xfrm>
            <a:off x="259080" y="321532"/>
            <a:ext cx="11656312" cy="6296598"/>
          </a:xfrm>
          <a:prstGeom prst="rect">
            <a:avLst/>
          </a:prstGeom>
          <a:solidFill>
            <a:schemeClr val="bg1"/>
          </a:solidFill>
          <a:ln>
            <a:noFill/>
          </a:ln>
          <a:effectLst>
            <a:outerShdw blurRad="558800" sx="103000" sy="103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8" name="TextBox 30"/>
          <p:cNvSpPr txBox="1"/>
          <p:nvPr/>
        </p:nvSpPr>
        <p:spPr>
          <a:xfrm>
            <a:off x="1241949" y="5218245"/>
            <a:ext cx="4219051" cy="553998"/>
          </a:xfrm>
          <a:prstGeom prst="rect">
            <a:avLst/>
          </a:prstGeom>
          <a:noFill/>
        </p:spPr>
        <p:txBody>
          <a:bodyPr wrap="square" lIns="0" tIns="0" rIns="0" bIns="0" numCol="1" spcCol="959784">
            <a:spAutoFit/>
          </a:bodyPr>
          <a:lstStyle/>
          <a:p>
            <a:pPr algn="just" defTabSz="914400">
              <a:lnSpc>
                <a:spcPct val="150000"/>
              </a:lnSpc>
            </a:pPr>
            <a:r>
              <a:rPr lang="en-US" sz="1200" dirty="0">
                <a:solidFill>
                  <a:srgbClr val="7F7F7F"/>
                </a:solidFill>
                <a:ea typeface="Lato Light" panose="020F0502020204030203" pitchFamily="34" charset="0"/>
                <a:cs typeface="Lato Light" panose="020F0502020204030203" pitchFamily="34" charset="0"/>
              </a:rPr>
              <a:t>Investment generally results in acquiring an asset, also called an investment. If the asset is available at a price worth investing, it is normally expected</a:t>
            </a:r>
            <a:endParaRPr lang="en-US" sz="1200" dirty="0">
              <a:solidFill>
                <a:srgbClr val="7F7F7F"/>
              </a:solidFill>
              <a:ea typeface="Lato Light" panose="020F0502020204030203" pitchFamily="34" charset="0"/>
              <a:cs typeface="Lato Light" panose="020F0502020204030203" pitchFamily="34" charset="0"/>
            </a:endParaRPr>
          </a:p>
        </p:txBody>
      </p:sp>
      <p:sp>
        <p:nvSpPr>
          <p:cNvPr id="9" name="TextBox 31"/>
          <p:cNvSpPr txBox="1"/>
          <p:nvPr/>
        </p:nvSpPr>
        <p:spPr>
          <a:xfrm>
            <a:off x="1203858" y="4742615"/>
            <a:ext cx="1205779" cy="284693"/>
          </a:xfrm>
          <a:prstGeom prst="rect">
            <a:avLst/>
          </a:prstGeom>
          <a:noFill/>
        </p:spPr>
        <p:txBody>
          <a:bodyPr wrap="none" rtlCol="0" anchor="ctr" anchorCtr="0">
            <a:spAutoFit/>
          </a:bodyPr>
          <a:lstStyle/>
          <a:p>
            <a:pPr defTabSz="914400"/>
            <a:r>
              <a:rPr lang="zh-CN" altLang="en-US" sz="1250" b="1" spc="300" dirty="0">
                <a:solidFill>
                  <a:srgbClr val="99191E"/>
                </a:solidFill>
                <a:ea typeface="Montserrat" charset="0"/>
                <a:cs typeface="Montserrat" charset="0"/>
              </a:rPr>
              <a:t>活动策划</a:t>
            </a:r>
            <a:r>
              <a:rPr lang="en-US" altLang="zh-CN" sz="1250" b="1" spc="300" dirty="0">
                <a:solidFill>
                  <a:srgbClr val="99191E"/>
                </a:solidFill>
                <a:ea typeface="Montserrat" charset="0"/>
                <a:cs typeface="Montserrat" charset="0"/>
              </a:rPr>
              <a:t>03</a:t>
            </a:r>
            <a:endParaRPr lang="en-US" altLang="zh-CN" sz="1250" b="1" spc="300" dirty="0">
              <a:solidFill>
                <a:srgbClr val="99191E"/>
              </a:solidFill>
              <a:ea typeface="Montserrat" charset="0"/>
              <a:cs typeface="Montserrat" charset="0"/>
            </a:endParaRPr>
          </a:p>
        </p:txBody>
      </p:sp>
      <p:sp>
        <p:nvSpPr>
          <p:cNvPr id="13" name="Shape 2906"/>
          <p:cNvSpPr/>
          <p:nvPr/>
        </p:nvSpPr>
        <p:spPr>
          <a:xfrm>
            <a:off x="553995" y="4714393"/>
            <a:ext cx="376738" cy="37673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000000"/>
          </a:solidFill>
          <a:ln w="12700">
            <a:miter lim="400000"/>
          </a:ln>
        </p:spPr>
        <p:txBody>
          <a:bodyPr lIns="19045" tIns="19045" rIns="19045" bIns="19045" anchor="ctr"/>
          <a:lstStyle/>
          <a:p>
            <a:pPr marL="0" marR="0" lvl="0" indent="0" defTabSz="22860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Lato Light" panose="020F0502020204030203" pitchFamily="34" charset="0"/>
              <a:cs typeface="Lato Light" panose="020F0502020204030203" pitchFamily="34" charset="0"/>
              <a:sym typeface="Gill Sans"/>
            </a:endParaRPr>
          </a:p>
        </p:txBody>
      </p:sp>
      <p:sp>
        <p:nvSpPr>
          <p:cNvPr id="14" name="TextBox 33"/>
          <p:cNvSpPr txBox="1"/>
          <p:nvPr/>
        </p:nvSpPr>
        <p:spPr>
          <a:xfrm>
            <a:off x="1241949" y="2296625"/>
            <a:ext cx="4219051" cy="553998"/>
          </a:xfrm>
          <a:prstGeom prst="rect">
            <a:avLst/>
          </a:prstGeom>
          <a:noFill/>
        </p:spPr>
        <p:txBody>
          <a:bodyPr wrap="square" lIns="0" tIns="0" rIns="0" bIns="0" numCol="1" spcCol="959784">
            <a:spAutoFit/>
          </a:bodyPr>
          <a:lstStyle/>
          <a:p>
            <a:pPr algn="just" defTabSz="914400">
              <a:lnSpc>
                <a:spcPct val="150000"/>
              </a:lnSpc>
            </a:pPr>
            <a:r>
              <a:rPr lang="en-US" sz="1200" dirty="0">
                <a:solidFill>
                  <a:srgbClr val="7F7F7F"/>
                </a:solidFill>
                <a:ea typeface="Lato Light" panose="020F0502020204030203" pitchFamily="34" charset="0"/>
                <a:cs typeface="Lato Light" panose="020F0502020204030203" pitchFamily="34" charset="0"/>
              </a:rPr>
              <a:t>Investment generally results in acquiring an asset, also called an investment. If the asset is available at a price worth investing, it is normally expected</a:t>
            </a:r>
            <a:endParaRPr lang="en-US" sz="1200" dirty="0">
              <a:solidFill>
                <a:srgbClr val="7F7F7F"/>
              </a:solidFill>
              <a:ea typeface="Lato Light" panose="020F0502020204030203" pitchFamily="34" charset="0"/>
              <a:cs typeface="Lato Light" panose="020F0502020204030203" pitchFamily="34" charset="0"/>
            </a:endParaRPr>
          </a:p>
        </p:txBody>
      </p:sp>
      <p:sp>
        <p:nvSpPr>
          <p:cNvPr id="15" name="TextBox 34"/>
          <p:cNvSpPr txBox="1"/>
          <p:nvPr/>
        </p:nvSpPr>
        <p:spPr>
          <a:xfrm>
            <a:off x="1203858" y="1820995"/>
            <a:ext cx="1168910" cy="284693"/>
          </a:xfrm>
          <a:prstGeom prst="rect">
            <a:avLst/>
          </a:prstGeom>
          <a:noFill/>
        </p:spPr>
        <p:txBody>
          <a:bodyPr wrap="none" rtlCol="0" anchor="ctr" anchorCtr="0">
            <a:spAutoFit/>
          </a:bodyPr>
          <a:lstStyle/>
          <a:p>
            <a:pPr defTabSz="914400"/>
            <a:r>
              <a:rPr lang="zh-CN" altLang="en-US" sz="1250" b="1" spc="300" dirty="0">
                <a:solidFill>
                  <a:srgbClr val="99191E"/>
                </a:solidFill>
                <a:ea typeface="Montserrat" charset="0"/>
                <a:cs typeface="Montserrat" charset="0"/>
              </a:rPr>
              <a:t>活动策划</a:t>
            </a:r>
            <a:r>
              <a:rPr lang="en-US" altLang="zh-CN" sz="1250" b="1" spc="300" dirty="0">
                <a:solidFill>
                  <a:srgbClr val="99191E"/>
                </a:solidFill>
                <a:ea typeface="Montserrat" charset="0"/>
                <a:cs typeface="Montserrat" charset="0"/>
              </a:rPr>
              <a:t>01</a:t>
            </a:r>
            <a:endParaRPr lang="en-US" sz="1250" b="1" spc="300" dirty="0">
              <a:solidFill>
                <a:srgbClr val="99191E"/>
              </a:solidFill>
              <a:ea typeface="Montserrat" charset="0"/>
              <a:cs typeface="Montserrat" charset="0"/>
            </a:endParaRPr>
          </a:p>
        </p:txBody>
      </p:sp>
      <p:sp>
        <p:nvSpPr>
          <p:cNvPr id="16" name="Shape 2906"/>
          <p:cNvSpPr/>
          <p:nvPr/>
        </p:nvSpPr>
        <p:spPr>
          <a:xfrm>
            <a:off x="553995" y="1792773"/>
            <a:ext cx="376738" cy="37673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000000"/>
          </a:solidFill>
          <a:ln w="12700">
            <a:miter lim="400000"/>
          </a:ln>
        </p:spPr>
        <p:txBody>
          <a:bodyPr lIns="19045" tIns="19045" rIns="19045" bIns="19045" anchor="ctr"/>
          <a:lstStyle/>
          <a:p>
            <a:pPr marL="0" marR="0" lvl="0" indent="0" defTabSz="22860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Lato Light" panose="020F0502020204030203" pitchFamily="34" charset="0"/>
              <a:cs typeface="Lato Light" panose="020F0502020204030203" pitchFamily="34" charset="0"/>
              <a:sym typeface="Gill Sans"/>
            </a:endParaRPr>
          </a:p>
        </p:txBody>
      </p:sp>
      <p:sp>
        <p:nvSpPr>
          <p:cNvPr id="17" name="TextBox 36"/>
          <p:cNvSpPr txBox="1"/>
          <p:nvPr/>
        </p:nvSpPr>
        <p:spPr>
          <a:xfrm>
            <a:off x="1241949" y="3757435"/>
            <a:ext cx="4219051" cy="553998"/>
          </a:xfrm>
          <a:prstGeom prst="rect">
            <a:avLst/>
          </a:prstGeom>
          <a:noFill/>
        </p:spPr>
        <p:txBody>
          <a:bodyPr wrap="square" lIns="0" tIns="0" rIns="0" bIns="0" numCol="1" spcCol="959784">
            <a:spAutoFit/>
          </a:bodyPr>
          <a:lstStyle/>
          <a:p>
            <a:pPr algn="just" defTabSz="914400">
              <a:lnSpc>
                <a:spcPct val="150000"/>
              </a:lnSpc>
            </a:pPr>
            <a:r>
              <a:rPr lang="en-US" sz="1200" dirty="0">
                <a:solidFill>
                  <a:srgbClr val="7F7F7F"/>
                </a:solidFill>
                <a:ea typeface="Lato Light" panose="020F0502020204030203" pitchFamily="34" charset="0"/>
                <a:cs typeface="Lato Light" panose="020F0502020204030203" pitchFamily="34" charset="0"/>
              </a:rPr>
              <a:t>Investment generally results in acquiring an asset, also called an investment. If the asset is available at a price worth investing, it is normally expected</a:t>
            </a:r>
            <a:endParaRPr lang="en-US" sz="1200" dirty="0">
              <a:solidFill>
                <a:srgbClr val="7F7F7F"/>
              </a:solidFill>
              <a:ea typeface="Lato Light" panose="020F0502020204030203" pitchFamily="34" charset="0"/>
              <a:cs typeface="Lato Light" panose="020F0502020204030203" pitchFamily="34" charset="0"/>
            </a:endParaRPr>
          </a:p>
        </p:txBody>
      </p:sp>
      <p:sp>
        <p:nvSpPr>
          <p:cNvPr id="18" name="TextBox 37"/>
          <p:cNvSpPr txBox="1"/>
          <p:nvPr/>
        </p:nvSpPr>
        <p:spPr>
          <a:xfrm>
            <a:off x="1203858" y="3281805"/>
            <a:ext cx="1202573" cy="284693"/>
          </a:xfrm>
          <a:prstGeom prst="rect">
            <a:avLst/>
          </a:prstGeom>
          <a:noFill/>
        </p:spPr>
        <p:txBody>
          <a:bodyPr wrap="none" rtlCol="0" anchor="ctr" anchorCtr="0">
            <a:spAutoFit/>
          </a:bodyPr>
          <a:lstStyle/>
          <a:p>
            <a:pPr defTabSz="914400"/>
            <a:r>
              <a:rPr lang="zh-CN" altLang="en-US" sz="1250" b="1" spc="300" dirty="0">
                <a:solidFill>
                  <a:srgbClr val="99191E"/>
                </a:solidFill>
                <a:ea typeface="Montserrat" charset="0"/>
                <a:cs typeface="Montserrat" charset="0"/>
              </a:rPr>
              <a:t>活动策划</a:t>
            </a:r>
            <a:r>
              <a:rPr lang="en-US" altLang="zh-CN" sz="1250" b="1" spc="300" dirty="0">
                <a:solidFill>
                  <a:srgbClr val="99191E"/>
                </a:solidFill>
                <a:ea typeface="Montserrat" charset="0"/>
                <a:cs typeface="Montserrat" charset="0"/>
              </a:rPr>
              <a:t>02</a:t>
            </a:r>
            <a:endParaRPr lang="en-US" altLang="zh-CN" sz="1250" b="1" spc="300" dirty="0">
              <a:solidFill>
                <a:srgbClr val="99191E"/>
              </a:solidFill>
              <a:ea typeface="Montserrat" charset="0"/>
              <a:cs typeface="Montserrat" charset="0"/>
            </a:endParaRPr>
          </a:p>
        </p:txBody>
      </p:sp>
      <p:sp>
        <p:nvSpPr>
          <p:cNvPr id="19" name="Shape 2906"/>
          <p:cNvSpPr/>
          <p:nvPr/>
        </p:nvSpPr>
        <p:spPr>
          <a:xfrm>
            <a:off x="553995" y="3253583"/>
            <a:ext cx="376738" cy="37673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000000"/>
          </a:solidFill>
          <a:ln w="12700">
            <a:miter lim="400000"/>
          </a:ln>
        </p:spPr>
        <p:txBody>
          <a:bodyPr lIns="19045" tIns="19045" rIns="19045" bIns="19045" anchor="ctr"/>
          <a:lstStyle/>
          <a:p>
            <a:pPr marL="0" marR="0" lvl="0" indent="0" defTabSz="22860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Lato Light" panose="020F0502020204030203" pitchFamily="34" charset="0"/>
              <a:cs typeface="Lato Light" panose="020F0502020204030203" pitchFamily="34" charset="0"/>
              <a:sym typeface="Gill Sans"/>
            </a:endParaRPr>
          </a:p>
        </p:txBody>
      </p:sp>
      <p:pic>
        <p:nvPicPr>
          <p:cNvPr id="20" name="图片占位符 5"/>
          <p:cNvPicPr>
            <a:picLocks noChangeAspect="1"/>
          </p:cNvPicPr>
          <p:nvPr/>
        </p:nvPicPr>
        <p:blipFill>
          <a:blip r:embed="rId1" cstate="email">
            <a:extLst>
              <a:ext uri="{28A0092B-C50C-407E-A947-70E740481C1C}">
                <a14:useLocalDpi xmlns:a14="http://schemas.microsoft.com/office/drawing/2010/main" val="0"/>
              </a:ext>
            </a:extLst>
          </a:blip>
          <a:srcRect l="20821" r="20821"/>
          <a:stretch>
            <a:fillRect/>
          </a:stretch>
        </p:blipFill>
        <p:spPr>
          <a:xfrm>
            <a:off x="6367286" y="316650"/>
            <a:ext cx="2750617" cy="3112349"/>
          </a:xfrm>
          <a:prstGeom prst="rect">
            <a:avLst/>
          </a:prstGeom>
          <a:effectLst/>
        </p:spPr>
      </p:pic>
      <p:pic>
        <p:nvPicPr>
          <p:cNvPr id="21" name="图片占位符 7"/>
          <p:cNvPicPr>
            <a:picLocks noChangeAspect="1"/>
          </p:cNvPicPr>
          <p:nvPr/>
        </p:nvPicPr>
        <p:blipFill>
          <a:blip r:embed="rId2" cstate="email">
            <a:extLst>
              <a:ext uri="{28A0092B-C50C-407E-A947-70E740481C1C}">
                <a14:useLocalDpi xmlns:a14="http://schemas.microsoft.com/office/drawing/2010/main" val="0"/>
              </a:ext>
            </a:extLst>
          </a:blip>
          <a:srcRect l="17046" r="17046"/>
          <a:stretch>
            <a:fillRect/>
          </a:stretch>
        </p:blipFill>
        <p:spPr>
          <a:xfrm>
            <a:off x="6367286" y="3470276"/>
            <a:ext cx="2750617" cy="3128895"/>
          </a:xfrm>
          <a:prstGeom prst="rect">
            <a:avLst/>
          </a:prstGeom>
          <a:effectLst/>
        </p:spPr>
      </p:pic>
      <p:pic>
        <p:nvPicPr>
          <p:cNvPr id="22" name="图片占位符 9"/>
          <p:cNvPicPr>
            <a:picLocks noChangeAspect="1"/>
          </p:cNvPicPr>
          <p:nvPr/>
        </p:nvPicPr>
        <p:blipFill>
          <a:blip r:embed="rId3">
            <a:extLst>
              <a:ext uri="{28A0092B-C50C-407E-A947-70E740481C1C}">
                <a14:useLocalDpi xmlns:a14="http://schemas.microsoft.com/office/drawing/2010/main" val="0"/>
              </a:ext>
            </a:extLst>
          </a:blip>
          <a:srcRect l="35584" r="35584"/>
          <a:stretch>
            <a:fillRect/>
          </a:stretch>
        </p:blipFill>
        <p:spPr>
          <a:xfrm>
            <a:off x="9151620" y="316650"/>
            <a:ext cx="2763772" cy="6301480"/>
          </a:xfrm>
          <a:prstGeom prst="rect">
            <a:avLst/>
          </a:prstGeom>
          <a:effectLst/>
        </p:spPr>
      </p:pic>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7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77000">
                                          <p:cBhvr additive="base">
                                            <p:cTn id="7" dur="1250" fill="hold"/>
                                            <p:tgtEl>
                                              <p:spTgt spid="22"/>
                                            </p:tgtEl>
                                            <p:attrNameLst>
                                              <p:attrName>ppt_x</p:attrName>
                                            </p:attrNameLst>
                                          </p:cBhvr>
                                          <p:tavLst>
                                            <p:tav tm="0">
                                              <p:val>
                                                <p:strVal val="#ppt_x"/>
                                              </p:val>
                                            </p:tav>
                                            <p:tav tm="100000">
                                              <p:val>
                                                <p:strVal val="#ppt_x"/>
                                              </p:val>
                                            </p:tav>
                                          </p:tavLst>
                                        </p:anim>
                                        <p:anim calcmode="lin" valueType="num" p14:bounceEnd="77000">
                                          <p:cBhvr additive="base">
                                            <p:cTn id="8" dur="125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77000">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14:bounceEnd="77000">
                                          <p:cBhvr additive="base">
                                            <p:cTn id="11" dur="1250" fill="hold"/>
                                            <p:tgtEl>
                                              <p:spTgt spid="20"/>
                                            </p:tgtEl>
                                            <p:attrNameLst>
                                              <p:attrName>ppt_x</p:attrName>
                                            </p:attrNameLst>
                                          </p:cBhvr>
                                          <p:tavLst>
                                            <p:tav tm="0">
                                              <p:val>
                                                <p:strVal val="#ppt_x"/>
                                              </p:val>
                                            </p:tav>
                                            <p:tav tm="100000">
                                              <p:val>
                                                <p:strVal val="#ppt_x"/>
                                              </p:val>
                                            </p:tav>
                                          </p:tavLst>
                                        </p:anim>
                                        <p:anim calcmode="lin" valueType="num" p14:bounceEnd="77000">
                                          <p:cBhvr additive="base">
                                            <p:cTn id="12" dur="125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77000">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14:bounceEnd="77000">
                                          <p:cBhvr additive="base">
                                            <p:cTn id="15" dur="1250" fill="hold"/>
                                            <p:tgtEl>
                                              <p:spTgt spid="21"/>
                                            </p:tgtEl>
                                            <p:attrNameLst>
                                              <p:attrName>ppt_x</p:attrName>
                                            </p:attrNameLst>
                                          </p:cBhvr>
                                          <p:tavLst>
                                            <p:tav tm="0">
                                              <p:val>
                                                <p:strVal val="#ppt_x"/>
                                              </p:val>
                                            </p:tav>
                                            <p:tav tm="100000">
                                              <p:val>
                                                <p:strVal val="#ppt_x"/>
                                              </p:val>
                                            </p:tav>
                                          </p:tavLst>
                                        </p:anim>
                                        <p:anim calcmode="lin" valueType="num" p14:bounceEnd="77000">
                                          <p:cBhvr additive="base">
                                            <p:cTn id="16" dur="1250" fill="hold"/>
                                            <p:tgtEl>
                                              <p:spTgt spid="2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500"/>
                                            <p:tgtEl>
                                              <p:spTgt spid="18"/>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up)">
                                          <p:cBhvr>
                                            <p:cTn id="54" dur="500"/>
                                            <p:tgtEl>
                                              <p:spTgt spid="9"/>
                                            </p:tgtEl>
                                          </p:cBhvr>
                                        </p:animEffect>
                                      </p:childTnLst>
                                    </p:cTn>
                                  </p:par>
                                </p:childTnLst>
                              </p:cTn>
                            </p:par>
                            <p:par>
                              <p:cTn id="55" fill="hold">
                                <p:stCondLst>
                                  <p:cond delay="5500"/>
                                </p:stCondLst>
                                <p:childTnLst>
                                  <p:par>
                                    <p:cTn id="56" presetID="22" presetClass="entr" presetSubtype="1"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up)">
                                          <p:cBhvr>
                                            <p:cTn id="5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14" grpId="0"/>
          <p:bldP spid="15" grpId="0"/>
          <p:bldP spid="16" grpId="0" animBg="1"/>
          <p:bldP spid="17" grpId="0"/>
          <p:bldP spid="18" grpId="0"/>
          <p:bldP spid="1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250" fill="hold"/>
                                            <p:tgtEl>
                                              <p:spTgt spid="22"/>
                                            </p:tgtEl>
                                            <p:attrNameLst>
                                              <p:attrName>ppt_x</p:attrName>
                                            </p:attrNameLst>
                                          </p:cBhvr>
                                          <p:tavLst>
                                            <p:tav tm="0">
                                              <p:val>
                                                <p:strVal val="#ppt_x"/>
                                              </p:val>
                                            </p:tav>
                                            <p:tav tm="100000">
                                              <p:val>
                                                <p:strVal val="#ppt_x"/>
                                              </p:val>
                                            </p:tav>
                                          </p:tavLst>
                                        </p:anim>
                                        <p:anim calcmode="lin" valueType="num">
                                          <p:cBhvr additive="base">
                                            <p:cTn id="8" dur="125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250" fill="hold"/>
                                            <p:tgtEl>
                                              <p:spTgt spid="20"/>
                                            </p:tgtEl>
                                            <p:attrNameLst>
                                              <p:attrName>ppt_x</p:attrName>
                                            </p:attrNameLst>
                                          </p:cBhvr>
                                          <p:tavLst>
                                            <p:tav tm="0">
                                              <p:val>
                                                <p:strVal val="#ppt_x"/>
                                              </p:val>
                                            </p:tav>
                                            <p:tav tm="100000">
                                              <p:val>
                                                <p:strVal val="#ppt_x"/>
                                              </p:val>
                                            </p:tav>
                                          </p:tavLst>
                                        </p:anim>
                                        <p:anim calcmode="lin" valueType="num">
                                          <p:cBhvr additive="base">
                                            <p:cTn id="12" dur="125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250" fill="hold"/>
                                            <p:tgtEl>
                                              <p:spTgt spid="21"/>
                                            </p:tgtEl>
                                            <p:attrNameLst>
                                              <p:attrName>ppt_x</p:attrName>
                                            </p:attrNameLst>
                                          </p:cBhvr>
                                          <p:tavLst>
                                            <p:tav tm="0">
                                              <p:val>
                                                <p:strVal val="#ppt_x"/>
                                              </p:val>
                                            </p:tav>
                                            <p:tav tm="100000">
                                              <p:val>
                                                <p:strVal val="#ppt_x"/>
                                              </p:val>
                                            </p:tav>
                                          </p:tavLst>
                                        </p:anim>
                                        <p:anim calcmode="lin" valueType="num">
                                          <p:cBhvr additive="base">
                                            <p:cTn id="16" dur="1250" fill="hold"/>
                                            <p:tgtEl>
                                              <p:spTgt spid="2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500"/>
                                            <p:tgtEl>
                                              <p:spTgt spid="18"/>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up)">
                                          <p:cBhvr>
                                            <p:cTn id="54" dur="500"/>
                                            <p:tgtEl>
                                              <p:spTgt spid="9"/>
                                            </p:tgtEl>
                                          </p:cBhvr>
                                        </p:animEffect>
                                      </p:childTnLst>
                                    </p:cTn>
                                  </p:par>
                                </p:childTnLst>
                              </p:cTn>
                            </p:par>
                            <p:par>
                              <p:cTn id="55" fill="hold">
                                <p:stCondLst>
                                  <p:cond delay="5500"/>
                                </p:stCondLst>
                                <p:childTnLst>
                                  <p:par>
                                    <p:cTn id="56" presetID="22" presetClass="entr" presetSubtype="1"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up)">
                                          <p:cBhvr>
                                            <p:cTn id="5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14" grpId="0"/>
          <p:bldP spid="15" grpId="0"/>
          <p:bldP spid="16" grpId="0" animBg="1"/>
          <p:bldP spid="17" grpId="0"/>
          <p:bldP spid="18" grpId="0"/>
          <p:bldP spid="19" grpId="0" animBg="1"/>
        </p:bldLst>
      </p:timing>
    </mc:Fallback>
  </mc:AlternateContent>
</p:sld>
</file>

<file path=ppt/tags/tag1.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qafi2fz">
      <a:majorFont>
        <a:latin typeface="Agency FB"/>
        <a:ea typeface="微软雅黑"/>
        <a:cs typeface=""/>
      </a:majorFont>
      <a:minorFont>
        <a:latin typeface="Agency FB"/>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7561</Words>
  <Application>WPS 演示</Application>
  <PresentationFormat>宽屏</PresentationFormat>
  <Paragraphs>425</Paragraphs>
  <Slides>25</Slides>
  <Notes>26</Notes>
  <HiddenSlides>0</HiddenSlides>
  <MMClips>0</MMClips>
  <ScaleCrop>false</ScaleCrop>
  <HeadingPairs>
    <vt:vector size="6" baseType="variant">
      <vt:variant>
        <vt:lpstr>已用的字体</vt:lpstr>
      </vt:variant>
      <vt:variant>
        <vt:i4>39</vt:i4>
      </vt:variant>
      <vt:variant>
        <vt:lpstr>主题</vt:lpstr>
      </vt:variant>
      <vt:variant>
        <vt:i4>1</vt:i4>
      </vt:variant>
      <vt:variant>
        <vt:lpstr>幻灯片标题</vt:lpstr>
      </vt:variant>
      <vt:variant>
        <vt:i4>25</vt:i4>
      </vt:variant>
    </vt:vector>
  </HeadingPairs>
  <TitlesOfParts>
    <vt:vector size="65" baseType="lpstr">
      <vt:lpstr>Arial</vt:lpstr>
      <vt:lpstr>宋体</vt:lpstr>
      <vt:lpstr>Wingdings</vt:lpstr>
      <vt:lpstr>Agency FB</vt:lpstr>
      <vt:lpstr>微软雅黑</vt:lpstr>
      <vt:lpstr>Lao UI</vt:lpstr>
      <vt:lpstr>Segoe UI Symbol</vt:lpstr>
      <vt:lpstr>Trebuchet MS</vt:lpstr>
      <vt:lpstr>Calibri</vt:lpstr>
      <vt:lpstr>Lato</vt:lpstr>
      <vt:lpstr>Lato Light</vt:lpstr>
      <vt:lpstr>Roboto</vt:lpstr>
      <vt:lpstr>Calibri</vt:lpstr>
      <vt:lpstr>Playfair Display SC</vt:lpstr>
      <vt:lpstr>AMGDT</vt:lpstr>
      <vt:lpstr>Bebas Neue</vt:lpstr>
      <vt:lpstr>Montserrat</vt:lpstr>
      <vt:lpstr>Montserrat Semi</vt:lpstr>
      <vt:lpstr>Gill Sans</vt:lpstr>
      <vt:lpstr>Montserrat Semi Bold</vt:lpstr>
      <vt:lpstr>Arial Unicode MS</vt:lpstr>
      <vt:lpstr>等线</vt:lpstr>
      <vt:lpstr>Lato Light</vt:lpstr>
      <vt:lpstr>Arial</vt:lpstr>
      <vt:lpstr>Open Sans Light</vt:lpstr>
      <vt:lpstr>Open Sans</vt:lpstr>
      <vt:lpstr>Agency FB</vt:lpstr>
      <vt:lpstr>Karla</vt:lpstr>
      <vt:lpstr>Poppins</vt:lpstr>
      <vt:lpstr>Poppins SemiBold</vt:lpstr>
      <vt:lpstr>Helvetica</vt:lpstr>
      <vt:lpstr>Roboto</vt:lpstr>
      <vt:lpstr>Source Sans Pro</vt:lpstr>
      <vt:lpstr>Meiryo</vt:lpstr>
      <vt:lpstr>Yu Gothic UI</vt:lpstr>
      <vt:lpstr>Arial Narrow</vt:lpstr>
      <vt:lpstr>Times New Roman</vt:lpstr>
      <vt:lpstr>Verdana</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有痣青年</cp:lastModifiedBy>
  <cp:revision>18</cp:revision>
  <dcterms:created xsi:type="dcterms:W3CDTF">2017-10-13T12:54:00Z</dcterms:created>
  <dcterms:modified xsi:type="dcterms:W3CDTF">2025-04-19T08:20:47Z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D679E64314CE4A02838C1F73421ACF43_12</vt:lpwstr>
  </property>
  <property fmtid="{D5CDD505-2E9C-101B-9397-08002B2CF9AE}" pid="3" name="KSOProductBuildVer">
    <vt:lpwstr>2052-12.1.0.20784</vt:lpwstr>
  </property>
</Properties>
</file>