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3"/>
  </p:sldMasterIdLst>
  <p:notesMasterIdLst>
    <p:notesMasterId r:id="rId5"/>
  </p:notesMasterIdLst>
  <p:sldIdLst>
    <p:sldId id="260" r:id="rId4"/>
    <p:sldId id="264" r:id="rId6"/>
    <p:sldId id="263" r:id="rId7"/>
    <p:sldId id="271" r:id="rId8"/>
    <p:sldId id="269" r:id="rId9"/>
    <p:sldId id="268" r:id="rId10"/>
    <p:sldId id="270" r:id="rId11"/>
    <p:sldId id="265" r:id="rId12"/>
    <p:sldId id="272" r:id="rId13"/>
    <p:sldId id="273" r:id="rId14"/>
    <p:sldId id="274" r:id="rId15"/>
    <p:sldId id="275" r:id="rId16"/>
    <p:sldId id="266" r:id="rId17"/>
    <p:sldId id="276" r:id="rId18"/>
    <p:sldId id="277" r:id="rId19"/>
    <p:sldId id="278" r:id="rId20"/>
    <p:sldId id="279" r:id="rId21"/>
    <p:sldId id="267" r:id="rId22"/>
    <p:sldId id="281" r:id="rId23"/>
    <p:sldId id="282" r:id="rId24"/>
    <p:sldId id="280" r:id="rId25"/>
    <p:sldId id="283" r:id="rId26"/>
    <p:sldId id="284" r:id="rId27"/>
    <p:sldId id="286" r:id="rId28"/>
  </p:sldIdLst>
  <p:sldSz cx="12192000" cy="6858000"/>
  <p:notesSz cx="6858000" cy="9144000"/>
  <p:custDataLst>
    <p:tags r:id="rId32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5280"/>
    <a:srgbClr val="60291F"/>
    <a:srgbClr val="FF94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8" d="100"/>
          <a:sy n="88" d="100"/>
        </p:scale>
        <p:origin x="246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2" Type="http://schemas.openxmlformats.org/officeDocument/2006/relationships/tags" Target="tags/tag1.xml"/><Relationship Id="rId31" Type="http://schemas.openxmlformats.org/officeDocument/2006/relationships/tableStyles" Target="tableStyles.xml"/><Relationship Id="rId30" Type="http://schemas.openxmlformats.org/officeDocument/2006/relationships/viewProps" Target="viewProps.xml"/><Relationship Id="rId3" Type="http://schemas.openxmlformats.org/officeDocument/2006/relationships/slideMaster" Target="slideMasters/slideMaster2.xml"/><Relationship Id="rId29" Type="http://schemas.openxmlformats.org/officeDocument/2006/relationships/presProps" Target="presProps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2C9CDF-2985-4743-B207-2ECED6420E0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E22D21-508F-48D8-8709-970FEE047D87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22D21-508F-48D8-8709-970FEE047D8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22D21-508F-48D8-8709-970FEE047D8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22D21-508F-48D8-8709-970FEE047D8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22D21-508F-48D8-8709-970FEE047D8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22D21-508F-48D8-8709-970FEE047D8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22D21-508F-48D8-8709-970FEE047D8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22D21-508F-48D8-8709-970FEE047D8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22D21-508F-48D8-8709-970FEE047D8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22D21-508F-48D8-8709-970FEE047D8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22D21-508F-48D8-8709-970FEE047D8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22D21-508F-48D8-8709-970FEE047D8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22D21-508F-48D8-8709-970FEE047D8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22D21-508F-48D8-8709-970FEE047D8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22D21-508F-48D8-8709-970FEE047D8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22D21-508F-48D8-8709-970FEE047D8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22D21-508F-48D8-8709-970FEE047D8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22D21-508F-48D8-8709-970FEE047D8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22D21-508F-48D8-8709-970FEE047D8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22D21-508F-48D8-8709-970FEE047D8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22D21-508F-48D8-8709-970FEE047D8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22D21-508F-48D8-8709-970FEE047D8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22D21-508F-48D8-8709-970FEE047D8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22D21-508F-48D8-8709-970FEE047D8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0.xml"/><Relationship Id="rId8" Type="http://schemas.openxmlformats.org/officeDocument/2006/relationships/slideLayout" Target="../slideLayouts/slideLayout9.xml"/><Relationship Id="rId7" Type="http://schemas.openxmlformats.org/officeDocument/2006/relationships/slideLayout" Target="../slideLayouts/slideLayout8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1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/>
                </a:solidFill>
                <a:latin typeface="迷你简卡通" panose="03000509000000000000" pitchFamily="65" charset="-122"/>
                <a:ea typeface="迷你简卡通" panose="03000509000000000000" pitchFamily="65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chemeClr val="bg1"/>
                </a:solidFill>
                <a:latin typeface="迷你简卡通" panose="03000509000000000000" pitchFamily="65" charset="-122"/>
                <a:ea typeface="迷你简卡通" panose="03000509000000000000" pitchFamily="65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/>
                </a:solidFill>
                <a:latin typeface="迷你简卡通" panose="03000509000000000000" pitchFamily="65" charset="-122"/>
                <a:ea typeface="迷你简卡通" panose="03000509000000000000" pitchFamily="65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  <a:endParaRPr lang="zh-CN" altLang="en-US" sz="300" dirty="0">
              <a:solidFill>
                <a:schemeClr val="bg1"/>
              </a:solidFill>
              <a:latin typeface="迷你简卡通" panose="03000509000000000000" pitchFamily="65" charset="-122"/>
              <a:ea typeface="迷你简卡通" panose="03000509000000000000" pitchFamily="65" charset="-122"/>
              <a:sym typeface="+mn-ea"/>
            </a:endParaRPr>
          </a:p>
          <a:p>
            <a:r>
              <a:rPr lang="en-US" altLang="zh-CN" sz="600" dirty="0">
                <a:solidFill>
                  <a:schemeClr val="bg1"/>
                </a:solidFill>
                <a:latin typeface="迷你简卡通" panose="03000509000000000000" pitchFamily="65" charset="-122"/>
                <a:ea typeface="迷你简卡通" panose="03000509000000000000" pitchFamily="65" charset="-122"/>
                <a:sym typeface="+mn-ea"/>
              </a:rPr>
              <a:t>ibaotu.com</a:t>
            </a:r>
            <a:endParaRPr lang="en-US" altLang="zh-CN" sz="600" dirty="0">
              <a:solidFill>
                <a:schemeClr val="bg1"/>
              </a:solidFill>
              <a:latin typeface="迷你简卡通" panose="03000509000000000000" pitchFamily="65" charset="-122"/>
              <a:ea typeface="迷你简卡通" panose="03000509000000000000" pitchFamily="65" charset="-122"/>
              <a:sym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1.png"/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3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1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7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8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1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9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6.png"/><Relationship Id="rId1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0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7.png"/><Relationship Id="rId2" Type="http://schemas.openxmlformats.org/officeDocument/2006/relationships/image" Target="../media/image6.png"/><Relationship Id="rId1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1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2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8.png"/><Relationship Id="rId2" Type="http://schemas.openxmlformats.org/officeDocument/2006/relationships/image" Target="../media/image6.png"/><Relationship Id="rId1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3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0.png"/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1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4" r="9758"/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8761" y="1290302"/>
            <a:ext cx="2232707" cy="213869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3968" y="2830299"/>
            <a:ext cx="2992521" cy="418634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8573" y="1044175"/>
            <a:ext cx="7368204" cy="438507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428" t="86828" r="-4560" b="-5040"/>
          <a:stretch>
            <a:fillRect/>
          </a:stretch>
        </p:blipFill>
        <p:spPr>
          <a:xfrm>
            <a:off x="2619834" y="1982216"/>
            <a:ext cx="6324600" cy="242331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4017459" y="2482668"/>
            <a:ext cx="43605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>
                <a:solidFill>
                  <a:schemeClr val="bg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卡通手绘模板</a:t>
            </a:r>
            <a:endParaRPr lang="zh-CN" altLang="en-US" sz="4800" b="1" dirty="0">
              <a:solidFill>
                <a:schemeClr val="bg1"/>
              </a:solidFill>
              <a:latin typeface="迷你简卡通" panose="03000509000000000000" pitchFamily="65" charset="-122"/>
              <a:ea typeface="迷你简卡通" panose="03000509000000000000" pitchFamily="65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196685" y="3839069"/>
            <a:ext cx="36446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Click here to add words Click here to add words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13" name="矩形: 圆角 12"/>
          <p:cNvSpPr/>
          <p:nvPr/>
        </p:nvSpPr>
        <p:spPr>
          <a:xfrm>
            <a:off x="4592188" y="5501062"/>
            <a:ext cx="2895927" cy="523221"/>
          </a:xfrm>
          <a:prstGeom prst="roundRect">
            <a:avLst>
              <a:gd name="adj" fmla="val 50000"/>
            </a:avLst>
          </a:prstGeom>
          <a:noFill/>
          <a:ln>
            <a:solidFill>
              <a:srgbClr val="6029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592188" y="5501064"/>
            <a:ext cx="2895927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演讲人</a:t>
            </a:r>
            <a:r>
              <a:rPr lang="zh-CN" altLang="en-US" sz="2600" dirty="0" smtClean="0">
                <a:latin typeface="迷你简卡通" panose="03000509000000000000" pitchFamily="65" charset="-122"/>
                <a:ea typeface="迷你简卡通" panose="03000509000000000000" pitchFamily="65" charset="-122"/>
              </a:rPr>
              <a:t>：</a:t>
            </a:r>
            <a:r>
              <a:rPr lang="en-US" altLang="zh-CN" sz="2600" dirty="0" smtClean="0">
                <a:latin typeface="迷你简卡通" panose="03000509000000000000" pitchFamily="65" charset="-122"/>
                <a:ea typeface="迷你简卡通" panose="03000509000000000000" pitchFamily="65" charset="-122"/>
              </a:rPr>
              <a:t>PPT</a:t>
            </a:r>
            <a:endParaRPr lang="zh-CN" altLang="en-US" sz="2600" dirty="0">
              <a:latin typeface="迷你简卡通" panose="03000509000000000000" pitchFamily="65" charset="-122"/>
              <a:ea typeface="迷你简卡通" panose="03000509000000000000" pitchFamily="65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 animBg="1"/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4" r="9758"/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39" t="6283" r="72507" b="80180"/>
          <a:stretch>
            <a:fillRect/>
          </a:stretch>
        </p:blipFill>
        <p:spPr>
          <a:xfrm>
            <a:off x="128770" y="144968"/>
            <a:ext cx="785966" cy="649358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034005" y="238814"/>
            <a:ext cx="3160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>
                <a:solidFill>
                  <a:schemeClr val="bg1">
                    <a:lumMod val="50000"/>
                  </a:schemeClr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单击此处添加标题</a:t>
            </a:r>
            <a:endParaRPr lang="zh-CN" altLang="en-US" sz="2400" dirty="0">
              <a:solidFill>
                <a:schemeClr val="bg1">
                  <a:lumMod val="50000"/>
                </a:schemeClr>
              </a:solidFill>
              <a:latin typeface="迷你简卡通" panose="03000509000000000000" pitchFamily="65" charset="-122"/>
              <a:ea typeface="迷你简卡通" panose="03000509000000000000" pitchFamily="65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46" t="41822" r="2035" b="39085"/>
          <a:stretch>
            <a:fillRect/>
          </a:stretch>
        </p:blipFill>
        <p:spPr>
          <a:xfrm>
            <a:off x="3695976" y="1756270"/>
            <a:ext cx="4617937" cy="415773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9203" y="2168036"/>
            <a:ext cx="2033277" cy="2633719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1034005" y="2565754"/>
            <a:ext cx="25106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Click here to add words</a:t>
            </a:r>
            <a:endParaRPr lang="zh-CN" altLang="en-US" sz="1600" dirty="0"/>
          </a:p>
        </p:txBody>
      </p:sp>
      <p:sp>
        <p:nvSpPr>
          <p:cNvPr id="12" name="文本框 11"/>
          <p:cNvSpPr txBox="1"/>
          <p:nvPr/>
        </p:nvSpPr>
        <p:spPr>
          <a:xfrm>
            <a:off x="1034005" y="2902820"/>
            <a:ext cx="25106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Click here to add words</a:t>
            </a:r>
            <a:endParaRPr lang="zh-CN" altLang="en-US" sz="1600" dirty="0"/>
          </a:p>
        </p:txBody>
      </p:sp>
      <p:sp>
        <p:nvSpPr>
          <p:cNvPr id="14" name="文本框 13"/>
          <p:cNvSpPr txBox="1"/>
          <p:nvPr/>
        </p:nvSpPr>
        <p:spPr>
          <a:xfrm>
            <a:off x="1351852" y="2165644"/>
            <a:ext cx="26996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添加标题</a:t>
            </a:r>
            <a:endParaRPr lang="zh-CN" altLang="en-US" sz="2400" dirty="0">
              <a:latin typeface="迷你简卡通" panose="03000509000000000000" pitchFamily="65" charset="-122"/>
              <a:ea typeface="迷你简卡通" panose="03000509000000000000" pitchFamily="65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039651" y="4764664"/>
            <a:ext cx="25106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Click here to add words</a:t>
            </a:r>
            <a:endParaRPr lang="zh-CN" altLang="en-US" sz="1600" dirty="0"/>
          </a:p>
        </p:txBody>
      </p:sp>
      <p:sp>
        <p:nvSpPr>
          <p:cNvPr id="18" name="文本框 17"/>
          <p:cNvSpPr txBox="1"/>
          <p:nvPr/>
        </p:nvSpPr>
        <p:spPr>
          <a:xfrm>
            <a:off x="1039651" y="5101730"/>
            <a:ext cx="25106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Click here to add words</a:t>
            </a:r>
            <a:endParaRPr lang="zh-CN" altLang="en-US" sz="1600" dirty="0"/>
          </a:p>
        </p:txBody>
      </p:sp>
      <p:sp>
        <p:nvSpPr>
          <p:cNvPr id="20" name="文本框 19"/>
          <p:cNvSpPr txBox="1"/>
          <p:nvPr/>
        </p:nvSpPr>
        <p:spPr>
          <a:xfrm>
            <a:off x="1357498" y="4364554"/>
            <a:ext cx="26996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添加标题</a:t>
            </a:r>
            <a:endParaRPr lang="zh-CN" altLang="en-US" sz="2400" dirty="0">
              <a:latin typeface="迷你简卡通" panose="03000509000000000000" pitchFamily="65" charset="-122"/>
              <a:ea typeface="迷你简卡通" panose="03000509000000000000" pitchFamily="65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8660092" y="2565754"/>
            <a:ext cx="25106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Click here to add words</a:t>
            </a:r>
            <a:endParaRPr lang="zh-CN" altLang="en-US" sz="1600" dirty="0"/>
          </a:p>
        </p:txBody>
      </p:sp>
      <p:sp>
        <p:nvSpPr>
          <p:cNvPr id="22" name="文本框 21"/>
          <p:cNvSpPr txBox="1"/>
          <p:nvPr/>
        </p:nvSpPr>
        <p:spPr>
          <a:xfrm>
            <a:off x="8660092" y="2902820"/>
            <a:ext cx="25106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Click here to add words</a:t>
            </a:r>
            <a:endParaRPr lang="zh-CN" altLang="en-US" sz="1600" dirty="0"/>
          </a:p>
        </p:txBody>
      </p:sp>
      <p:sp>
        <p:nvSpPr>
          <p:cNvPr id="23" name="文本框 22"/>
          <p:cNvSpPr txBox="1"/>
          <p:nvPr/>
        </p:nvSpPr>
        <p:spPr>
          <a:xfrm>
            <a:off x="8977939" y="2165644"/>
            <a:ext cx="26996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添加标题</a:t>
            </a:r>
            <a:endParaRPr lang="zh-CN" altLang="en-US" sz="2400" dirty="0">
              <a:latin typeface="迷你简卡通" panose="03000509000000000000" pitchFamily="65" charset="-122"/>
              <a:ea typeface="迷你简卡通" panose="03000509000000000000" pitchFamily="65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8665738" y="4764664"/>
            <a:ext cx="25106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Click here to add words</a:t>
            </a:r>
            <a:endParaRPr lang="zh-CN" altLang="en-US" sz="1600" dirty="0"/>
          </a:p>
        </p:txBody>
      </p:sp>
      <p:sp>
        <p:nvSpPr>
          <p:cNvPr id="25" name="文本框 24"/>
          <p:cNvSpPr txBox="1"/>
          <p:nvPr/>
        </p:nvSpPr>
        <p:spPr>
          <a:xfrm>
            <a:off x="8665738" y="5101730"/>
            <a:ext cx="25106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Click here to add words</a:t>
            </a:r>
            <a:endParaRPr lang="zh-CN" altLang="en-US" sz="1600" dirty="0"/>
          </a:p>
        </p:txBody>
      </p:sp>
      <p:sp>
        <p:nvSpPr>
          <p:cNvPr id="26" name="文本框 25"/>
          <p:cNvSpPr txBox="1"/>
          <p:nvPr/>
        </p:nvSpPr>
        <p:spPr>
          <a:xfrm>
            <a:off x="8983585" y="4364554"/>
            <a:ext cx="26996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添加标题</a:t>
            </a:r>
            <a:endParaRPr lang="zh-CN" altLang="en-US" sz="2400" dirty="0">
              <a:latin typeface="迷你简卡通" panose="03000509000000000000" pitchFamily="65" charset="-122"/>
              <a:ea typeface="迷你简卡通" panose="03000509000000000000" pitchFamily="65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/>
      <p:bldP spid="16" grpId="0"/>
      <p:bldP spid="18" grpId="0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4" r="9758"/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39" t="6283" r="72507" b="80180"/>
          <a:stretch>
            <a:fillRect/>
          </a:stretch>
        </p:blipFill>
        <p:spPr>
          <a:xfrm>
            <a:off x="128770" y="144968"/>
            <a:ext cx="785966" cy="649358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034005" y="238814"/>
            <a:ext cx="3160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bg1">
                    <a:lumMod val="50000"/>
                  </a:schemeClr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单击此处添加标题</a:t>
            </a:r>
            <a:endParaRPr lang="zh-CN" altLang="en-US" sz="2400" dirty="0">
              <a:solidFill>
                <a:schemeClr val="bg1">
                  <a:lumMod val="50000"/>
                </a:schemeClr>
              </a:solidFill>
              <a:latin typeface="迷你简卡通" panose="03000509000000000000" pitchFamily="65" charset="-122"/>
              <a:ea typeface="迷你简卡通" panose="03000509000000000000" pitchFamily="65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24" t="69129" r="-2915" b="17410"/>
          <a:stretch>
            <a:fillRect/>
          </a:stretch>
        </p:blipFill>
        <p:spPr>
          <a:xfrm>
            <a:off x="6153727" y="2599771"/>
            <a:ext cx="6174798" cy="2619797"/>
          </a:xfrm>
          <a:prstGeom prst="rect">
            <a:avLst/>
          </a:prstGeom>
        </p:spPr>
      </p:pic>
      <p:sp>
        <p:nvSpPr>
          <p:cNvPr id="8" name="椭圆 11"/>
          <p:cNvSpPr>
            <a:spLocks noChangeArrowheads="1"/>
          </p:cNvSpPr>
          <p:nvPr/>
        </p:nvSpPr>
        <p:spPr bwMode="auto">
          <a:xfrm>
            <a:off x="1269921" y="3179882"/>
            <a:ext cx="787400" cy="788988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kumimoji="0" lang="zh-CN" altLang="en-US" sz="1800">
              <a:solidFill>
                <a:schemeClr val="bg1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9" name="椭圆 13"/>
          <p:cNvSpPr>
            <a:spLocks noChangeArrowheads="1"/>
          </p:cNvSpPr>
          <p:nvPr/>
        </p:nvSpPr>
        <p:spPr bwMode="auto">
          <a:xfrm>
            <a:off x="1269921" y="2203570"/>
            <a:ext cx="787400" cy="785812"/>
          </a:xfrm>
          <a:prstGeom prst="ellipse">
            <a:avLst/>
          </a:prstGeom>
          <a:solidFill>
            <a:srgbClr val="52607E"/>
          </a:solidFill>
          <a:ln>
            <a:noFill/>
          </a:ln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kumimoji="0" lang="zh-CN" altLang="en-US" sz="1800">
              <a:solidFill>
                <a:schemeClr val="bg1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0" name="椭圆 9"/>
          <p:cNvSpPr>
            <a:spLocks noChangeArrowheads="1"/>
          </p:cNvSpPr>
          <p:nvPr/>
        </p:nvSpPr>
        <p:spPr bwMode="auto">
          <a:xfrm>
            <a:off x="1269921" y="4157782"/>
            <a:ext cx="787400" cy="788988"/>
          </a:xfrm>
          <a:prstGeom prst="ellipse">
            <a:avLst/>
          </a:prstGeom>
          <a:solidFill>
            <a:srgbClr val="52607E"/>
          </a:solidFill>
          <a:ln>
            <a:noFill/>
          </a:ln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kumimoji="0" lang="zh-CN" altLang="en-US" sz="1800">
              <a:solidFill>
                <a:schemeClr val="bg1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1" name="矩形 1"/>
          <p:cNvSpPr>
            <a:spLocks noChangeArrowheads="1"/>
          </p:cNvSpPr>
          <p:nvPr/>
        </p:nvSpPr>
        <p:spPr bwMode="auto">
          <a:xfrm>
            <a:off x="1406446" y="2332157"/>
            <a:ext cx="51276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2800">
                <a:solidFill>
                  <a:schemeClr val="bg1"/>
                </a:solidFill>
                <a:latin typeface="Impact" panose="020B0806030902050204" pitchFamily="34" charset="0"/>
                <a:sym typeface="Impact" panose="020B0806030902050204" pitchFamily="34" charset="0"/>
              </a:rPr>
              <a:t>01</a:t>
            </a:r>
            <a:endParaRPr kumimoji="0" lang="zh-CN" altLang="en-US" sz="2800">
              <a:solidFill>
                <a:schemeClr val="bg1"/>
              </a:solidFill>
              <a:latin typeface="Impact" panose="020B0806030902050204" pitchFamily="34" charset="0"/>
              <a:sym typeface="Impact" panose="020B0806030902050204" pitchFamily="34" charset="0"/>
            </a:endParaRPr>
          </a:p>
        </p:txBody>
      </p:sp>
      <p:sp>
        <p:nvSpPr>
          <p:cNvPr id="12" name="矩形 14"/>
          <p:cNvSpPr>
            <a:spLocks noChangeArrowheads="1"/>
          </p:cNvSpPr>
          <p:nvPr/>
        </p:nvSpPr>
        <p:spPr bwMode="auto">
          <a:xfrm>
            <a:off x="1384221" y="3313232"/>
            <a:ext cx="55721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2800" dirty="0">
                <a:solidFill>
                  <a:schemeClr val="bg1"/>
                </a:solidFill>
                <a:latin typeface="Impact" panose="020B0806030902050204" pitchFamily="34" charset="0"/>
                <a:sym typeface="Impact" panose="020B0806030902050204" pitchFamily="34" charset="0"/>
              </a:rPr>
              <a:t>02</a:t>
            </a:r>
            <a:endParaRPr kumimoji="0" lang="zh-CN" altLang="en-US" sz="2800" dirty="0">
              <a:solidFill>
                <a:schemeClr val="bg1"/>
              </a:solidFill>
              <a:latin typeface="Impact" panose="020B0806030902050204" pitchFamily="34" charset="0"/>
              <a:sym typeface="Impact" panose="020B0806030902050204" pitchFamily="34" charset="0"/>
            </a:endParaRPr>
          </a:p>
        </p:txBody>
      </p:sp>
      <p:sp>
        <p:nvSpPr>
          <p:cNvPr id="13" name="矩形 16"/>
          <p:cNvSpPr>
            <a:spLocks noChangeArrowheads="1"/>
          </p:cNvSpPr>
          <p:nvPr/>
        </p:nvSpPr>
        <p:spPr bwMode="auto">
          <a:xfrm>
            <a:off x="1374696" y="4291132"/>
            <a:ext cx="56673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2800">
                <a:solidFill>
                  <a:schemeClr val="bg1"/>
                </a:solidFill>
                <a:latin typeface="Impact" panose="020B0806030902050204" pitchFamily="34" charset="0"/>
                <a:sym typeface="Impact" panose="020B0806030902050204" pitchFamily="34" charset="0"/>
              </a:rPr>
              <a:t>03</a:t>
            </a:r>
            <a:endParaRPr kumimoji="0" lang="zh-CN" altLang="en-US" sz="2800">
              <a:solidFill>
                <a:schemeClr val="bg1"/>
              </a:solidFill>
              <a:latin typeface="Impact" panose="020B0806030902050204" pitchFamily="34" charset="0"/>
              <a:sym typeface="Impact" panose="020B0806030902050204" pitchFamily="34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708218" y="2322092"/>
            <a:ext cx="4383393" cy="457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单击此处添加文本单击此处添加</a:t>
            </a:r>
            <a:endParaRPr lang="en-US" altLang="zh-CN" dirty="0">
              <a:latin typeface="迷你简卡通" panose="03000509000000000000" pitchFamily="65" charset="-122"/>
              <a:ea typeface="迷你简卡通" panose="03000509000000000000" pitchFamily="65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708217" y="3273799"/>
            <a:ext cx="4383393" cy="457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单击此处添加文本单击此处添加</a:t>
            </a:r>
            <a:endParaRPr lang="en-US" altLang="zh-CN" dirty="0">
              <a:latin typeface="迷你简卡通" panose="03000509000000000000" pitchFamily="65" charset="-122"/>
              <a:ea typeface="迷你简卡通" panose="03000509000000000000" pitchFamily="65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712607" y="4251416"/>
            <a:ext cx="4383393" cy="457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单击此处添加文本单击此处添加</a:t>
            </a:r>
            <a:endParaRPr lang="en-US" altLang="zh-CN" dirty="0">
              <a:latin typeface="迷你简卡通" panose="03000509000000000000" pitchFamily="65" charset="-122"/>
              <a:ea typeface="迷你简卡通" panose="03000509000000000000" pitchFamily="65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/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4" r="9758"/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39" t="6283" r="72507" b="80180"/>
          <a:stretch>
            <a:fillRect/>
          </a:stretch>
        </p:blipFill>
        <p:spPr>
          <a:xfrm>
            <a:off x="128770" y="144968"/>
            <a:ext cx="785966" cy="649358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034005" y="238814"/>
            <a:ext cx="3160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bg1">
                    <a:lumMod val="50000"/>
                  </a:schemeClr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单击此处添加标题</a:t>
            </a:r>
            <a:endParaRPr lang="zh-CN" altLang="en-US" sz="2400" dirty="0">
              <a:solidFill>
                <a:schemeClr val="bg1">
                  <a:lumMod val="50000"/>
                </a:schemeClr>
              </a:solidFill>
              <a:latin typeface="迷你简卡通" panose="03000509000000000000" pitchFamily="65" charset="-122"/>
              <a:ea typeface="迷你简卡通" panose="03000509000000000000" pitchFamily="65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8900" y="1676400"/>
            <a:ext cx="4267200" cy="4267200"/>
          </a:xfrm>
          <a:prstGeom prst="rect">
            <a:avLst/>
          </a:prstGeom>
        </p:spPr>
      </p:pic>
      <p:sp>
        <p:nvSpPr>
          <p:cNvPr id="7" name="椭圆 2"/>
          <p:cNvSpPr>
            <a:spLocks noChangeArrowheads="1"/>
          </p:cNvSpPr>
          <p:nvPr/>
        </p:nvSpPr>
        <p:spPr bwMode="auto">
          <a:xfrm>
            <a:off x="1910672" y="2751911"/>
            <a:ext cx="228600" cy="2286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8" name="椭圆 327"/>
          <p:cNvSpPr>
            <a:spLocks noChangeArrowheads="1"/>
          </p:cNvSpPr>
          <p:nvPr/>
        </p:nvSpPr>
        <p:spPr bwMode="auto">
          <a:xfrm>
            <a:off x="1910672" y="3601223"/>
            <a:ext cx="228600" cy="228600"/>
          </a:xfrm>
          <a:prstGeom prst="ellipse">
            <a:avLst/>
          </a:prstGeom>
          <a:solidFill>
            <a:schemeClr val="tx1"/>
          </a:solidFill>
          <a:ln>
            <a:solidFill>
              <a:srgbClr val="A8B2BE"/>
            </a:solidFill>
          </a:ln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9" name="椭圆 339"/>
          <p:cNvSpPr>
            <a:spLocks noChangeArrowheads="1"/>
          </p:cNvSpPr>
          <p:nvPr/>
        </p:nvSpPr>
        <p:spPr bwMode="auto">
          <a:xfrm>
            <a:off x="1910672" y="4448948"/>
            <a:ext cx="228600" cy="2286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898645" y="2756324"/>
            <a:ext cx="25106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Click here to add words</a:t>
            </a:r>
            <a:endParaRPr lang="zh-CN" altLang="en-US" sz="1400" dirty="0"/>
          </a:p>
        </p:txBody>
      </p:sp>
      <p:sp>
        <p:nvSpPr>
          <p:cNvPr id="11" name="文本框 10"/>
          <p:cNvSpPr txBox="1"/>
          <p:nvPr/>
        </p:nvSpPr>
        <p:spPr>
          <a:xfrm>
            <a:off x="2501319" y="2710158"/>
            <a:ext cx="26996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添加标题</a:t>
            </a:r>
            <a:endParaRPr lang="zh-CN" altLang="en-US" sz="2000" dirty="0">
              <a:latin typeface="迷你简卡通" panose="03000509000000000000" pitchFamily="65" charset="-122"/>
              <a:ea typeface="迷你简卡通" panose="03000509000000000000" pitchFamily="65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846679" y="3589535"/>
            <a:ext cx="25106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Click here to add words</a:t>
            </a:r>
            <a:endParaRPr lang="zh-CN" altLang="en-US" sz="1400" dirty="0"/>
          </a:p>
        </p:txBody>
      </p:sp>
      <p:sp>
        <p:nvSpPr>
          <p:cNvPr id="13" name="文本框 12"/>
          <p:cNvSpPr txBox="1"/>
          <p:nvPr/>
        </p:nvSpPr>
        <p:spPr>
          <a:xfrm>
            <a:off x="2449353" y="3543369"/>
            <a:ext cx="26996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添加标题</a:t>
            </a:r>
            <a:endParaRPr lang="zh-CN" altLang="en-US" sz="2000" dirty="0">
              <a:latin typeface="迷你简卡通" panose="03000509000000000000" pitchFamily="65" charset="-122"/>
              <a:ea typeface="迷你简卡通" panose="03000509000000000000" pitchFamily="65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846679" y="4489754"/>
            <a:ext cx="25106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Click here to add words</a:t>
            </a:r>
            <a:endParaRPr lang="zh-CN" altLang="en-US" sz="1400" dirty="0"/>
          </a:p>
        </p:txBody>
      </p:sp>
      <p:sp>
        <p:nvSpPr>
          <p:cNvPr id="15" name="文本框 14"/>
          <p:cNvSpPr txBox="1"/>
          <p:nvPr/>
        </p:nvSpPr>
        <p:spPr>
          <a:xfrm>
            <a:off x="2449353" y="4443588"/>
            <a:ext cx="26996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添加标题</a:t>
            </a:r>
            <a:endParaRPr lang="zh-CN" altLang="en-US" sz="2000" dirty="0">
              <a:latin typeface="迷你简卡通" panose="03000509000000000000" pitchFamily="65" charset="-122"/>
              <a:ea typeface="迷你简卡通" panose="03000509000000000000" pitchFamily="65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4" r="9758"/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64" t="68611" r="34566" b="-2222"/>
          <a:stretch>
            <a:fillRect/>
          </a:stretch>
        </p:blipFill>
        <p:spPr>
          <a:xfrm>
            <a:off x="1247626" y="624655"/>
            <a:ext cx="2457450" cy="23050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64" t="68611" r="34566" b="-2222"/>
          <a:stretch>
            <a:fillRect/>
          </a:stretch>
        </p:blipFill>
        <p:spPr>
          <a:xfrm rot="10800000">
            <a:off x="8318552" y="4289016"/>
            <a:ext cx="2457450" cy="230505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2663624" y="1777180"/>
            <a:ext cx="6696380" cy="3303639"/>
          </a:xfrm>
          <a:prstGeom prst="rect">
            <a:avLst/>
          </a:prstGeom>
          <a:noFill/>
          <a:ln>
            <a:solidFill>
              <a:srgbClr val="1952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3184350" y="2166476"/>
            <a:ext cx="5664682" cy="2540409"/>
          </a:xfrm>
          <a:prstGeom prst="rect">
            <a:avLst/>
          </a:prstGeom>
          <a:solidFill>
            <a:srgbClr val="195280"/>
          </a:solidFill>
          <a:ln>
            <a:solidFill>
              <a:srgbClr val="1952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3828822" y="2430190"/>
            <a:ext cx="43659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6000" b="1" dirty="0">
                <a:solidFill>
                  <a:schemeClr val="bg1"/>
                </a:solidFill>
              </a:rPr>
              <a:t>PART THREE</a:t>
            </a:r>
            <a:endParaRPr lang="zh-CN" altLang="en-US" sz="6000" b="1" dirty="0">
              <a:solidFill>
                <a:schemeClr val="bg1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828822" y="3457261"/>
            <a:ext cx="45852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dirty="0">
                <a:solidFill>
                  <a:schemeClr val="bg1"/>
                </a:solidFill>
              </a:rPr>
              <a:t>Click here to add words Click here to add words Click here to add words</a:t>
            </a:r>
            <a:endParaRPr lang="zh-CN" altLang="en-US" dirty="0">
              <a:solidFill>
                <a:schemeClr val="bg1"/>
              </a:solidFill>
            </a:endParaRPr>
          </a:p>
          <a:p>
            <a:endParaRPr lang="zh-CN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4" r="9758"/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39" t="6283" r="72507" b="80180"/>
          <a:stretch>
            <a:fillRect/>
          </a:stretch>
        </p:blipFill>
        <p:spPr>
          <a:xfrm>
            <a:off x="128770" y="144968"/>
            <a:ext cx="785966" cy="649358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034005" y="238814"/>
            <a:ext cx="3160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bg1">
                    <a:lumMod val="50000"/>
                  </a:schemeClr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单击此处添加标题</a:t>
            </a:r>
            <a:endParaRPr lang="zh-CN" altLang="en-US" sz="2400" dirty="0">
              <a:solidFill>
                <a:schemeClr val="bg1">
                  <a:lumMod val="50000"/>
                </a:schemeClr>
              </a:solidFill>
              <a:latin typeface="迷你简卡通" panose="03000509000000000000" pitchFamily="65" charset="-122"/>
              <a:ea typeface="迷你简卡通" panose="03000509000000000000" pitchFamily="65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55967" y="2284841"/>
            <a:ext cx="2123682" cy="2478553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683468" y="5440503"/>
            <a:ext cx="25106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Click here to add words</a:t>
            </a:r>
            <a:endParaRPr lang="zh-CN" altLang="en-US" sz="1600" dirty="0"/>
          </a:p>
        </p:txBody>
      </p:sp>
      <p:sp>
        <p:nvSpPr>
          <p:cNvPr id="8" name="文本框 7"/>
          <p:cNvSpPr txBox="1"/>
          <p:nvPr/>
        </p:nvSpPr>
        <p:spPr>
          <a:xfrm>
            <a:off x="1683468" y="5777569"/>
            <a:ext cx="25106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Click here to add words</a:t>
            </a:r>
            <a:endParaRPr lang="zh-CN" altLang="en-US" sz="1600" dirty="0"/>
          </a:p>
        </p:txBody>
      </p:sp>
      <p:sp>
        <p:nvSpPr>
          <p:cNvPr id="9" name="文本框 8"/>
          <p:cNvSpPr txBox="1"/>
          <p:nvPr/>
        </p:nvSpPr>
        <p:spPr>
          <a:xfrm>
            <a:off x="2001315" y="5040393"/>
            <a:ext cx="26996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添加标题</a:t>
            </a:r>
            <a:endParaRPr lang="zh-CN" altLang="en-US" sz="2400" dirty="0">
              <a:latin typeface="迷你简卡通" panose="03000509000000000000" pitchFamily="65" charset="-122"/>
              <a:ea typeface="迷你简卡通" panose="03000509000000000000" pitchFamily="65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714125" y="1442355"/>
            <a:ext cx="2982467" cy="3480842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5185924" y="5440171"/>
            <a:ext cx="25106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Click here to add words</a:t>
            </a:r>
            <a:endParaRPr lang="zh-CN" altLang="en-US" sz="1600" dirty="0"/>
          </a:p>
        </p:txBody>
      </p:sp>
      <p:sp>
        <p:nvSpPr>
          <p:cNvPr id="12" name="文本框 11"/>
          <p:cNvSpPr txBox="1"/>
          <p:nvPr/>
        </p:nvSpPr>
        <p:spPr>
          <a:xfrm>
            <a:off x="5185924" y="5777237"/>
            <a:ext cx="25106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Click here to add words</a:t>
            </a:r>
            <a:endParaRPr lang="zh-CN" altLang="en-US" sz="1600" dirty="0"/>
          </a:p>
        </p:txBody>
      </p:sp>
      <p:sp>
        <p:nvSpPr>
          <p:cNvPr id="13" name="文本框 12"/>
          <p:cNvSpPr txBox="1"/>
          <p:nvPr/>
        </p:nvSpPr>
        <p:spPr>
          <a:xfrm>
            <a:off x="5503771" y="5040061"/>
            <a:ext cx="26996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添加标题</a:t>
            </a:r>
            <a:endParaRPr lang="zh-CN" altLang="en-US" sz="2400" dirty="0">
              <a:latin typeface="迷你简卡通" panose="03000509000000000000" pitchFamily="65" charset="-122"/>
              <a:ea typeface="迷你简卡通" panose="03000509000000000000" pitchFamily="65" charset="-122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660879" y="2284509"/>
            <a:ext cx="2123682" cy="2478553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8688380" y="5440171"/>
            <a:ext cx="25106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Click here to add words</a:t>
            </a:r>
            <a:endParaRPr lang="zh-CN" altLang="en-US" sz="1600" dirty="0"/>
          </a:p>
        </p:txBody>
      </p:sp>
      <p:sp>
        <p:nvSpPr>
          <p:cNvPr id="16" name="文本框 15"/>
          <p:cNvSpPr txBox="1"/>
          <p:nvPr/>
        </p:nvSpPr>
        <p:spPr>
          <a:xfrm>
            <a:off x="8688380" y="5777237"/>
            <a:ext cx="25106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Click here to add words</a:t>
            </a:r>
            <a:endParaRPr lang="zh-CN" altLang="en-US" sz="1600" dirty="0"/>
          </a:p>
        </p:txBody>
      </p:sp>
      <p:sp>
        <p:nvSpPr>
          <p:cNvPr id="17" name="文本框 16"/>
          <p:cNvSpPr txBox="1"/>
          <p:nvPr/>
        </p:nvSpPr>
        <p:spPr>
          <a:xfrm>
            <a:off x="9006227" y="5040061"/>
            <a:ext cx="26996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添加标题</a:t>
            </a:r>
            <a:endParaRPr lang="zh-CN" altLang="en-US" sz="2400" dirty="0">
              <a:latin typeface="迷你简卡通" panose="03000509000000000000" pitchFamily="65" charset="-122"/>
              <a:ea typeface="迷你简卡通" panose="03000509000000000000" pitchFamily="65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/>
      <p:bldP spid="12" grpId="0"/>
      <p:bldP spid="13" grpId="0"/>
      <p:bldP spid="15" grpId="0"/>
      <p:bldP spid="16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4" r="9758"/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39" t="6283" r="72507" b="80180"/>
          <a:stretch>
            <a:fillRect/>
          </a:stretch>
        </p:blipFill>
        <p:spPr>
          <a:xfrm>
            <a:off x="128770" y="144968"/>
            <a:ext cx="785966" cy="649358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034005" y="238814"/>
            <a:ext cx="3160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bg1">
                    <a:lumMod val="50000"/>
                  </a:schemeClr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单击此处添加标题</a:t>
            </a:r>
            <a:endParaRPr lang="zh-CN" altLang="en-US" sz="2400" dirty="0">
              <a:solidFill>
                <a:schemeClr val="bg1">
                  <a:lumMod val="50000"/>
                </a:schemeClr>
              </a:solidFill>
              <a:latin typeface="迷你简卡通" panose="03000509000000000000" pitchFamily="65" charset="-122"/>
              <a:ea typeface="迷你简卡通" panose="03000509000000000000" pitchFamily="65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34" t="44606" r="33736" b="45764"/>
          <a:stretch>
            <a:fillRect/>
          </a:stretch>
        </p:blipFill>
        <p:spPr>
          <a:xfrm>
            <a:off x="4631961" y="2398280"/>
            <a:ext cx="2928077" cy="232468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65" t="30718" r="59975" b="64467"/>
          <a:stretch>
            <a:fillRect/>
          </a:stretch>
        </p:blipFill>
        <p:spPr>
          <a:xfrm rot="20153628">
            <a:off x="6652799" y="2406804"/>
            <a:ext cx="2928077" cy="58120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65" t="30718" r="59975" b="64467"/>
          <a:stretch>
            <a:fillRect/>
          </a:stretch>
        </p:blipFill>
        <p:spPr>
          <a:xfrm rot="20153628">
            <a:off x="2605083" y="4432363"/>
            <a:ext cx="2928077" cy="58120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65" t="30718" r="59975" b="64467"/>
          <a:stretch>
            <a:fillRect/>
          </a:stretch>
        </p:blipFill>
        <p:spPr>
          <a:xfrm rot="13146361">
            <a:off x="3178816" y="2257722"/>
            <a:ext cx="2804491" cy="55667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65" t="30718" r="59975" b="64467"/>
          <a:stretch>
            <a:fillRect/>
          </a:stretch>
        </p:blipFill>
        <p:spPr>
          <a:xfrm rot="13146361">
            <a:off x="6905964" y="4744081"/>
            <a:ext cx="2804491" cy="556675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1245002" y="2081589"/>
            <a:ext cx="25106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Click here to add words</a:t>
            </a:r>
            <a:endParaRPr lang="zh-CN" altLang="en-US" sz="1600" dirty="0"/>
          </a:p>
        </p:txBody>
      </p:sp>
      <p:sp>
        <p:nvSpPr>
          <p:cNvPr id="12" name="文本框 11"/>
          <p:cNvSpPr txBox="1"/>
          <p:nvPr/>
        </p:nvSpPr>
        <p:spPr>
          <a:xfrm>
            <a:off x="1245002" y="2418655"/>
            <a:ext cx="25106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Click here to add words</a:t>
            </a:r>
            <a:endParaRPr lang="zh-CN" altLang="en-US" sz="1600" dirty="0"/>
          </a:p>
        </p:txBody>
      </p:sp>
      <p:sp>
        <p:nvSpPr>
          <p:cNvPr id="13" name="文本框 12"/>
          <p:cNvSpPr txBox="1"/>
          <p:nvPr/>
        </p:nvSpPr>
        <p:spPr>
          <a:xfrm>
            <a:off x="1562849" y="1681479"/>
            <a:ext cx="26996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添加标题</a:t>
            </a:r>
            <a:endParaRPr lang="zh-CN" altLang="en-US" sz="2400" dirty="0">
              <a:latin typeface="迷你简卡通" panose="03000509000000000000" pitchFamily="65" charset="-122"/>
              <a:ea typeface="迷你简卡通" panose="03000509000000000000" pitchFamily="65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429738" y="4910562"/>
            <a:ext cx="25106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Click here to add words</a:t>
            </a:r>
            <a:endParaRPr lang="zh-CN" altLang="en-US" sz="1600" dirty="0"/>
          </a:p>
        </p:txBody>
      </p:sp>
      <p:sp>
        <p:nvSpPr>
          <p:cNvPr id="15" name="文本框 14"/>
          <p:cNvSpPr txBox="1"/>
          <p:nvPr/>
        </p:nvSpPr>
        <p:spPr>
          <a:xfrm>
            <a:off x="1429738" y="5247628"/>
            <a:ext cx="25106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Click here to add words</a:t>
            </a:r>
            <a:endParaRPr lang="zh-CN" altLang="en-US" sz="1600" dirty="0"/>
          </a:p>
        </p:txBody>
      </p:sp>
      <p:sp>
        <p:nvSpPr>
          <p:cNvPr id="16" name="文本框 15"/>
          <p:cNvSpPr txBox="1"/>
          <p:nvPr/>
        </p:nvSpPr>
        <p:spPr>
          <a:xfrm>
            <a:off x="1747585" y="4510452"/>
            <a:ext cx="26996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添加标题</a:t>
            </a:r>
            <a:endParaRPr lang="zh-CN" altLang="en-US" sz="2400" dirty="0">
              <a:latin typeface="迷你简卡通" panose="03000509000000000000" pitchFamily="65" charset="-122"/>
              <a:ea typeface="迷你简卡通" panose="03000509000000000000" pitchFamily="65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9030237" y="2122762"/>
            <a:ext cx="25106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Click here to add words</a:t>
            </a:r>
            <a:endParaRPr lang="zh-CN" altLang="en-US" sz="1600" dirty="0"/>
          </a:p>
        </p:txBody>
      </p:sp>
      <p:sp>
        <p:nvSpPr>
          <p:cNvPr id="18" name="文本框 17"/>
          <p:cNvSpPr txBox="1"/>
          <p:nvPr/>
        </p:nvSpPr>
        <p:spPr>
          <a:xfrm>
            <a:off x="9030237" y="2459828"/>
            <a:ext cx="25106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Click here to add words</a:t>
            </a:r>
            <a:endParaRPr lang="zh-CN" altLang="en-US" sz="1600" dirty="0"/>
          </a:p>
        </p:txBody>
      </p:sp>
      <p:sp>
        <p:nvSpPr>
          <p:cNvPr id="19" name="文本框 18"/>
          <p:cNvSpPr txBox="1"/>
          <p:nvPr/>
        </p:nvSpPr>
        <p:spPr>
          <a:xfrm>
            <a:off x="9348084" y="1722652"/>
            <a:ext cx="26996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添加标题</a:t>
            </a:r>
            <a:endParaRPr lang="zh-CN" altLang="en-US" sz="2400" dirty="0">
              <a:latin typeface="迷你简卡通" panose="03000509000000000000" pitchFamily="65" charset="-122"/>
              <a:ea typeface="迷你简卡通" panose="03000509000000000000" pitchFamily="65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8711061" y="5140535"/>
            <a:ext cx="25106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Click here to add words</a:t>
            </a:r>
            <a:endParaRPr lang="zh-CN" altLang="en-US" sz="1600" dirty="0"/>
          </a:p>
        </p:txBody>
      </p:sp>
      <p:sp>
        <p:nvSpPr>
          <p:cNvPr id="21" name="文本框 20"/>
          <p:cNvSpPr txBox="1"/>
          <p:nvPr/>
        </p:nvSpPr>
        <p:spPr>
          <a:xfrm>
            <a:off x="8711061" y="5477601"/>
            <a:ext cx="25106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Click here to add words</a:t>
            </a:r>
            <a:endParaRPr lang="zh-CN" altLang="en-US" sz="1600" dirty="0"/>
          </a:p>
        </p:txBody>
      </p:sp>
      <p:sp>
        <p:nvSpPr>
          <p:cNvPr id="22" name="文本框 21"/>
          <p:cNvSpPr txBox="1"/>
          <p:nvPr/>
        </p:nvSpPr>
        <p:spPr>
          <a:xfrm>
            <a:off x="9028908" y="4740425"/>
            <a:ext cx="26996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添加标题</a:t>
            </a:r>
            <a:endParaRPr lang="zh-CN" altLang="en-US" sz="2400" dirty="0">
              <a:latin typeface="迷你简卡通" panose="03000509000000000000" pitchFamily="65" charset="-122"/>
              <a:ea typeface="迷你简卡通" panose="03000509000000000000" pitchFamily="65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4" r="9758"/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39" t="6283" r="72507" b="80180"/>
          <a:stretch>
            <a:fillRect/>
          </a:stretch>
        </p:blipFill>
        <p:spPr>
          <a:xfrm>
            <a:off x="128770" y="144968"/>
            <a:ext cx="785966" cy="649358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034005" y="238814"/>
            <a:ext cx="3160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bg1">
                    <a:lumMod val="50000"/>
                  </a:schemeClr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单击此处添加标题</a:t>
            </a:r>
            <a:endParaRPr lang="zh-CN" altLang="en-US" sz="2400" dirty="0">
              <a:solidFill>
                <a:schemeClr val="bg1">
                  <a:lumMod val="50000"/>
                </a:schemeClr>
              </a:solidFill>
              <a:latin typeface="迷你简卡通" panose="03000509000000000000" pitchFamily="65" charset="-122"/>
              <a:ea typeface="迷你简卡通" panose="03000509000000000000" pitchFamily="65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877" y="1723991"/>
            <a:ext cx="4110496" cy="4110496"/>
          </a:xfrm>
          <a:prstGeom prst="rect">
            <a:avLst/>
          </a:prstGeom>
        </p:spPr>
      </p:pic>
      <p:cxnSp>
        <p:nvCxnSpPr>
          <p:cNvPr id="8" name="直接连接符 7"/>
          <p:cNvCxnSpPr/>
          <p:nvPr/>
        </p:nvCxnSpPr>
        <p:spPr>
          <a:xfrm>
            <a:off x="1622321" y="5224842"/>
            <a:ext cx="710872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椭圆 2"/>
          <p:cNvSpPr>
            <a:spLocks noChangeArrowheads="1"/>
          </p:cNvSpPr>
          <p:nvPr/>
        </p:nvSpPr>
        <p:spPr bwMode="auto">
          <a:xfrm>
            <a:off x="2371941" y="2815627"/>
            <a:ext cx="228600" cy="228600"/>
          </a:xfrm>
          <a:prstGeom prst="ellipse">
            <a:avLst/>
          </a:prstGeom>
          <a:solidFill>
            <a:srgbClr val="195280"/>
          </a:solidFill>
          <a:ln>
            <a:solidFill>
              <a:schemeClr val="tx1"/>
            </a:solidFill>
          </a:ln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0" name="椭圆 327"/>
          <p:cNvSpPr>
            <a:spLocks noChangeArrowheads="1"/>
          </p:cNvSpPr>
          <p:nvPr/>
        </p:nvSpPr>
        <p:spPr bwMode="auto">
          <a:xfrm>
            <a:off x="2371941" y="3664939"/>
            <a:ext cx="228600" cy="228600"/>
          </a:xfrm>
          <a:prstGeom prst="ellipse">
            <a:avLst/>
          </a:prstGeom>
          <a:solidFill>
            <a:srgbClr val="195280"/>
          </a:solidFill>
          <a:ln>
            <a:solidFill>
              <a:schemeClr val="tx1"/>
            </a:solidFill>
          </a:ln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1" name="椭圆 339"/>
          <p:cNvSpPr>
            <a:spLocks noChangeArrowheads="1"/>
          </p:cNvSpPr>
          <p:nvPr/>
        </p:nvSpPr>
        <p:spPr bwMode="auto">
          <a:xfrm>
            <a:off x="2371941" y="4512664"/>
            <a:ext cx="228600" cy="228600"/>
          </a:xfrm>
          <a:prstGeom prst="ellipse">
            <a:avLst/>
          </a:prstGeom>
          <a:solidFill>
            <a:srgbClr val="195280"/>
          </a:solidFill>
          <a:ln>
            <a:solidFill>
              <a:schemeClr val="tx1"/>
            </a:solidFill>
          </a:ln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359914" y="2820040"/>
            <a:ext cx="25106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Click here to add words</a:t>
            </a:r>
            <a:endParaRPr lang="zh-CN" altLang="en-US" sz="1400" dirty="0"/>
          </a:p>
        </p:txBody>
      </p:sp>
      <p:sp>
        <p:nvSpPr>
          <p:cNvPr id="13" name="文本框 12"/>
          <p:cNvSpPr txBox="1"/>
          <p:nvPr/>
        </p:nvSpPr>
        <p:spPr>
          <a:xfrm>
            <a:off x="2962588" y="2773874"/>
            <a:ext cx="26996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添加标题</a:t>
            </a:r>
            <a:endParaRPr lang="zh-CN" altLang="en-US" sz="2000" dirty="0">
              <a:latin typeface="迷你简卡通" panose="03000509000000000000" pitchFamily="65" charset="-122"/>
              <a:ea typeface="迷你简卡通" panose="03000509000000000000" pitchFamily="65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307948" y="3653251"/>
            <a:ext cx="25106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Click here to add words</a:t>
            </a:r>
            <a:endParaRPr lang="zh-CN" altLang="en-US" sz="1400" dirty="0"/>
          </a:p>
        </p:txBody>
      </p:sp>
      <p:sp>
        <p:nvSpPr>
          <p:cNvPr id="15" name="文本框 14"/>
          <p:cNvSpPr txBox="1"/>
          <p:nvPr/>
        </p:nvSpPr>
        <p:spPr>
          <a:xfrm>
            <a:off x="2910622" y="3607085"/>
            <a:ext cx="26996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添加标题</a:t>
            </a:r>
            <a:endParaRPr lang="zh-CN" altLang="en-US" sz="2000" dirty="0">
              <a:latin typeface="迷你简卡通" panose="03000509000000000000" pitchFamily="65" charset="-122"/>
              <a:ea typeface="迷你简卡通" panose="03000509000000000000" pitchFamily="65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307948" y="4553470"/>
            <a:ext cx="25106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Click here to add words</a:t>
            </a:r>
            <a:endParaRPr lang="zh-CN" altLang="en-US" sz="1400" dirty="0"/>
          </a:p>
        </p:txBody>
      </p:sp>
      <p:sp>
        <p:nvSpPr>
          <p:cNvPr id="17" name="文本框 16"/>
          <p:cNvSpPr txBox="1"/>
          <p:nvPr/>
        </p:nvSpPr>
        <p:spPr>
          <a:xfrm>
            <a:off x="2910622" y="4507304"/>
            <a:ext cx="26996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添加标题</a:t>
            </a:r>
            <a:endParaRPr lang="zh-CN" altLang="en-US" sz="2000" dirty="0">
              <a:latin typeface="迷你简卡通" panose="03000509000000000000" pitchFamily="65" charset="-122"/>
              <a:ea typeface="迷你简卡通" panose="03000509000000000000" pitchFamily="65" charset="-122"/>
            </a:endParaRPr>
          </a:p>
        </p:txBody>
      </p:sp>
      <p:sp>
        <p:nvSpPr>
          <p:cNvPr id="18" name="椭圆 2"/>
          <p:cNvSpPr>
            <a:spLocks noChangeArrowheads="1"/>
          </p:cNvSpPr>
          <p:nvPr/>
        </p:nvSpPr>
        <p:spPr bwMode="auto">
          <a:xfrm>
            <a:off x="2366956" y="1936118"/>
            <a:ext cx="228600" cy="228600"/>
          </a:xfrm>
          <a:prstGeom prst="ellipse">
            <a:avLst/>
          </a:prstGeom>
          <a:solidFill>
            <a:srgbClr val="195280"/>
          </a:solidFill>
          <a:ln>
            <a:solidFill>
              <a:schemeClr val="tx1"/>
            </a:solidFill>
          </a:ln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4354929" y="1940531"/>
            <a:ext cx="25106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Click here to add words</a:t>
            </a:r>
            <a:endParaRPr lang="zh-CN" altLang="en-US" sz="1400" dirty="0"/>
          </a:p>
        </p:txBody>
      </p:sp>
      <p:sp>
        <p:nvSpPr>
          <p:cNvPr id="20" name="文本框 19"/>
          <p:cNvSpPr txBox="1"/>
          <p:nvPr/>
        </p:nvSpPr>
        <p:spPr>
          <a:xfrm>
            <a:off x="2957603" y="1894365"/>
            <a:ext cx="26996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添加标题</a:t>
            </a:r>
            <a:endParaRPr lang="zh-CN" altLang="en-US" sz="2000" dirty="0">
              <a:latin typeface="迷你简卡通" panose="03000509000000000000" pitchFamily="65" charset="-122"/>
              <a:ea typeface="迷你简卡通" panose="03000509000000000000" pitchFamily="65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/>
      <p:bldP spid="13" grpId="0"/>
      <p:bldP spid="14" grpId="0"/>
      <p:bldP spid="15" grpId="0"/>
      <p:bldP spid="16" grpId="0"/>
      <p:bldP spid="17" grpId="0"/>
      <p:bldP spid="18" grpId="0" animBg="1"/>
      <p:bldP spid="19" grpId="0"/>
      <p:bldP spid="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4" r="9758"/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39" t="6283" r="72507" b="80180"/>
          <a:stretch>
            <a:fillRect/>
          </a:stretch>
        </p:blipFill>
        <p:spPr>
          <a:xfrm>
            <a:off x="128770" y="144968"/>
            <a:ext cx="785966" cy="649358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034005" y="238814"/>
            <a:ext cx="3160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bg1">
                    <a:lumMod val="50000"/>
                  </a:schemeClr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单击此处添加标题</a:t>
            </a:r>
            <a:endParaRPr lang="zh-CN" altLang="en-US" sz="2400" dirty="0">
              <a:solidFill>
                <a:schemeClr val="bg1">
                  <a:lumMod val="50000"/>
                </a:schemeClr>
              </a:solidFill>
              <a:latin typeface="迷你简卡通" panose="03000509000000000000" pitchFamily="65" charset="-122"/>
              <a:ea typeface="迷你简卡通" panose="03000509000000000000" pitchFamily="65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41" t="29347" r="-732" b="57192"/>
          <a:stretch>
            <a:fillRect/>
          </a:stretch>
        </p:blipFill>
        <p:spPr>
          <a:xfrm>
            <a:off x="3296227" y="2405298"/>
            <a:ext cx="6174798" cy="2619797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587902" y="2396564"/>
            <a:ext cx="25106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Click here to add words</a:t>
            </a:r>
            <a:endParaRPr lang="zh-CN" altLang="en-US" sz="1600" dirty="0"/>
          </a:p>
        </p:txBody>
      </p:sp>
      <p:sp>
        <p:nvSpPr>
          <p:cNvPr id="9" name="文本框 8"/>
          <p:cNvSpPr txBox="1"/>
          <p:nvPr/>
        </p:nvSpPr>
        <p:spPr>
          <a:xfrm>
            <a:off x="1587902" y="2733630"/>
            <a:ext cx="25106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Click here to add words</a:t>
            </a:r>
            <a:endParaRPr lang="zh-CN" altLang="en-US" sz="1600" dirty="0"/>
          </a:p>
        </p:txBody>
      </p:sp>
      <p:sp>
        <p:nvSpPr>
          <p:cNvPr id="10" name="文本框 9"/>
          <p:cNvSpPr txBox="1"/>
          <p:nvPr/>
        </p:nvSpPr>
        <p:spPr>
          <a:xfrm>
            <a:off x="1905749" y="1996454"/>
            <a:ext cx="26996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添加标题</a:t>
            </a:r>
            <a:endParaRPr lang="zh-CN" altLang="en-US" sz="2400" dirty="0">
              <a:latin typeface="迷你简卡通" panose="03000509000000000000" pitchFamily="65" charset="-122"/>
              <a:ea typeface="迷你简卡通" panose="03000509000000000000" pitchFamily="65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587902" y="4927596"/>
            <a:ext cx="25106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Click here to add words</a:t>
            </a:r>
            <a:endParaRPr lang="zh-CN" altLang="en-US" sz="1600" dirty="0"/>
          </a:p>
        </p:txBody>
      </p:sp>
      <p:sp>
        <p:nvSpPr>
          <p:cNvPr id="12" name="文本框 11"/>
          <p:cNvSpPr txBox="1"/>
          <p:nvPr/>
        </p:nvSpPr>
        <p:spPr>
          <a:xfrm>
            <a:off x="1587902" y="5264662"/>
            <a:ext cx="25106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Click here to add words</a:t>
            </a:r>
            <a:endParaRPr lang="zh-CN" altLang="en-US" sz="1600" dirty="0"/>
          </a:p>
        </p:txBody>
      </p:sp>
      <p:sp>
        <p:nvSpPr>
          <p:cNvPr id="13" name="文本框 12"/>
          <p:cNvSpPr txBox="1"/>
          <p:nvPr/>
        </p:nvSpPr>
        <p:spPr>
          <a:xfrm>
            <a:off x="1905749" y="4527486"/>
            <a:ext cx="26996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添加标题</a:t>
            </a:r>
            <a:endParaRPr lang="zh-CN" altLang="en-US" sz="2400" dirty="0">
              <a:latin typeface="迷你简卡通" panose="03000509000000000000" pitchFamily="65" charset="-122"/>
              <a:ea typeface="迷你简卡通" panose="03000509000000000000" pitchFamily="65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8350835" y="2355372"/>
            <a:ext cx="25106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Click here to add words</a:t>
            </a:r>
            <a:endParaRPr lang="zh-CN" altLang="en-US" sz="1600" dirty="0"/>
          </a:p>
        </p:txBody>
      </p:sp>
      <p:sp>
        <p:nvSpPr>
          <p:cNvPr id="15" name="文本框 14"/>
          <p:cNvSpPr txBox="1"/>
          <p:nvPr/>
        </p:nvSpPr>
        <p:spPr>
          <a:xfrm>
            <a:off x="8350835" y="2692438"/>
            <a:ext cx="25106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Click here to add words</a:t>
            </a:r>
            <a:endParaRPr lang="zh-CN" altLang="en-US" sz="1600" dirty="0"/>
          </a:p>
        </p:txBody>
      </p:sp>
      <p:sp>
        <p:nvSpPr>
          <p:cNvPr id="16" name="文本框 15"/>
          <p:cNvSpPr txBox="1"/>
          <p:nvPr/>
        </p:nvSpPr>
        <p:spPr>
          <a:xfrm>
            <a:off x="8668682" y="1955262"/>
            <a:ext cx="26996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添加标题</a:t>
            </a:r>
            <a:endParaRPr lang="zh-CN" altLang="en-US" sz="2400" dirty="0">
              <a:latin typeface="迷你简卡通" panose="03000509000000000000" pitchFamily="65" charset="-122"/>
              <a:ea typeface="迷你简卡通" panose="03000509000000000000" pitchFamily="65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8350835" y="4886404"/>
            <a:ext cx="25106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Click here to add words</a:t>
            </a:r>
            <a:endParaRPr lang="zh-CN" altLang="en-US" sz="1600" dirty="0"/>
          </a:p>
        </p:txBody>
      </p:sp>
      <p:sp>
        <p:nvSpPr>
          <p:cNvPr id="18" name="文本框 17"/>
          <p:cNvSpPr txBox="1"/>
          <p:nvPr/>
        </p:nvSpPr>
        <p:spPr>
          <a:xfrm>
            <a:off x="8350835" y="5223470"/>
            <a:ext cx="25106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Click here to add words</a:t>
            </a:r>
            <a:endParaRPr lang="zh-CN" altLang="en-US" sz="1600" dirty="0"/>
          </a:p>
        </p:txBody>
      </p:sp>
      <p:sp>
        <p:nvSpPr>
          <p:cNvPr id="19" name="文本框 18"/>
          <p:cNvSpPr txBox="1"/>
          <p:nvPr/>
        </p:nvSpPr>
        <p:spPr>
          <a:xfrm>
            <a:off x="8668682" y="4486294"/>
            <a:ext cx="26996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添加标题</a:t>
            </a:r>
            <a:endParaRPr lang="zh-CN" altLang="en-US" sz="2400" dirty="0">
              <a:latin typeface="迷你简卡通" panose="03000509000000000000" pitchFamily="65" charset="-122"/>
              <a:ea typeface="迷你简卡通" panose="03000509000000000000" pitchFamily="65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4" r="9758"/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64" t="68611" r="34566" b="-2222"/>
          <a:stretch>
            <a:fillRect/>
          </a:stretch>
        </p:blipFill>
        <p:spPr>
          <a:xfrm>
            <a:off x="1247626" y="624655"/>
            <a:ext cx="2457450" cy="23050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64" t="68611" r="34566" b="-2222"/>
          <a:stretch>
            <a:fillRect/>
          </a:stretch>
        </p:blipFill>
        <p:spPr>
          <a:xfrm rot="10800000">
            <a:off x="8318552" y="4289016"/>
            <a:ext cx="2457450" cy="230505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2663624" y="1777180"/>
            <a:ext cx="6696380" cy="3303639"/>
          </a:xfrm>
          <a:prstGeom prst="rect">
            <a:avLst/>
          </a:prstGeom>
          <a:noFill/>
          <a:ln>
            <a:solidFill>
              <a:srgbClr val="1952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3184350" y="2166476"/>
            <a:ext cx="5664682" cy="2540409"/>
          </a:xfrm>
          <a:prstGeom prst="rect">
            <a:avLst/>
          </a:prstGeom>
          <a:solidFill>
            <a:srgbClr val="195280"/>
          </a:solidFill>
          <a:ln>
            <a:solidFill>
              <a:srgbClr val="1952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3828822" y="2430190"/>
            <a:ext cx="43659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6600" b="1" dirty="0">
                <a:solidFill>
                  <a:schemeClr val="bg1"/>
                </a:solidFill>
              </a:rPr>
              <a:t>PART FOUR</a:t>
            </a:r>
            <a:endParaRPr lang="zh-CN" altLang="en-US" sz="6600" b="1" dirty="0">
              <a:solidFill>
                <a:schemeClr val="bg1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828822" y="3457261"/>
            <a:ext cx="45852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dirty="0">
                <a:solidFill>
                  <a:schemeClr val="bg1"/>
                </a:solidFill>
              </a:rPr>
              <a:t>Click here to add words Click here to add words Click here to add words</a:t>
            </a:r>
            <a:endParaRPr lang="zh-CN" altLang="en-US" dirty="0">
              <a:solidFill>
                <a:schemeClr val="bg1"/>
              </a:solidFill>
            </a:endParaRPr>
          </a:p>
          <a:p>
            <a:endParaRPr lang="zh-CN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4" r="9758"/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39" t="6283" r="72507" b="80180"/>
          <a:stretch>
            <a:fillRect/>
          </a:stretch>
        </p:blipFill>
        <p:spPr>
          <a:xfrm>
            <a:off x="128770" y="144968"/>
            <a:ext cx="785966" cy="649358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034005" y="238814"/>
            <a:ext cx="3160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bg1">
                    <a:lumMod val="50000"/>
                  </a:schemeClr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单击此处添加标题</a:t>
            </a:r>
            <a:endParaRPr lang="zh-CN" altLang="en-US" sz="2400" dirty="0">
              <a:solidFill>
                <a:schemeClr val="bg1">
                  <a:lumMod val="50000"/>
                </a:schemeClr>
              </a:solidFill>
              <a:latin typeface="迷你简卡通" panose="03000509000000000000" pitchFamily="65" charset="-122"/>
              <a:ea typeface="迷你简卡通" panose="03000509000000000000" pitchFamily="65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1664" y="2766002"/>
            <a:ext cx="10394581" cy="1325995"/>
          </a:xfrm>
          <a:prstGeom prst="rect">
            <a:avLst/>
          </a:prstGeom>
        </p:spPr>
      </p:pic>
      <p:sp>
        <p:nvSpPr>
          <p:cNvPr id="8" name="椭圆 24"/>
          <p:cNvSpPr>
            <a:spLocks noChangeArrowheads="1"/>
          </p:cNvSpPr>
          <p:nvPr/>
        </p:nvSpPr>
        <p:spPr bwMode="auto">
          <a:xfrm>
            <a:off x="2213231" y="3214441"/>
            <a:ext cx="721374" cy="721291"/>
          </a:xfrm>
          <a:prstGeom prst="ellipse">
            <a:avLst/>
          </a:prstGeom>
          <a:solidFill>
            <a:srgbClr val="195280"/>
          </a:solidFill>
          <a:ln w="63500">
            <a:solidFill>
              <a:srgbClr val="FFFBEF"/>
            </a:solidFill>
            <a:bevel/>
          </a:ln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 dirty="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410251" y="3390420"/>
            <a:ext cx="2888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zh-CN" b="1" dirty="0">
                <a:solidFill>
                  <a:schemeClr val="bg1"/>
                </a:solidFill>
                <a:latin typeface="迷你简卡通" panose="03000509000000000000" pitchFamily="65" charset="-122"/>
                <a:ea typeface="迷你简卡通" panose="03000509000000000000" pitchFamily="65" charset="-122"/>
                <a:sym typeface="微软雅黑" panose="020B0503020204020204" charset="-122"/>
              </a:rPr>
              <a:t>1</a:t>
            </a:r>
            <a:endParaRPr lang="zh-CN" altLang="en-US" b="1" dirty="0">
              <a:solidFill>
                <a:schemeClr val="bg1"/>
              </a:solidFill>
              <a:latin typeface="迷你简卡通" panose="03000509000000000000" pitchFamily="65" charset="-122"/>
              <a:ea typeface="迷你简卡通" panose="03000509000000000000" pitchFamily="65" charset="-122"/>
              <a:sym typeface="微软雅黑" panose="020B050302020402020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679271" y="4854981"/>
            <a:ext cx="25106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Click here to add words</a:t>
            </a:r>
            <a:endParaRPr lang="zh-CN" altLang="en-US" sz="1400" dirty="0"/>
          </a:p>
        </p:txBody>
      </p:sp>
      <p:sp>
        <p:nvSpPr>
          <p:cNvPr id="11" name="文本框 10"/>
          <p:cNvSpPr txBox="1"/>
          <p:nvPr/>
        </p:nvSpPr>
        <p:spPr>
          <a:xfrm>
            <a:off x="1679271" y="5192047"/>
            <a:ext cx="25106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Click here to add words</a:t>
            </a:r>
            <a:endParaRPr lang="zh-CN" altLang="en-US" sz="1400" dirty="0"/>
          </a:p>
        </p:txBody>
      </p:sp>
      <p:sp>
        <p:nvSpPr>
          <p:cNvPr id="12" name="文本框 11"/>
          <p:cNvSpPr txBox="1"/>
          <p:nvPr/>
        </p:nvSpPr>
        <p:spPr>
          <a:xfrm>
            <a:off x="1997118" y="4454871"/>
            <a:ext cx="26996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添加标题</a:t>
            </a:r>
            <a:endParaRPr lang="zh-CN" altLang="en-US" sz="2000" dirty="0">
              <a:latin typeface="迷你简卡通" panose="03000509000000000000" pitchFamily="65" charset="-122"/>
              <a:ea typeface="迷你简卡通" panose="03000509000000000000" pitchFamily="65" charset="-122"/>
            </a:endParaRPr>
          </a:p>
        </p:txBody>
      </p:sp>
      <p:sp>
        <p:nvSpPr>
          <p:cNvPr id="13" name="椭圆 24"/>
          <p:cNvSpPr>
            <a:spLocks noChangeArrowheads="1"/>
          </p:cNvSpPr>
          <p:nvPr/>
        </p:nvSpPr>
        <p:spPr bwMode="auto">
          <a:xfrm>
            <a:off x="5972502" y="3214441"/>
            <a:ext cx="721374" cy="721291"/>
          </a:xfrm>
          <a:prstGeom prst="ellipse">
            <a:avLst/>
          </a:prstGeom>
          <a:solidFill>
            <a:srgbClr val="195280"/>
          </a:solidFill>
          <a:ln w="63500">
            <a:solidFill>
              <a:srgbClr val="FFFBEF"/>
            </a:solidFill>
            <a:bevel/>
          </a:ln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 dirty="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169522" y="3390420"/>
            <a:ext cx="2920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zh-CN" b="1" dirty="0">
                <a:solidFill>
                  <a:schemeClr val="bg1"/>
                </a:solidFill>
                <a:latin typeface="迷你简卡通" panose="03000509000000000000" pitchFamily="65" charset="-122"/>
                <a:ea typeface="迷你简卡通" panose="03000509000000000000" pitchFamily="65" charset="-122"/>
                <a:sym typeface="微软雅黑" panose="020B0503020204020204" charset="-122"/>
              </a:rPr>
              <a:t>2</a:t>
            </a:r>
            <a:endParaRPr lang="zh-CN" altLang="en-US" b="1" dirty="0">
              <a:solidFill>
                <a:schemeClr val="bg1"/>
              </a:solidFill>
              <a:latin typeface="迷你简卡通" panose="03000509000000000000" pitchFamily="65" charset="-122"/>
              <a:ea typeface="迷你简卡通" panose="03000509000000000000" pitchFamily="65" charset="-122"/>
              <a:sym typeface="微软雅黑" panose="020B050302020402020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5438542" y="4854981"/>
            <a:ext cx="25106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Click here to add words</a:t>
            </a:r>
            <a:endParaRPr lang="zh-CN" altLang="en-US" sz="1400" dirty="0"/>
          </a:p>
        </p:txBody>
      </p:sp>
      <p:sp>
        <p:nvSpPr>
          <p:cNvPr id="16" name="文本框 15"/>
          <p:cNvSpPr txBox="1"/>
          <p:nvPr/>
        </p:nvSpPr>
        <p:spPr>
          <a:xfrm>
            <a:off x="5438542" y="5192047"/>
            <a:ext cx="25106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Click here to add words</a:t>
            </a:r>
            <a:endParaRPr lang="zh-CN" altLang="en-US" sz="1400" dirty="0"/>
          </a:p>
        </p:txBody>
      </p:sp>
      <p:sp>
        <p:nvSpPr>
          <p:cNvPr id="17" name="文本框 16"/>
          <p:cNvSpPr txBox="1"/>
          <p:nvPr/>
        </p:nvSpPr>
        <p:spPr>
          <a:xfrm>
            <a:off x="5756389" y="4454871"/>
            <a:ext cx="26996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添加标题</a:t>
            </a:r>
            <a:endParaRPr lang="zh-CN" altLang="en-US" sz="2000" dirty="0">
              <a:latin typeface="迷你简卡通" panose="03000509000000000000" pitchFamily="65" charset="-122"/>
              <a:ea typeface="迷你简卡通" panose="03000509000000000000" pitchFamily="65" charset="-122"/>
            </a:endParaRPr>
          </a:p>
        </p:txBody>
      </p:sp>
      <p:sp>
        <p:nvSpPr>
          <p:cNvPr id="18" name="椭圆 24"/>
          <p:cNvSpPr>
            <a:spLocks noChangeArrowheads="1"/>
          </p:cNvSpPr>
          <p:nvPr/>
        </p:nvSpPr>
        <p:spPr bwMode="auto">
          <a:xfrm>
            <a:off x="9203107" y="3051852"/>
            <a:ext cx="721374" cy="721291"/>
          </a:xfrm>
          <a:prstGeom prst="ellipse">
            <a:avLst/>
          </a:prstGeom>
          <a:solidFill>
            <a:srgbClr val="195280"/>
          </a:solidFill>
          <a:ln w="63500">
            <a:solidFill>
              <a:srgbClr val="FFFBEF"/>
            </a:solidFill>
            <a:bevel/>
          </a:ln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 dirty="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9400127" y="3227831"/>
            <a:ext cx="2904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zh-CN" b="1" dirty="0">
                <a:solidFill>
                  <a:schemeClr val="bg1"/>
                </a:solidFill>
                <a:latin typeface="迷你简卡通" panose="03000509000000000000" pitchFamily="65" charset="-122"/>
                <a:ea typeface="迷你简卡通" panose="03000509000000000000" pitchFamily="65" charset="-122"/>
                <a:sym typeface="微软雅黑" panose="020B0503020204020204" charset="-122"/>
              </a:rPr>
              <a:t>3</a:t>
            </a:r>
            <a:endParaRPr lang="zh-CN" altLang="en-US" b="1" dirty="0">
              <a:solidFill>
                <a:schemeClr val="bg1"/>
              </a:solidFill>
              <a:latin typeface="迷你简卡通" panose="03000509000000000000" pitchFamily="65" charset="-122"/>
              <a:ea typeface="迷你简卡通" panose="03000509000000000000" pitchFamily="65" charset="-122"/>
              <a:sym typeface="微软雅黑" panose="020B0503020204020204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8669147" y="2220114"/>
            <a:ext cx="25106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Click here to add words</a:t>
            </a:r>
            <a:endParaRPr lang="zh-CN" altLang="en-US" sz="1400" dirty="0"/>
          </a:p>
        </p:txBody>
      </p:sp>
      <p:sp>
        <p:nvSpPr>
          <p:cNvPr id="21" name="文本框 20"/>
          <p:cNvSpPr txBox="1"/>
          <p:nvPr/>
        </p:nvSpPr>
        <p:spPr>
          <a:xfrm>
            <a:off x="8669147" y="2557180"/>
            <a:ext cx="25106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Click here to add words</a:t>
            </a:r>
            <a:endParaRPr lang="zh-CN" altLang="en-US" sz="1400" dirty="0"/>
          </a:p>
        </p:txBody>
      </p:sp>
      <p:sp>
        <p:nvSpPr>
          <p:cNvPr id="22" name="文本框 21"/>
          <p:cNvSpPr txBox="1"/>
          <p:nvPr/>
        </p:nvSpPr>
        <p:spPr>
          <a:xfrm>
            <a:off x="8986994" y="1820004"/>
            <a:ext cx="26996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添加标题</a:t>
            </a:r>
            <a:endParaRPr lang="zh-CN" altLang="en-US" sz="2000" dirty="0">
              <a:latin typeface="迷你简卡通" panose="03000509000000000000" pitchFamily="65" charset="-122"/>
              <a:ea typeface="迷你简卡通" panose="03000509000000000000" pitchFamily="65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  <p:bldP spid="11" grpId="0"/>
      <p:bldP spid="12" grpId="0"/>
      <p:bldP spid="13" grpId="0" animBg="1"/>
      <p:bldP spid="14" grpId="0"/>
      <p:bldP spid="15" grpId="0"/>
      <p:bldP spid="16" grpId="0"/>
      <p:bldP spid="17" grpId="0"/>
      <p:bldP spid="18" grpId="0" animBg="1"/>
      <p:bldP spid="19" grpId="0"/>
      <p:bldP spid="20" grpId="0"/>
      <p:bldP spid="21" grpId="0"/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4" r="9758"/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501" y="1030422"/>
            <a:ext cx="5053166" cy="479715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213113" y="2228670"/>
            <a:ext cx="23323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2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目录</a:t>
            </a:r>
            <a:endParaRPr lang="zh-CN" altLang="en-US" sz="7200" dirty="0">
              <a:latin typeface="迷你简卡通" panose="03000509000000000000" pitchFamily="65" charset="-122"/>
              <a:ea typeface="迷你简卡通" panose="03000509000000000000" pitchFamily="65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39" t="6283" r="72507" b="80180"/>
          <a:stretch>
            <a:fillRect/>
          </a:stretch>
        </p:blipFill>
        <p:spPr>
          <a:xfrm>
            <a:off x="6622335" y="1709530"/>
            <a:ext cx="785966" cy="649358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7527570" y="1803376"/>
            <a:ext cx="3160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bg1">
                    <a:lumMod val="50000"/>
                  </a:schemeClr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单击此处添加标题</a:t>
            </a:r>
            <a:endParaRPr lang="zh-CN" altLang="en-US" sz="2400" dirty="0">
              <a:solidFill>
                <a:schemeClr val="bg1">
                  <a:lumMod val="50000"/>
                </a:schemeClr>
              </a:solidFill>
              <a:latin typeface="迷你简卡通" panose="03000509000000000000" pitchFamily="65" charset="-122"/>
              <a:ea typeface="迷你简卡通" panose="03000509000000000000" pitchFamily="65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39" t="6283" r="72507" b="80180"/>
          <a:stretch>
            <a:fillRect/>
          </a:stretch>
        </p:blipFill>
        <p:spPr>
          <a:xfrm>
            <a:off x="6622335" y="2537791"/>
            <a:ext cx="785966" cy="649358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7527570" y="2631637"/>
            <a:ext cx="3160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bg1">
                    <a:lumMod val="50000"/>
                  </a:schemeClr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单击此处添加标题</a:t>
            </a:r>
            <a:endParaRPr lang="zh-CN" altLang="en-US" sz="2400" dirty="0">
              <a:solidFill>
                <a:schemeClr val="bg1">
                  <a:lumMod val="50000"/>
                </a:schemeClr>
              </a:solidFill>
              <a:latin typeface="迷你简卡通" panose="03000509000000000000" pitchFamily="65" charset="-122"/>
              <a:ea typeface="迷你简卡通" panose="03000509000000000000" pitchFamily="65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39" t="6283" r="72507" b="80180"/>
          <a:stretch>
            <a:fillRect/>
          </a:stretch>
        </p:blipFill>
        <p:spPr>
          <a:xfrm>
            <a:off x="6620285" y="3395870"/>
            <a:ext cx="785966" cy="649358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7525520" y="3489716"/>
            <a:ext cx="3160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bg1">
                    <a:lumMod val="50000"/>
                  </a:schemeClr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单击此处添加标题</a:t>
            </a:r>
            <a:endParaRPr lang="zh-CN" altLang="en-US" sz="2400" dirty="0">
              <a:solidFill>
                <a:schemeClr val="bg1">
                  <a:lumMod val="50000"/>
                </a:schemeClr>
              </a:solidFill>
              <a:latin typeface="迷你简卡通" panose="03000509000000000000" pitchFamily="65" charset="-122"/>
              <a:ea typeface="迷你简卡通" panose="03000509000000000000" pitchFamily="65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39" t="6283" r="72507" b="80180"/>
          <a:stretch>
            <a:fillRect/>
          </a:stretch>
        </p:blipFill>
        <p:spPr>
          <a:xfrm>
            <a:off x="6620285" y="4224131"/>
            <a:ext cx="785966" cy="649358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7525520" y="4317977"/>
            <a:ext cx="3160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bg1">
                    <a:lumMod val="50000"/>
                  </a:schemeClr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单击此处添加标题</a:t>
            </a:r>
            <a:endParaRPr lang="zh-CN" altLang="en-US" sz="2400" dirty="0">
              <a:solidFill>
                <a:schemeClr val="bg1">
                  <a:lumMod val="50000"/>
                </a:schemeClr>
              </a:solidFill>
              <a:latin typeface="迷你简卡通" panose="03000509000000000000" pitchFamily="65" charset="-122"/>
              <a:ea typeface="迷你简卡通" panose="03000509000000000000" pitchFamily="65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8" grpId="0"/>
      <p:bldP spid="10" grpId="0"/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4" r="9758"/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39" t="6283" r="72507" b="80180"/>
          <a:stretch>
            <a:fillRect/>
          </a:stretch>
        </p:blipFill>
        <p:spPr>
          <a:xfrm>
            <a:off x="128770" y="144968"/>
            <a:ext cx="785966" cy="649358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034005" y="238814"/>
            <a:ext cx="3160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bg1">
                    <a:lumMod val="50000"/>
                  </a:schemeClr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单击此处添加标题</a:t>
            </a:r>
            <a:endParaRPr lang="zh-CN" altLang="en-US" sz="2400" dirty="0">
              <a:solidFill>
                <a:schemeClr val="bg1">
                  <a:lumMod val="50000"/>
                </a:schemeClr>
              </a:solidFill>
              <a:latin typeface="迷你简卡通" panose="03000509000000000000" pitchFamily="65" charset="-122"/>
              <a:ea typeface="迷你简卡通" panose="03000509000000000000" pitchFamily="65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40" t="56371" r="-1221" b="16963"/>
          <a:stretch>
            <a:fillRect/>
          </a:stretch>
        </p:blipFill>
        <p:spPr>
          <a:xfrm flipH="1">
            <a:off x="2212258" y="3333311"/>
            <a:ext cx="1465007" cy="1612372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708768" y="5713543"/>
            <a:ext cx="25106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Click here to add words</a:t>
            </a:r>
            <a:endParaRPr lang="zh-CN" altLang="en-US" sz="1400" dirty="0"/>
          </a:p>
        </p:txBody>
      </p:sp>
      <p:sp>
        <p:nvSpPr>
          <p:cNvPr id="9" name="文本框 8"/>
          <p:cNvSpPr txBox="1"/>
          <p:nvPr/>
        </p:nvSpPr>
        <p:spPr>
          <a:xfrm>
            <a:off x="1708768" y="6050609"/>
            <a:ext cx="25106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Click here to add words</a:t>
            </a:r>
            <a:endParaRPr lang="zh-CN" altLang="en-US" sz="1400" dirty="0"/>
          </a:p>
        </p:txBody>
      </p:sp>
      <p:sp>
        <p:nvSpPr>
          <p:cNvPr id="10" name="文本框 9"/>
          <p:cNvSpPr txBox="1"/>
          <p:nvPr/>
        </p:nvSpPr>
        <p:spPr>
          <a:xfrm>
            <a:off x="2026615" y="5313433"/>
            <a:ext cx="26996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添加标题</a:t>
            </a:r>
            <a:endParaRPr lang="zh-CN" altLang="en-US" sz="2000" dirty="0">
              <a:latin typeface="迷你简卡通" panose="03000509000000000000" pitchFamily="65" charset="-122"/>
              <a:ea typeface="迷你简卡通" panose="03000509000000000000" pitchFamily="65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40" t="56371" r="-1221" b="16963"/>
          <a:stretch>
            <a:fillRect/>
          </a:stretch>
        </p:blipFill>
        <p:spPr>
          <a:xfrm flipH="1">
            <a:off x="5137678" y="2445389"/>
            <a:ext cx="1465007" cy="1612372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4634188" y="4825621"/>
            <a:ext cx="25106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Click here to add words</a:t>
            </a:r>
            <a:endParaRPr lang="zh-CN" altLang="en-US" sz="1400" dirty="0"/>
          </a:p>
        </p:txBody>
      </p:sp>
      <p:sp>
        <p:nvSpPr>
          <p:cNvPr id="13" name="文本框 12"/>
          <p:cNvSpPr txBox="1"/>
          <p:nvPr/>
        </p:nvSpPr>
        <p:spPr>
          <a:xfrm>
            <a:off x="4634188" y="5162687"/>
            <a:ext cx="25106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Click here to add words</a:t>
            </a:r>
            <a:endParaRPr lang="zh-CN" altLang="en-US" sz="1400" dirty="0"/>
          </a:p>
        </p:txBody>
      </p:sp>
      <p:sp>
        <p:nvSpPr>
          <p:cNvPr id="14" name="文本框 13"/>
          <p:cNvSpPr txBox="1"/>
          <p:nvPr/>
        </p:nvSpPr>
        <p:spPr>
          <a:xfrm>
            <a:off x="4952035" y="4425511"/>
            <a:ext cx="26996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添加标题</a:t>
            </a:r>
            <a:endParaRPr lang="zh-CN" altLang="en-US" sz="2000" dirty="0">
              <a:latin typeface="迷你简卡通" panose="03000509000000000000" pitchFamily="65" charset="-122"/>
              <a:ea typeface="迷你简卡通" panose="03000509000000000000" pitchFamily="65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8151946" y="2437637"/>
            <a:ext cx="3040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/>
              <a:t>Click here to add words</a:t>
            </a:r>
            <a:endParaRPr lang="zh-CN" altLang="en-US" sz="2000" dirty="0"/>
          </a:p>
        </p:txBody>
      </p:sp>
      <p:sp>
        <p:nvSpPr>
          <p:cNvPr id="16" name="椭圆 15"/>
          <p:cNvSpPr/>
          <p:nvPr/>
        </p:nvSpPr>
        <p:spPr>
          <a:xfrm>
            <a:off x="7556395" y="2437636"/>
            <a:ext cx="400111" cy="40011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8151946" y="3254435"/>
            <a:ext cx="3040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/>
              <a:t>Click here to add words</a:t>
            </a:r>
            <a:endParaRPr lang="zh-CN" altLang="en-US" sz="2000" dirty="0"/>
          </a:p>
        </p:txBody>
      </p:sp>
      <p:sp>
        <p:nvSpPr>
          <p:cNvPr id="18" name="椭圆 17"/>
          <p:cNvSpPr/>
          <p:nvPr/>
        </p:nvSpPr>
        <p:spPr>
          <a:xfrm>
            <a:off x="7556395" y="3254434"/>
            <a:ext cx="400111" cy="40011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8151946" y="4070701"/>
            <a:ext cx="3040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/>
              <a:t>Click here to add words</a:t>
            </a:r>
            <a:endParaRPr lang="zh-CN" altLang="en-US" sz="2000" dirty="0"/>
          </a:p>
        </p:txBody>
      </p:sp>
      <p:sp>
        <p:nvSpPr>
          <p:cNvPr id="20" name="椭圆 19"/>
          <p:cNvSpPr/>
          <p:nvPr/>
        </p:nvSpPr>
        <p:spPr>
          <a:xfrm>
            <a:off x="7556395" y="4070700"/>
            <a:ext cx="400111" cy="40011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2" grpId="0"/>
      <p:bldP spid="13" grpId="0"/>
      <p:bldP spid="14" grpId="0"/>
      <p:bldP spid="15" grpId="0"/>
      <p:bldP spid="16" grpId="0" animBg="1"/>
      <p:bldP spid="17" grpId="0"/>
      <p:bldP spid="18" grpId="0" animBg="1"/>
      <p:bldP spid="19" grpId="0"/>
      <p:bldP spid="2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4" r="9758"/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39" t="6283" r="72507" b="80180"/>
          <a:stretch>
            <a:fillRect/>
          </a:stretch>
        </p:blipFill>
        <p:spPr>
          <a:xfrm>
            <a:off x="128770" y="144968"/>
            <a:ext cx="785966" cy="649358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034005" y="238814"/>
            <a:ext cx="3160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bg1">
                    <a:lumMod val="50000"/>
                  </a:schemeClr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单击此处添加标题</a:t>
            </a:r>
            <a:endParaRPr lang="zh-CN" altLang="en-US" sz="2400" dirty="0">
              <a:solidFill>
                <a:schemeClr val="bg1">
                  <a:lumMod val="50000"/>
                </a:schemeClr>
              </a:solidFill>
              <a:latin typeface="迷你简卡通" panose="03000509000000000000" pitchFamily="65" charset="-122"/>
              <a:ea typeface="迷你简卡通" panose="03000509000000000000" pitchFamily="65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55" t="60474" r="67464" b="20954"/>
          <a:stretch>
            <a:fillRect/>
          </a:stretch>
        </p:blipFill>
        <p:spPr>
          <a:xfrm>
            <a:off x="349667" y="2710490"/>
            <a:ext cx="6174798" cy="3614502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6385004" y="2010011"/>
            <a:ext cx="23654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添加标题</a:t>
            </a:r>
            <a:endParaRPr lang="zh-CN" altLang="en-US" sz="4000" dirty="0">
              <a:latin typeface="迷你简卡通" panose="03000509000000000000" pitchFamily="65" charset="-122"/>
              <a:ea typeface="迷你简卡通" panose="03000509000000000000" pitchFamily="65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6385004" y="3210331"/>
            <a:ext cx="458528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/>
              <a:t>Click here to add words Click here to add words Click here to add words</a:t>
            </a:r>
            <a:endParaRPr lang="zh-CN" altLang="en-US" dirty="0"/>
          </a:p>
          <a:p>
            <a:pPr>
              <a:lnSpc>
                <a:spcPct val="150000"/>
              </a:lnSpc>
            </a:pPr>
            <a:r>
              <a:rPr lang="en-US" altLang="zh-CN" dirty="0"/>
              <a:t>Click here to add words Click here to add words Click here to add words Click here to add words Click here to add words</a:t>
            </a:r>
            <a:endParaRPr lang="zh-CN" altLang="en-US" dirty="0"/>
          </a:p>
          <a:p>
            <a:pPr>
              <a:lnSpc>
                <a:spcPct val="150000"/>
              </a:lnSpc>
            </a:pPr>
            <a:r>
              <a:rPr lang="en-US" altLang="zh-CN" dirty="0"/>
              <a:t>Click here to add words Click here to add</a:t>
            </a:r>
            <a:endParaRPr lang="zh-CN" altLang="en-US" dirty="0"/>
          </a:p>
          <a:p>
            <a:endParaRPr lang="zh-CN" altLang="en-US" dirty="0"/>
          </a:p>
          <a:p>
            <a:endParaRPr lang="zh-CN" altLang="en-US" dirty="0"/>
          </a:p>
          <a:p>
            <a:endParaRPr lang="zh-CN" altLang="en-US" dirty="0"/>
          </a:p>
        </p:txBody>
      </p:sp>
      <p:sp>
        <p:nvSpPr>
          <p:cNvPr id="19" name="矩形 18"/>
          <p:cNvSpPr/>
          <p:nvPr/>
        </p:nvSpPr>
        <p:spPr>
          <a:xfrm>
            <a:off x="6524465" y="2877301"/>
            <a:ext cx="1390650" cy="95250"/>
          </a:xfrm>
          <a:prstGeom prst="rect">
            <a:avLst/>
          </a:prstGeom>
          <a:solidFill>
            <a:schemeClr val="tx1"/>
          </a:solidFill>
          <a:ln>
            <a:solidFill>
              <a:srgbClr val="1952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4" r="9758"/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39" t="6283" r="72507" b="80180"/>
          <a:stretch>
            <a:fillRect/>
          </a:stretch>
        </p:blipFill>
        <p:spPr>
          <a:xfrm>
            <a:off x="128770" y="144968"/>
            <a:ext cx="785966" cy="649358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034005" y="238814"/>
            <a:ext cx="3160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bg1">
                    <a:lumMod val="50000"/>
                  </a:schemeClr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单击此处添加标题</a:t>
            </a:r>
            <a:endParaRPr lang="zh-CN" altLang="en-US" sz="2400" dirty="0">
              <a:solidFill>
                <a:schemeClr val="bg1">
                  <a:lumMod val="50000"/>
                </a:schemeClr>
              </a:solidFill>
              <a:latin typeface="迷你简卡通" panose="03000509000000000000" pitchFamily="65" charset="-122"/>
              <a:ea typeface="迷你简卡通" panose="03000509000000000000" pitchFamily="65" charset="-122"/>
            </a:endParaRPr>
          </a:p>
        </p:txBody>
      </p:sp>
      <p:sp>
        <p:nvSpPr>
          <p:cNvPr id="7" name="椭圆 2"/>
          <p:cNvSpPr>
            <a:spLocks noChangeArrowheads="1"/>
          </p:cNvSpPr>
          <p:nvPr/>
        </p:nvSpPr>
        <p:spPr bwMode="auto">
          <a:xfrm>
            <a:off x="1910672" y="2751911"/>
            <a:ext cx="228600" cy="2286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8" name="椭圆 327"/>
          <p:cNvSpPr>
            <a:spLocks noChangeArrowheads="1"/>
          </p:cNvSpPr>
          <p:nvPr/>
        </p:nvSpPr>
        <p:spPr bwMode="auto">
          <a:xfrm>
            <a:off x="1910672" y="3601223"/>
            <a:ext cx="228600" cy="228600"/>
          </a:xfrm>
          <a:prstGeom prst="ellipse">
            <a:avLst/>
          </a:prstGeom>
          <a:solidFill>
            <a:schemeClr val="tx1"/>
          </a:solidFill>
          <a:ln>
            <a:solidFill>
              <a:srgbClr val="A8B2BE"/>
            </a:solidFill>
          </a:ln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9" name="椭圆 339"/>
          <p:cNvSpPr>
            <a:spLocks noChangeArrowheads="1"/>
          </p:cNvSpPr>
          <p:nvPr/>
        </p:nvSpPr>
        <p:spPr bwMode="auto">
          <a:xfrm>
            <a:off x="1910672" y="4448948"/>
            <a:ext cx="228600" cy="2286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898645" y="2756324"/>
            <a:ext cx="25106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Click here to add words</a:t>
            </a:r>
            <a:endParaRPr lang="zh-CN" altLang="en-US" sz="1400" dirty="0"/>
          </a:p>
        </p:txBody>
      </p:sp>
      <p:sp>
        <p:nvSpPr>
          <p:cNvPr id="11" name="文本框 10"/>
          <p:cNvSpPr txBox="1"/>
          <p:nvPr/>
        </p:nvSpPr>
        <p:spPr>
          <a:xfrm>
            <a:off x="2501319" y="2710158"/>
            <a:ext cx="26996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添加标题</a:t>
            </a:r>
            <a:endParaRPr lang="zh-CN" altLang="en-US" sz="2000" dirty="0">
              <a:latin typeface="迷你简卡通" panose="03000509000000000000" pitchFamily="65" charset="-122"/>
              <a:ea typeface="迷你简卡通" panose="03000509000000000000" pitchFamily="65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846679" y="3589535"/>
            <a:ext cx="25106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Click here to add words</a:t>
            </a:r>
            <a:endParaRPr lang="zh-CN" altLang="en-US" sz="1400" dirty="0"/>
          </a:p>
        </p:txBody>
      </p:sp>
      <p:sp>
        <p:nvSpPr>
          <p:cNvPr id="13" name="文本框 12"/>
          <p:cNvSpPr txBox="1"/>
          <p:nvPr/>
        </p:nvSpPr>
        <p:spPr>
          <a:xfrm>
            <a:off x="2449353" y="3543369"/>
            <a:ext cx="26996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添加标题</a:t>
            </a:r>
            <a:endParaRPr lang="zh-CN" altLang="en-US" sz="2000" dirty="0">
              <a:latin typeface="迷你简卡通" panose="03000509000000000000" pitchFamily="65" charset="-122"/>
              <a:ea typeface="迷你简卡通" panose="03000509000000000000" pitchFamily="65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846679" y="4489754"/>
            <a:ext cx="25106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Click here to add words</a:t>
            </a:r>
            <a:endParaRPr lang="zh-CN" altLang="en-US" sz="1400" dirty="0"/>
          </a:p>
        </p:txBody>
      </p:sp>
      <p:sp>
        <p:nvSpPr>
          <p:cNvPr id="15" name="文本框 14"/>
          <p:cNvSpPr txBox="1"/>
          <p:nvPr/>
        </p:nvSpPr>
        <p:spPr>
          <a:xfrm>
            <a:off x="2449353" y="4443588"/>
            <a:ext cx="26996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添加标题</a:t>
            </a:r>
            <a:endParaRPr lang="zh-CN" altLang="en-US" sz="2000" dirty="0">
              <a:latin typeface="迷你简卡通" panose="03000509000000000000" pitchFamily="65" charset="-122"/>
              <a:ea typeface="迷你简卡通" panose="03000509000000000000" pitchFamily="65" charset="-122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013462"/>
            <a:ext cx="5685711" cy="568571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4" r="9758"/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8761" y="1290302"/>
            <a:ext cx="2232707" cy="213869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3968" y="2830299"/>
            <a:ext cx="2992521" cy="418634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8573" y="1044175"/>
            <a:ext cx="7368204" cy="438507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428" t="86828" r="-4560" b="-5040"/>
          <a:stretch>
            <a:fillRect/>
          </a:stretch>
        </p:blipFill>
        <p:spPr>
          <a:xfrm>
            <a:off x="2619834" y="1982216"/>
            <a:ext cx="6324600" cy="242331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4017459" y="2482668"/>
            <a:ext cx="43605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>
                <a:solidFill>
                  <a:schemeClr val="bg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谢谢大家聆听</a:t>
            </a:r>
            <a:endParaRPr lang="zh-CN" altLang="en-US" sz="4800" b="1" dirty="0">
              <a:solidFill>
                <a:schemeClr val="bg1"/>
              </a:solidFill>
              <a:latin typeface="迷你简卡通" panose="03000509000000000000" pitchFamily="65" charset="-122"/>
              <a:ea typeface="迷你简卡通" panose="03000509000000000000" pitchFamily="65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196685" y="3839069"/>
            <a:ext cx="36446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Click here to add words Click here to add words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13" name="矩形: 圆角 12"/>
          <p:cNvSpPr/>
          <p:nvPr/>
        </p:nvSpPr>
        <p:spPr>
          <a:xfrm>
            <a:off x="4592188" y="5501062"/>
            <a:ext cx="2895927" cy="523221"/>
          </a:xfrm>
          <a:prstGeom prst="roundRect">
            <a:avLst>
              <a:gd name="adj" fmla="val 50000"/>
            </a:avLst>
          </a:prstGeom>
          <a:noFill/>
          <a:ln>
            <a:solidFill>
              <a:srgbClr val="6029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592188" y="5501064"/>
            <a:ext cx="2895927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演讲人</a:t>
            </a:r>
            <a:r>
              <a:rPr lang="zh-CN" altLang="en-US" sz="2600" dirty="0" smtClean="0">
                <a:latin typeface="迷你简卡通" panose="03000509000000000000" pitchFamily="65" charset="-122"/>
                <a:ea typeface="迷你简卡通" panose="03000509000000000000" pitchFamily="65" charset="-122"/>
              </a:rPr>
              <a:t>：</a:t>
            </a:r>
            <a:r>
              <a:rPr lang="en-US" altLang="zh-CN" sz="2600" dirty="0" smtClean="0">
                <a:latin typeface="迷你简卡通" panose="03000509000000000000" pitchFamily="65" charset="-122"/>
                <a:ea typeface="迷你简卡通" panose="03000509000000000000" pitchFamily="65" charset="-122"/>
              </a:rPr>
              <a:t>PPT</a:t>
            </a:r>
            <a:endParaRPr lang="zh-CN" altLang="en-US" sz="2600" dirty="0">
              <a:latin typeface="迷你简卡通" panose="03000509000000000000" pitchFamily="65" charset="-122"/>
              <a:ea typeface="迷你简卡通" panose="03000509000000000000" pitchFamily="65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 animBg="1"/>
      <p:bldP spid="1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063683" y="429919"/>
            <a:ext cx="2064634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lnSpc>
                <a:spcPct val="120000"/>
              </a:lnSpc>
              <a:spcBef>
                <a:spcPct val="0"/>
              </a:spcBef>
            </a:pPr>
            <a:r>
              <a:rPr lang="zh-CN" altLang="en-US" sz="3200" dirty="0">
                <a:solidFill>
                  <a:srgbClr val="0270D1"/>
                </a:solidFill>
                <a:latin typeface="微软雅黑" panose="020B0503020204020204" charset="-122"/>
                <a:ea typeface="微软雅黑" panose="020B0503020204020204" charset="-122"/>
              </a:rPr>
              <a:t>使</a:t>
            </a:r>
            <a:r>
              <a:rPr lang="zh-CN" altLang="en-US" sz="3200" dirty="0" smtClean="0">
                <a:solidFill>
                  <a:srgbClr val="0270D1"/>
                </a:solidFill>
                <a:latin typeface="微软雅黑" panose="020B0503020204020204" charset="-122"/>
                <a:ea typeface="微软雅黑" panose="020B0503020204020204" charset="-122"/>
              </a:rPr>
              <a:t>用字体</a:t>
            </a:r>
            <a:endParaRPr lang="zh-CN" altLang="en-US" sz="3200" dirty="0">
              <a:solidFill>
                <a:srgbClr val="0270D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4809951" y="804441"/>
            <a:ext cx="359250" cy="0"/>
          </a:xfrm>
          <a:prstGeom prst="line">
            <a:avLst/>
          </a:prstGeom>
          <a:ln w="19050">
            <a:solidFill>
              <a:srgbClr val="0270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6948692" y="804441"/>
            <a:ext cx="359250" cy="0"/>
          </a:xfrm>
          <a:prstGeom prst="line">
            <a:avLst/>
          </a:prstGeom>
          <a:ln w="19050">
            <a:solidFill>
              <a:srgbClr val="0270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1562005" y="1460012"/>
            <a:ext cx="1616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400" dirty="0">
                <a:solidFill>
                  <a:srgbClr val="0270D1"/>
                </a:solidFill>
                <a:latin typeface="微软雅黑" panose="020B0503020204020204" charset="-122"/>
                <a:ea typeface="微软雅黑" panose="020B0503020204020204" charset="-122"/>
              </a:rPr>
              <a:t>字</a:t>
            </a:r>
            <a:r>
              <a:rPr lang="zh-CN" altLang="en-US" sz="2400" dirty="0" smtClean="0">
                <a:solidFill>
                  <a:srgbClr val="0270D1"/>
                </a:solidFill>
                <a:latin typeface="微软雅黑" panose="020B0503020204020204" charset="-122"/>
                <a:ea typeface="微软雅黑" panose="020B0503020204020204" charset="-122"/>
              </a:rPr>
              <a:t>体</a:t>
            </a:r>
            <a:r>
              <a:rPr lang="zh-CN" altLang="en-US" sz="2400" dirty="0">
                <a:solidFill>
                  <a:srgbClr val="0270D1"/>
                </a:solidFill>
                <a:latin typeface="微软雅黑" panose="020B0503020204020204" charset="-122"/>
                <a:ea typeface="微软雅黑" panose="020B0503020204020204" charset="-122"/>
              </a:rPr>
              <a:t>名称</a:t>
            </a:r>
            <a:endParaRPr lang="zh-CN" altLang="en-US" sz="2400" dirty="0">
              <a:solidFill>
                <a:srgbClr val="0270D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553792" y="2041423"/>
            <a:ext cx="14397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400" dirty="0" smtClean="0">
                <a:solidFill>
                  <a:srgbClr val="0270D1"/>
                </a:solidFill>
                <a:latin typeface="微软雅黑" panose="020B0503020204020204" charset="-122"/>
                <a:ea typeface="微软雅黑" panose="020B0503020204020204" charset="-122"/>
              </a:rPr>
              <a:t>下载地址</a:t>
            </a:r>
            <a:endParaRPr lang="zh-CN" altLang="en-US" sz="2400" dirty="0">
              <a:solidFill>
                <a:srgbClr val="0270D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3178629" y="2096558"/>
            <a:ext cx="63137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00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</a:rPr>
              <a:t>http://www.ypppt.com/article/2017/3409.html</a:t>
            </a:r>
            <a:endParaRPr lang="zh-CN" altLang="en-US" sz="2000" dirty="0">
              <a:solidFill>
                <a:srgbClr val="595959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1101506" y="1520953"/>
            <a:ext cx="357180" cy="357180"/>
          </a:xfrm>
          <a:prstGeom prst="ellipse">
            <a:avLst/>
          </a:prstGeom>
          <a:solidFill>
            <a:srgbClr val="0270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000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endParaRPr lang="zh-CN" altLang="en-US" sz="2000" dirty="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82311" y="1395191"/>
            <a:ext cx="1981372" cy="64623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3" accel="10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3" accel="100000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1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2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3" accel="100000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5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6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3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3" ac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3" ac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4" r="9758"/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64" t="68611" r="34566" b="-2222"/>
          <a:stretch>
            <a:fillRect/>
          </a:stretch>
        </p:blipFill>
        <p:spPr>
          <a:xfrm>
            <a:off x="1247626" y="624655"/>
            <a:ext cx="2457450" cy="23050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64" t="68611" r="34566" b="-2222"/>
          <a:stretch>
            <a:fillRect/>
          </a:stretch>
        </p:blipFill>
        <p:spPr>
          <a:xfrm rot="10800000">
            <a:off x="8318552" y="4289016"/>
            <a:ext cx="2457450" cy="230505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2663624" y="1777180"/>
            <a:ext cx="6696380" cy="3303639"/>
          </a:xfrm>
          <a:prstGeom prst="rect">
            <a:avLst/>
          </a:prstGeom>
          <a:noFill/>
          <a:ln>
            <a:solidFill>
              <a:srgbClr val="1952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3184350" y="2166476"/>
            <a:ext cx="5664682" cy="2540409"/>
          </a:xfrm>
          <a:prstGeom prst="rect">
            <a:avLst/>
          </a:prstGeom>
          <a:solidFill>
            <a:srgbClr val="195280"/>
          </a:solidFill>
          <a:ln>
            <a:solidFill>
              <a:srgbClr val="1952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3828822" y="2430190"/>
            <a:ext cx="43659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6600" b="1" dirty="0">
                <a:solidFill>
                  <a:schemeClr val="bg1"/>
                </a:solidFill>
              </a:rPr>
              <a:t>PART ONE</a:t>
            </a:r>
            <a:endParaRPr lang="zh-CN" altLang="en-US" sz="6600" b="1" dirty="0">
              <a:solidFill>
                <a:schemeClr val="bg1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828822" y="3457261"/>
            <a:ext cx="45852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dirty="0">
                <a:solidFill>
                  <a:schemeClr val="bg1"/>
                </a:solidFill>
              </a:rPr>
              <a:t>Click here to add words Click here to add words Click here to add words</a:t>
            </a:r>
            <a:endParaRPr lang="zh-CN" altLang="en-US" dirty="0">
              <a:solidFill>
                <a:schemeClr val="bg1"/>
              </a:solidFill>
            </a:endParaRPr>
          </a:p>
          <a:p>
            <a:endParaRPr lang="zh-CN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4" r="9758"/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39" t="6283" r="72507" b="80180"/>
          <a:stretch>
            <a:fillRect/>
          </a:stretch>
        </p:blipFill>
        <p:spPr>
          <a:xfrm>
            <a:off x="128770" y="144968"/>
            <a:ext cx="785966" cy="649358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034005" y="238814"/>
            <a:ext cx="3160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bg1">
                    <a:lumMod val="50000"/>
                  </a:schemeClr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单击此处添加标题</a:t>
            </a:r>
            <a:endParaRPr lang="zh-CN" altLang="en-US" sz="2400" dirty="0">
              <a:solidFill>
                <a:schemeClr val="bg1">
                  <a:lumMod val="50000"/>
                </a:schemeClr>
              </a:solidFill>
              <a:latin typeface="迷你简卡通" panose="03000509000000000000" pitchFamily="65" charset="-122"/>
              <a:ea typeface="迷你简卡通" panose="03000509000000000000" pitchFamily="65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85" t="44542" r="75546" b="39292"/>
          <a:stretch>
            <a:fillRect/>
          </a:stretch>
        </p:blipFill>
        <p:spPr>
          <a:xfrm>
            <a:off x="6752492" y="2686928"/>
            <a:ext cx="3817034" cy="2520131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901495" y="1656050"/>
            <a:ext cx="23654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添加标题</a:t>
            </a:r>
            <a:endParaRPr lang="zh-CN" altLang="en-US" sz="4000" dirty="0">
              <a:latin typeface="迷你简卡通" panose="03000509000000000000" pitchFamily="65" charset="-122"/>
              <a:ea typeface="迷你简卡通" panose="03000509000000000000" pitchFamily="65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901495" y="2856370"/>
            <a:ext cx="458528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/>
              <a:t>Click here to add words Click here to add words Click here to add words</a:t>
            </a:r>
            <a:endParaRPr lang="zh-CN" altLang="en-US" dirty="0"/>
          </a:p>
          <a:p>
            <a:pPr>
              <a:lnSpc>
                <a:spcPct val="150000"/>
              </a:lnSpc>
            </a:pPr>
            <a:r>
              <a:rPr lang="en-US" altLang="zh-CN" dirty="0"/>
              <a:t>Click here to add words Click here to add words Click here to add words Click here to add words Click here to add words</a:t>
            </a:r>
            <a:endParaRPr lang="zh-CN" altLang="en-US" dirty="0"/>
          </a:p>
          <a:p>
            <a:pPr>
              <a:lnSpc>
                <a:spcPct val="150000"/>
              </a:lnSpc>
            </a:pPr>
            <a:r>
              <a:rPr lang="en-US" altLang="zh-CN" dirty="0"/>
              <a:t>Click here to add words Click here to add</a:t>
            </a:r>
            <a:endParaRPr lang="zh-CN" altLang="en-US" dirty="0"/>
          </a:p>
          <a:p>
            <a:endParaRPr lang="zh-CN" altLang="en-US" dirty="0"/>
          </a:p>
          <a:p>
            <a:endParaRPr lang="zh-CN" altLang="en-US" dirty="0"/>
          </a:p>
          <a:p>
            <a:endParaRPr lang="zh-CN" altLang="en-US" dirty="0"/>
          </a:p>
        </p:txBody>
      </p:sp>
      <p:sp>
        <p:nvSpPr>
          <p:cNvPr id="10" name="矩形 9"/>
          <p:cNvSpPr/>
          <p:nvPr/>
        </p:nvSpPr>
        <p:spPr>
          <a:xfrm>
            <a:off x="2040956" y="2523340"/>
            <a:ext cx="1390650" cy="95250"/>
          </a:xfrm>
          <a:prstGeom prst="rect">
            <a:avLst/>
          </a:prstGeom>
          <a:solidFill>
            <a:schemeClr val="tx1"/>
          </a:solidFill>
          <a:ln>
            <a:solidFill>
              <a:srgbClr val="1952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4" r="9758"/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39" t="6283" r="72507" b="80180"/>
          <a:stretch>
            <a:fillRect/>
          </a:stretch>
        </p:blipFill>
        <p:spPr>
          <a:xfrm>
            <a:off x="128770" y="144968"/>
            <a:ext cx="785966" cy="649358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034005" y="238814"/>
            <a:ext cx="3160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bg1">
                    <a:lumMod val="50000"/>
                  </a:schemeClr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单击此处添加标题</a:t>
            </a:r>
            <a:endParaRPr lang="zh-CN" altLang="en-US" sz="2400" dirty="0">
              <a:solidFill>
                <a:schemeClr val="bg1">
                  <a:lumMod val="50000"/>
                </a:schemeClr>
              </a:solidFill>
              <a:latin typeface="迷你简卡通" panose="03000509000000000000" pitchFamily="65" charset="-122"/>
              <a:ea typeface="迷你简卡通" panose="03000509000000000000" pitchFamily="65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801" b="86224"/>
          <a:stretch>
            <a:fillRect/>
          </a:stretch>
        </p:blipFill>
        <p:spPr>
          <a:xfrm>
            <a:off x="1646769" y="1851176"/>
            <a:ext cx="2547367" cy="1577824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646769" y="4178833"/>
            <a:ext cx="25106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Click here to add words</a:t>
            </a:r>
            <a:endParaRPr lang="zh-CN" altLang="en-US" sz="1600" dirty="0"/>
          </a:p>
        </p:txBody>
      </p:sp>
      <p:sp>
        <p:nvSpPr>
          <p:cNvPr id="9" name="文本框 8"/>
          <p:cNvSpPr txBox="1"/>
          <p:nvPr/>
        </p:nvSpPr>
        <p:spPr>
          <a:xfrm>
            <a:off x="1646769" y="4515899"/>
            <a:ext cx="25106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Click here to add words</a:t>
            </a:r>
            <a:endParaRPr lang="zh-CN" altLang="en-US" sz="1600" dirty="0"/>
          </a:p>
        </p:txBody>
      </p:sp>
      <p:sp>
        <p:nvSpPr>
          <p:cNvPr id="10" name="文本框 9"/>
          <p:cNvSpPr txBox="1"/>
          <p:nvPr/>
        </p:nvSpPr>
        <p:spPr>
          <a:xfrm>
            <a:off x="1964616" y="3778723"/>
            <a:ext cx="26996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添加标题</a:t>
            </a:r>
            <a:endParaRPr lang="zh-CN" altLang="en-US" sz="2400" dirty="0">
              <a:latin typeface="迷你简卡通" panose="03000509000000000000" pitchFamily="65" charset="-122"/>
              <a:ea typeface="迷你简卡通" panose="03000509000000000000" pitchFamily="65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801" b="86224"/>
          <a:stretch>
            <a:fillRect/>
          </a:stretch>
        </p:blipFill>
        <p:spPr>
          <a:xfrm>
            <a:off x="5193929" y="1851176"/>
            <a:ext cx="2547367" cy="1577824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5193929" y="4178833"/>
            <a:ext cx="25106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Click here to add words</a:t>
            </a:r>
            <a:endParaRPr lang="zh-CN" altLang="en-US" sz="1600" dirty="0"/>
          </a:p>
        </p:txBody>
      </p:sp>
      <p:sp>
        <p:nvSpPr>
          <p:cNvPr id="13" name="文本框 12"/>
          <p:cNvSpPr txBox="1"/>
          <p:nvPr/>
        </p:nvSpPr>
        <p:spPr>
          <a:xfrm>
            <a:off x="5193929" y="4515899"/>
            <a:ext cx="25106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Click here to add words</a:t>
            </a:r>
            <a:endParaRPr lang="zh-CN" altLang="en-US" sz="1600" dirty="0"/>
          </a:p>
        </p:txBody>
      </p:sp>
      <p:sp>
        <p:nvSpPr>
          <p:cNvPr id="14" name="文本框 13"/>
          <p:cNvSpPr txBox="1"/>
          <p:nvPr/>
        </p:nvSpPr>
        <p:spPr>
          <a:xfrm>
            <a:off x="5511776" y="3778723"/>
            <a:ext cx="26996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添加标题</a:t>
            </a:r>
            <a:endParaRPr lang="zh-CN" altLang="en-US" sz="2400" dirty="0">
              <a:latin typeface="迷你简卡通" panose="03000509000000000000" pitchFamily="65" charset="-122"/>
              <a:ea typeface="迷你简卡通" panose="03000509000000000000" pitchFamily="65" charset="-122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801" b="86224"/>
          <a:stretch>
            <a:fillRect/>
          </a:stretch>
        </p:blipFill>
        <p:spPr>
          <a:xfrm>
            <a:off x="8692964" y="1868586"/>
            <a:ext cx="2547367" cy="1577824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8692964" y="4196243"/>
            <a:ext cx="25106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Click here to add words</a:t>
            </a:r>
            <a:endParaRPr lang="zh-CN" altLang="en-US" sz="1600" dirty="0"/>
          </a:p>
        </p:txBody>
      </p:sp>
      <p:sp>
        <p:nvSpPr>
          <p:cNvPr id="17" name="文本框 16"/>
          <p:cNvSpPr txBox="1"/>
          <p:nvPr/>
        </p:nvSpPr>
        <p:spPr>
          <a:xfrm>
            <a:off x="8692964" y="4533309"/>
            <a:ext cx="25106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Click here to add words</a:t>
            </a:r>
            <a:endParaRPr lang="zh-CN" altLang="en-US" sz="1600" dirty="0"/>
          </a:p>
        </p:txBody>
      </p:sp>
      <p:sp>
        <p:nvSpPr>
          <p:cNvPr id="18" name="文本框 17"/>
          <p:cNvSpPr txBox="1"/>
          <p:nvPr/>
        </p:nvSpPr>
        <p:spPr>
          <a:xfrm>
            <a:off x="9010811" y="3796133"/>
            <a:ext cx="26996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添加标题</a:t>
            </a:r>
            <a:endParaRPr lang="zh-CN" altLang="en-US" sz="2400" dirty="0">
              <a:latin typeface="迷你简卡通" panose="03000509000000000000" pitchFamily="65" charset="-122"/>
              <a:ea typeface="迷你简卡通" panose="03000509000000000000" pitchFamily="65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2" grpId="0"/>
      <p:bldP spid="13" grpId="0"/>
      <p:bldP spid="14" grpId="0"/>
      <p:bldP spid="16" grpId="0"/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4" r="9758"/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924" y="2197373"/>
            <a:ext cx="3843688" cy="226869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39" t="6283" r="72507" b="80180"/>
          <a:stretch>
            <a:fillRect/>
          </a:stretch>
        </p:blipFill>
        <p:spPr>
          <a:xfrm>
            <a:off x="128770" y="144968"/>
            <a:ext cx="785966" cy="649358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034005" y="238814"/>
            <a:ext cx="3160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bg1">
                    <a:lumMod val="50000"/>
                  </a:schemeClr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单击此处添加标题</a:t>
            </a:r>
            <a:endParaRPr lang="zh-CN" altLang="en-US" sz="2400" dirty="0">
              <a:solidFill>
                <a:schemeClr val="bg1">
                  <a:lumMod val="50000"/>
                </a:schemeClr>
              </a:solidFill>
              <a:latin typeface="迷你简卡通" panose="03000509000000000000" pitchFamily="65" charset="-122"/>
              <a:ea typeface="迷你简卡通" panose="03000509000000000000" pitchFamily="65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634" y="2624109"/>
            <a:ext cx="2857500" cy="285750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410646" y="5481900"/>
            <a:ext cx="25106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Click here to add words</a:t>
            </a:r>
            <a:endParaRPr lang="zh-CN" altLang="en-US" sz="1600" dirty="0"/>
          </a:p>
        </p:txBody>
      </p:sp>
      <p:sp>
        <p:nvSpPr>
          <p:cNvPr id="9" name="文本框 8"/>
          <p:cNvSpPr txBox="1"/>
          <p:nvPr/>
        </p:nvSpPr>
        <p:spPr>
          <a:xfrm>
            <a:off x="1410646" y="5818966"/>
            <a:ext cx="25106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Click here to add words</a:t>
            </a:r>
            <a:endParaRPr lang="zh-CN" altLang="en-US" sz="1600" dirty="0"/>
          </a:p>
        </p:txBody>
      </p:sp>
      <p:sp>
        <p:nvSpPr>
          <p:cNvPr id="10" name="文本框 9"/>
          <p:cNvSpPr txBox="1"/>
          <p:nvPr/>
        </p:nvSpPr>
        <p:spPr>
          <a:xfrm>
            <a:off x="1728493" y="5081790"/>
            <a:ext cx="26996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添加标题</a:t>
            </a:r>
            <a:endParaRPr lang="zh-CN" altLang="en-US" sz="2400" dirty="0">
              <a:latin typeface="迷你简卡通" panose="03000509000000000000" pitchFamily="65" charset="-122"/>
              <a:ea typeface="迷你简卡通" panose="03000509000000000000" pitchFamily="65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158991">
            <a:off x="7215867" y="1195358"/>
            <a:ext cx="2857500" cy="2857500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9366032" y="2825375"/>
            <a:ext cx="25106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Click here to add words</a:t>
            </a:r>
            <a:endParaRPr lang="zh-CN" altLang="en-US" sz="1600" dirty="0"/>
          </a:p>
        </p:txBody>
      </p:sp>
      <p:sp>
        <p:nvSpPr>
          <p:cNvPr id="13" name="文本框 12"/>
          <p:cNvSpPr txBox="1"/>
          <p:nvPr/>
        </p:nvSpPr>
        <p:spPr>
          <a:xfrm>
            <a:off x="9366032" y="3162441"/>
            <a:ext cx="25106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Click here to add words</a:t>
            </a:r>
            <a:endParaRPr lang="zh-CN" altLang="en-US" sz="1600" dirty="0"/>
          </a:p>
        </p:txBody>
      </p:sp>
      <p:sp>
        <p:nvSpPr>
          <p:cNvPr id="14" name="文本框 13"/>
          <p:cNvSpPr txBox="1"/>
          <p:nvPr/>
        </p:nvSpPr>
        <p:spPr>
          <a:xfrm>
            <a:off x="9683879" y="2425265"/>
            <a:ext cx="26996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添加标题</a:t>
            </a:r>
            <a:endParaRPr lang="zh-CN" altLang="en-US" sz="2400" dirty="0">
              <a:latin typeface="迷你简卡通" panose="03000509000000000000" pitchFamily="65" charset="-122"/>
              <a:ea typeface="迷你简卡通" panose="03000509000000000000" pitchFamily="65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2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4" r="9758"/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39" t="6283" r="72507" b="80180"/>
          <a:stretch>
            <a:fillRect/>
          </a:stretch>
        </p:blipFill>
        <p:spPr>
          <a:xfrm>
            <a:off x="128770" y="144968"/>
            <a:ext cx="785966" cy="649358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034005" y="238814"/>
            <a:ext cx="3160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bg1">
                    <a:lumMod val="50000"/>
                  </a:schemeClr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单击此处添加标题</a:t>
            </a:r>
            <a:endParaRPr lang="zh-CN" altLang="en-US" sz="2400" dirty="0">
              <a:solidFill>
                <a:schemeClr val="bg1">
                  <a:lumMod val="50000"/>
                </a:schemeClr>
              </a:solidFill>
              <a:latin typeface="迷你简卡通" panose="03000509000000000000" pitchFamily="65" charset="-122"/>
              <a:ea typeface="迷你简卡通" panose="03000509000000000000" pitchFamily="65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58" t="-1351" r="30030" b="71208"/>
          <a:stretch>
            <a:fillRect/>
          </a:stretch>
        </p:blipFill>
        <p:spPr>
          <a:xfrm>
            <a:off x="2264486" y="1509321"/>
            <a:ext cx="2151373" cy="2630658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421736" y="4541304"/>
            <a:ext cx="261067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dirty="0">
                <a:latin typeface="Brush Script MT" panose="03060802040406070304" pitchFamily="66" charset="0"/>
              </a:rPr>
              <a:t>45%</a:t>
            </a:r>
            <a:endParaRPr lang="zh-CN" altLang="en-US" sz="6600" dirty="0">
              <a:latin typeface="Brush Script MT" panose="03060802040406070304" pitchFamily="66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406887" y="2213113"/>
            <a:ext cx="24251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600" dirty="0">
                <a:latin typeface="Brush Script MT" panose="03060802040406070304" pitchFamily="66" charset="0"/>
              </a:rPr>
              <a:t>VS</a:t>
            </a:r>
            <a:endParaRPr lang="zh-CN" altLang="en-US" sz="9600" dirty="0">
              <a:latin typeface="Brush Script MT" panose="03060802040406070304" pitchFamily="66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58" t="-1351" r="30030" b="71208"/>
          <a:stretch>
            <a:fillRect/>
          </a:stretch>
        </p:blipFill>
        <p:spPr>
          <a:xfrm>
            <a:off x="8211357" y="2313383"/>
            <a:ext cx="1462589" cy="1788426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8211357" y="4541304"/>
            <a:ext cx="261067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dirty="0">
                <a:latin typeface="Brush Script MT" panose="03060802040406070304" pitchFamily="66" charset="0"/>
              </a:rPr>
              <a:t>20%</a:t>
            </a:r>
            <a:endParaRPr lang="zh-CN" altLang="en-US" sz="6600" dirty="0">
              <a:latin typeface="Brush Script MT" panose="03060802040406070304" pitchFamily="66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943482" y="4276178"/>
            <a:ext cx="25106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Click here to add words</a:t>
            </a:r>
            <a:endParaRPr lang="zh-CN" altLang="en-US" sz="1600" dirty="0"/>
          </a:p>
        </p:txBody>
      </p:sp>
      <p:sp>
        <p:nvSpPr>
          <p:cNvPr id="11" name="文本框 10"/>
          <p:cNvSpPr txBox="1"/>
          <p:nvPr/>
        </p:nvSpPr>
        <p:spPr>
          <a:xfrm>
            <a:off x="4943482" y="4613244"/>
            <a:ext cx="25106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Click here to add words</a:t>
            </a:r>
            <a:endParaRPr lang="zh-CN" altLang="en-US" sz="1600" dirty="0"/>
          </a:p>
        </p:txBody>
      </p:sp>
      <p:sp>
        <p:nvSpPr>
          <p:cNvPr id="12" name="文本框 11"/>
          <p:cNvSpPr txBox="1"/>
          <p:nvPr/>
        </p:nvSpPr>
        <p:spPr>
          <a:xfrm>
            <a:off x="5261329" y="3876068"/>
            <a:ext cx="26996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添加标题</a:t>
            </a:r>
            <a:endParaRPr lang="zh-CN" altLang="en-US" sz="2400" b="1" dirty="0">
              <a:latin typeface="迷你简卡通" panose="03000509000000000000" pitchFamily="65" charset="-122"/>
              <a:ea typeface="迷你简卡通" panose="03000509000000000000" pitchFamily="65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9" grpId="0"/>
      <p:bldP spid="10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4" r="9758"/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64" t="68611" r="34566" b="-2222"/>
          <a:stretch>
            <a:fillRect/>
          </a:stretch>
        </p:blipFill>
        <p:spPr>
          <a:xfrm>
            <a:off x="1247626" y="624655"/>
            <a:ext cx="2457450" cy="23050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64" t="68611" r="34566" b="-2222"/>
          <a:stretch>
            <a:fillRect/>
          </a:stretch>
        </p:blipFill>
        <p:spPr>
          <a:xfrm rot="10800000">
            <a:off x="8318552" y="4289016"/>
            <a:ext cx="2457450" cy="230505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2663624" y="1777180"/>
            <a:ext cx="6696380" cy="3303639"/>
          </a:xfrm>
          <a:prstGeom prst="rect">
            <a:avLst/>
          </a:prstGeom>
          <a:noFill/>
          <a:ln>
            <a:solidFill>
              <a:srgbClr val="1952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3184350" y="2166476"/>
            <a:ext cx="5664682" cy="2540409"/>
          </a:xfrm>
          <a:prstGeom prst="rect">
            <a:avLst/>
          </a:prstGeom>
          <a:solidFill>
            <a:srgbClr val="195280"/>
          </a:solidFill>
          <a:ln>
            <a:solidFill>
              <a:srgbClr val="1952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3828822" y="2430190"/>
            <a:ext cx="43659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6600" b="1" dirty="0">
                <a:solidFill>
                  <a:schemeClr val="bg1"/>
                </a:solidFill>
              </a:rPr>
              <a:t>PART TWO</a:t>
            </a:r>
            <a:endParaRPr lang="zh-CN" altLang="en-US" sz="6600" b="1" dirty="0">
              <a:solidFill>
                <a:schemeClr val="bg1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828822" y="3457261"/>
            <a:ext cx="45852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dirty="0">
                <a:solidFill>
                  <a:schemeClr val="bg1"/>
                </a:solidFill>
              </a:rPr>
              <a:t>Click here to add words Click here to add words Click here to add words</a:t>
            </a:r>
            <a:endParaRPr lang="zh-CN" altLang="en-US" dirty="0">
              <a:solidFill>
                <a:schemeClr val="bg1"/>
              </a:solidFill>
            </a:endParaRPr>
          </a:p>
          <a:p>
            <a:endParaRPr lang="zh-CN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4" r="9758"/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39" t="6283" r="72507" b="80180"/>
          <a:stretch>
            <a:fillRect/>
          </a:stretch>
        </p:blipFill>
        <p:spPr>
          <a:xfrm>
            <a:off x="128770" y="144968"/>
            <a:ext cx="785966" cy="649358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034005" y="238814"/>
            <a:ext cx="3160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bg1">
                    <a:lumMod val="50000"/>
                  </a:schemeClr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单击此处添加标题</a:t>
            </a:r>
            <a:endParaRPr lang="zh-CN" altLang="en-US" sz="2400" dirty="0">
              <a:solidFill>
                <a:schemeClr val="bg1">
                  <a:lumMod val="50000"/>
                </a:schemeClr>
              </a:solidFill>
              <a:latin typeface="迷你简卡通" panose="03000509000000000000" pitchFamily="65" charset="-122"/>
              <a:ea typeface="迷你简卡通" panose="03000509000000000000" pitchFamily="65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06" t="3494" r="55875" b="77413"/>
          <a:stretch>
            <a:fillRect/>
          </a:stretch>
        </p:blipFill>
        <p:spPr>
          <a:xfrm>
            <a:off x="6341809" y="1335974"/>
            <a:ext cx="5427406" cy="4886530"/>
          </a:xfrm>
          <a:prstGeom prst="rect">
            <a:avLst/>
          </a:prstGeom>
        </p:spPr>
      </p:pic>
      <p:cxnSp>
        <p:nvCxnSpPr>
          <p:cNvPr id="4" name="直接连接符 3"/>
          <p:cNvCxnSpPr/>
          <p:nvPr/>
        </p:nvCxnSpPr>
        <p:spPr>
          <a:xfrm>
            <a:off x="6096000" y="2857465"/>
            <a:ext cx="841337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6902247" y="4101245"/>
            <a:ext cx="1111722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6902247" y="5281117"/>
            <a:ext cx="215326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椭圆 2"/>
          <p:cNvSpPr>
            <a:spLocks noChangeArrowheads="1"/>
          </p:cNvSpPr>
          <p:nvPr/>
        </p:nvSpPr>
        <p:spPr bwMode="auto">
          <a:xfrm>
            <a:off x="903847" y="2637607"/>
            <a:ext cx="373745" cy="37374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2400"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233770" y="2674198"/>
            <a:ext cx="2510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Click here to add words</a:t>
            </a:r>
            <a:endParaRPr lang="zh-CN" altLang="en-US" dirty="0"/>
          </a:p>
        </p:txBody>
      </p:sp>
      <p:sp>
        <p:nvSpPr>
          <p:cNvPr id="12" name="文本框 11"/>
          <p:cNvSpPr txBox="1"/>
          <p:nvPr/>
        </p:nvSpPr>
        <p:spPr>
          <a:xfrm>
            <a:off x="1494495" y="2595855"/>
            <a:ext cx="2699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添加标题</a:t>
            </a:r>
            <a:endParaRPr lang="zh-CN" altLang="en-US" sz="2800" dirty="0">
              <a:latin typeface="迷你简卡通" panose="03000509000000000000" pitchFamily="65" charset="-122"/>
              <a:ea typeface="迷你简卡通" panose="03000509000000000000" pitchFamily="65" charset="-122"/>
            </a:endParaRPr>
          </a:p>
        </p:txBody>
      </p:sp>
      <p:sp>
        <p:nvSpPr>
          <p:cNvPr id="15" name="椭圆 2"/>
          <p:cNvSpPr>
            <a:spLocks noChangeArrowheads="1"/>
          </p:cNvSpPr>
          <p:nvPr/>
        </p:nvSpPr>
        <p:spPr bwMode="auto">
          <a:xfrm>
            <a:off x="1858140" y="3855844"/>
            <a:ext cx="373745" cy="37374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2400"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188063" y="3892435"/>
            <a:ext cx="2510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Click here to add words</a:t>
            </a:r>
            <a:endParaRPr lang="zh-CN" altLang="en-US" dirty="0"/>
          </a:p>
        </p:txBody>
      </p:sp>
      <p:sp>
        <p:nvSpPr>
          <p:cNvPr id="17" name="文本框 16"/>
          <p:cNvSpPr txBox="1"/>
          <p:nvPr/>
        </p:nvSpPr>
        <p:spPr>
          <a:xfrm>
            <a:off x="2448788" y="3814092"/>
            <a:ext cx="2699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添加标题</a:t>
            </a:r>
            <a:endParaRPr lang="zh-CN" altLang="en-US" sz="2800" dirty="0">
              <a:latin typeface="迷你简卡通" panose="03000509000000000000" pitchFamily="65" charset="-122"/>
              <a:ea typeface="迷你简卡通" panose="03000509000000000000" pitchFamily="65" charset="-122"/>
            </a:endParaRPr>
          </a:p>
        </p:txBody>
      </p:sp>
      <p:sp>
        <p:nvSpPr>
          <p:cNvPr id="18" name="椭圆 2"/>
          <p:cNvSpPr>
            <a:spLocks noChangeArrowheads="1"/>
          </p:cNvSpPr>
          <p:nvPr/>
        </p:nvSpPr>
        <p:spPr bwMode="auto">
          <a:xfrm>
            <a:off x="1853343" y="5032330"/>
            <a:ext cx="373745" cy="37374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2400"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4183266" y="5068921"/>
            <a:ext cx="2510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Click here to add words</a:t>
            </a:r>
            <a:endParaRPr lang="zh-CN" altLang="en-US" dirty="0"/>
          </a:p>
        </p:txBody>
      </p:sp>
      <p:sp>
        <p:nvSpPr>
          <p:cNvPr id="20" name="文本框 19"/>
          <p:cNvSpPr txBox="1"/>
          <p:nvPr/>
        </p:nvSpPr>
        <p:spPr>
          <a:xfrm>
            <a:off x="2443991" y="4990578"/>
            <a:ext cx="2699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添加标题</a:t>
            </a:r>
            <a:endParaRPr lang="zh-CN" altLang="en-US" sz="2800" dirty="0">
              <a:latin typeface="迷你简卡通" panose="03000509000000000000" pitchFamily="65" charset="-122"/>
              <a:ea typeface="迷你简卡通" panose="03000509000000000000" pitchFamily="65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/>
      <p:bldP spid="15" grpId="0" animBg="1"/>
      <p:bldP spid="16" grpId="0"/>
      <p:bldP spid="17" grpId="0"/>
      <p:bldP spid="18" grpId="0" animBg="1"/>
      <p:bldP spid="19" grpId="0"/>
      <p:bldP spid="20" grpId="0"/>
    </p:bldLst>
  </p:timing>
</p:sld>
</file>

<file path=ppt/tags/tag1.xml><?xml version="1.0" encoding="utf-8"?>
<p:tagLst xmlns:p="http://schemas.openxmlformats.org/presentationml/2006/main">
  <p:tag name="ISPRING_ULTRA_SCORM_COURSE_ID" val="F37B0616-2764-4036-B6CD-E7CFC0F382C1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内容列表"/>
  <p:tag name="ISPRINGCLOUDFOLDERID" val="0"/>
  <p:tag name="ISPRINGCLOUDFOLDERPATH" val="资源库"/>
  <p:tag name="ISPRING_PLAYERS_CUSTOMIZATION" val="UEsDBBQAAgAIAOeJc0sVDq0oZAQAAAcRAAAdAAAAdW5pdmVyc2FsL2NvbW1vbl9tZXNzYWdlcy5sbmetWG1v2zYQ/l6g/4EQUGADtrQd0KIYEge0xNhEZMmV6DjZCwRGYmwilJjpxW32ab9mP2y/ZEfKTuK+QFISwDZMyvfc8e6eu6MPjz/nCm1EWUldHDlvD944SBSpzmSxOnIW7OTnDw6qal5kXOlCHDmFdtDx6OWLQ8WLVcNXAr6/fIHQYS6qCpbVyKzu10hmR858nLjhbI6Di8QPJ2EyphNn5Or8hhe3yNcr/Uf5wy/vP3x+++79j4evt5J9gOIZ9v19KGSR3r3pARSwKPQTQCN+EpBz5ozM5zC5cMF8GhBntP0yTHoekTNnZD475RZRRAKWxD71SELjJAiZ9YVPGPGc0YVu0JpvBKo12kjxCdVrAZGsZSlQpWRmH6QaNopGdCnzwhmmQRKRmEXUZTQMnFGsy/L2JwvLm3qtS1BXoUxW/FKJzOqEnLHPb0pRgWpeQ04heNVrCb/UOZfFQafqCC9pMElYGPpxQgJvt+OMSJEhr+RGzUCUCMckAoCSV6J8hGxis8yKI6zUMIQpnUx9eDNjwlSu1gre9VA75gRiMBdFlxTkCIkgu+J4GUaecRqoQhzd8Kr6pMtsLz8eBqoLmAZuCCnosgfgzGDsgCHGEipHWYq07gKbkTjGE5KMw3NIZOBdOEQiPAW6nQ6RuCAxUITEXTIBPqMTbBLeUGyX/zt+pdyks7pFPE1BzrhvI3VTwY5xKbDAMq06GKYmJh8XEDaK/e/QuEUF79rVSm4E2FFmouxUBJXFJZ7Joo8L+ltygqlPvATSyguXCbMlz2jM+S0qdI14tuFFKtClSHkDuX4LzzKZ2Wcmzlb/X438G/F6W1VebQtS4JHzV0Pt2ath3zCrqcCmuhb5Td2l2jhsa/5jrDA5/V0T+hz9cfpjlwQ4ouHzRKaSeaPaqvvk+NxZNjRGnUY80VP9o/XclsRtbR1TKFhjqftLEOimpn9AA1T9pWhwAormbYmGGk6LqwE6g3ALEGj0WIwzcNWeCWfgwgHySzKOKYPZaCkuK1l3jh2WjW2Avh3aFOY8JWpxT8ZLcaVhwlGCb9rpA7qQjXRnQB8MN3utglHmg8kBAK7a5AFIJXOwP+uBuZiRnQfaAr93kqVuVGbJq+S1LfLg2yYXX49NV6XO7a7i1S552yZz/BQr2sNFrdL5gPZ/x7/e8XlAv8dHKSY4cqeJiwOXmEHfcFX1FAIKGFf4LE58PDbiwIWc1+kamumVboqsJ1A7q3vkBAPY9syx4GW6/u+ff3tifGFJu4u2u78OAgFimypI7sB+D3Qtqj+7QBge78vZRR+p7d1mJ9fzqsMoZOGz3CF421pyncPWQbdeSPJt0DBj2J3OgAexTXvdlDC6DUGY4egUapmdwp3RjJfXUAiZ1moQinW1ScB6mPb762VTK1mIIbJPayXmwIzOE+x59q4N5FMyvW57ZgY3inR76VZw6e4L5k5xAHX2CzyRyXogoG1NuyoERG/X9zTffN2p7laV/cvi8PWDfzD+B1BLAwQUAAIACADniXNLCH4LIykDAACGDAAAJwAAAHVuaXZlcnNhbC9mbGFzaF9wdWJsaXNoaW5nX3NldHRpbmdzLnhtbNVX3W7aMBS+5yksT70saTu6diihqgpo1VpAhW3tVWViQ6w6dhbbUHq1p9mD7Ul2HAMFtevSH6RNCBGfn+/8n5jw6DYVaMJyzZWM8G51ByMmY0W5HEf4y6C9fYiRNkRSIpRkEZYKo6NGJczsUHCd9JkxIKoRwEhdz0yEE2OyehBMp9Mq11nuuEpYA/i6Gqs0yHKmmTQsDzJBZvBjZhnTeI5QAgC+qZJztUalglDokc4VtYIhTsFzyV1QRLQF0QkOvNiQxDfjXFlJT5RQOcrHwwi/Ozx2n4WMh2rylEmXE90AoiObOqGUOy+I6PM7hhLGxwm4e1DDaMqpSSK8V3MoIB08RCmwfejEoZwoyIE0c/iUGUKJIf7o7Rl2a/SC4El0JknK4wFwkIs/ws3B9aerXuvi7LTz+XrQ7Z4NTnveiUInWMcJg3VDITikbB6zpZ2QGEPiBPwGnRERmoXBKmkhNlJyzTl3RkMlIPeFFrRROmS0Q1K2Uo3+DZdtkNzFaASBiFmEj3NOBEbcEMHjpbK2Q224KareXpVEgAXtydB5H9+b99mJE5JrturWgqNdzuPGN2UFRTNlkeA3DBmFIH6bwlPC0Gpx0ChXaUGF9jFICw4WJ5xNGT0qcjoH/JOhKzCRWtCEXs0EM97Cd8vv0JCNVA64jEygs4HOtcevPgs4I1rfg5KFj1v9s9Nm6/q002xdbrkACZ0QGT8THArO0sxsBJ/MkFRmoQfpiInVrCgK5bTglYmt+vIyaJ5a4cv81sVYgd5gSTZj5TmF+asHpc0mZFIMohuuAhpGkENJPCYwYlgXXFpWFjAmEikpZojEsNa0G+sJV1YDxQ+wh9Yv99DrIy6L0xhWG1jMKctLQe7s7r2v7X84OPxYrwa/fvzcflJpvvB7gjhzfuOfPLnyl2v/4TYMA7elH1/aJrf/5s7uXbS+lslrp3U5KFXSVr8UXLeMVPdzGakL/5LprbxgSrkAS2nshwzWkuApN4y+ZYu9oE1e9W73PbaZNtlgzK8Zjf8mZH9aXhPX7oVh8OjF1XFSLnkKiXArcXnbbezXduCm+SirUgG09f8OjcpvUEsDBBQAAgAIAOeJc0u1/AlkugIAAFUKAAAhAAAAdW5pdmVyc2FsL2ZsYXNoX3NraW5fc2V0dGluZ3MueG1slVZtb+IwDP5+vwJx3+nulZ3UITHGSZN2t+k27XvamjYiTaokZce/vzhN1gQo9LAmEft5bMexzVK1pXzxYTJJc8GEfAatKS8VarxuQoubadZqLfgsF1wD1zMuZE3YdPHxp/2kiUVeYokdyLGcDcmhDzO3nzEUF+PbHGWIkIu6IXz/IEoxy0i+LaVoeXExtWrfgGSUbw3y6sd8tR4MwKjS9xrqKKf1Nco4SiNBKcCUvq9RLrIYyYD5SFf2M5LThzp/+wPajiqqLW35CWWI1pAS4iJfL1GG8dx4j19ljnKeoOGvNtAvn1EGoYzsQcbO776iDDJE0zb/0yONFCUWNOacf8R3DhOkMOOHWV2hXCTghTDQxVdw5bF3vQtA7ms49ymOqxTsCet6sBDw0TMGCy1bSBN/6myqEm+PrTbzAYsNYcoAQlUPejJJP5FWeTexrsf9gTfKi9CX0/SQV8HaGlZdwoG7WN/jV6tbuytCp++6IEMJO6cMUuyVPfK3qesRMlD2yGdGC3jkbH+cwaGpI/lHviXuOc/X31iBE3MsnNWfvBUjPeDoqiBVp/CYWhSwUJjOC60B3y1NrK5LKTnKKeVkR0uiqeC/EJft7WVUmhwYXK+d7qxUU83gVMPZHM2aDstlz3E/OmvckN3PQn+57jzRZovfTInWJK9q87OkphPHM2NiCjNNTjNwTxo4yHu+EQHHxh4i1URuQb4IwcaG4UKDGutedMM1BE+ToAZpcrrKqXNyqvy8rTOQa/NqFJSvcqzsgBUtK2b+9CuFNygOGAPWjqor448T+t6XgcI1ARCZV75ru0NnqVumKYMd+OEPFPbKQ3dLlenSoYZb6gfY6LDlnGZUT7pd0fdKvEMC/Qn8q0krcnxgGdH2mmTK3iyafL+G+1yixezXGTZfuMns2fVS5NjYjytolPjv5D9QSwMEFAACAAgA54lzSyqWD2f+AgAAlwsAACYAAAB1bml2ZXJzYWwvaHRtbF9wdWJsaXNoaW5nX3NldHRpbmdzLnhtbM2Wb08aMRjA3/Mpmi6+lFPnpiN3GCMYiU6IsE1fmXItXGOvvbU98Hy1T7MPtk+yp1dAiI6dRpaFEOjTPr/nX/u04dF9KtCEacOVjPBufQcjJmNFuRxH+MvgdPsQI2OJpEQoySIsFUZHzVqY5UPBTdJn1sJSgwAjTSOzEU6szRpBMJ1O69xk2s0qkVvgm3qs0iDTzDBpmQ4yQQr4sUXGDJ4RKgDgmyo5U2vWagiFnvRZ0VwwxCl4LrkLiogzmwoc+FVDEt+NtcolPVFCaaTHwwi/Ozx2n/kaT2rxlEmXEtMEoRPbBqGUOyeI6PMHhhLGxwl4e7CP0ZRTm0R4b99RYHXwlFKyfeTEUU4UpEDaGT5lllBiiR96e5bdWzMXeBEtJEl5PIAZ5MKPcGtwe3bTa19ddC7Pbwfd7sWg0/NOlDrBKicMVg2F4JDKdcwWdkJiLYkT8Bt0RkQYFgbLovmykZIrzrkxGioBqS+1MBqBp6KI8LHmRGDELRE8XsxaosfMnnIBMTjd3fpIWvwI9PHGCdGGLRuazxiXxbj5TeWCokLlSPA7hqxCEFGewr+EoeV0o5FWaSkVxFhkBKcMTTibMnpUZmkG/JOhGzCR5qAJmy8TzHoL33P+gIZspDRwGZnAVgU5N55ffxE4I8Y8Qsncx63+RafVvu1cttrXWy5AQidExi+EQwlZmtmN8EmBpLJzPUhHTHLDyqJQTsu5KrHVX18Gw9Nc+DK/dTGW0BssyWasvKQwf/WgstmETMqD6A5XiYYjyKEkngkTMRx3LnNWFRgTiZQUBSIxNCrjjvWEq9yAxB9gjzav99DrIy7L0RhuDrCoKdOVkDu7e+/3P3w8OPzUqAe/fvzcXqs0a+E9QZw538NP1jbxRSN/2g3DwPXO59uw1fm/6sK9q/bXKpm6bF8PKhWp3a+E61ZZ1T2vsurKXxu9pSujkgvQZsb+2ECjETzlltG33DSvKPz6+9dvizcq/AajWLt9/98g/Gjx3Fp5X4XBsw/AGshXH9PN2m9QSwMEFAACAAgA54lzS2hxUpGaAQAAHwYAAB8AAAB1bml2ZXJzYWwvaHRtbF9za2luX3NldHRpbmdzLmpzjZRNb8IwDIbv/AqUXSfEPmG7ocGkSRwmjdu0QyimVKRJlaQdHeK/rw5fTeqOxRfy8uR17CredrrVYhHrPne37rfbv/t7pwFqVudw7euiRU9RZ0YkC5glKYhEAguQ4nj0JO/OBGXMpDOdlx9oa2p+TOE/Sy5MHc8IC01ohjpcEOA3oW2owz8nsVOra19TrdHz3Fole5GSFqTtSaVT7hh29epWvcQAVgXoC+iSR+CZDtxqI8+ODwOMOhepNOOynKpY9eY8Wsda5XLRln9VZqCrT77eA/2nwcvEsxOJsW8W0jDxZIjRTmYajIFD3scJBgkLPgdR8+279QfqGTcLCugiMYk90qMbjDqd8RgaXRqOMHxMVl6Nbg4wmpyFjd0Td7cYHiF4CbphNb7H8ECV5dk/PmCmVYwdaaDNnp9QofgikfEhdR+D5PCyaNvWvXOh7vpj5j0hFTyhFfX80rbZEYKGAK03lo55TZB3StkJSpREDkVo1LQq6DliwzmC+88u49byaJVW46EajlUbuF6Dniklqtt/XbpnmKuz+wVQSwMEFAACAAgAaWGeSz08L9HBAAAA5QEAABoAAAB1bml2ZXJzYWwvaTE4bl9wcmVzZXRzLnhtbJ2RsQrCMBCG9z5FuN3EbqUkdRPcHHSWmqYaaS8ll1of35SKdJGAQyD/8X0/JCd3r75jT+PJOlSQ8y0wg9o1Fm8Kzqf9pgBGocam7hwaBeiA7apM2rzAozdkArFYgaTgHsJQCjFNE7c0+NhArhtDLCauXS/i6R2K2RTDosLilvYv+zODKssYk9fRduGAVbzHtCCMvFYwOxeN3GLrQPwCGpMATKrBUAJofQJ4DAnAjytAiu+b56RHCvGjYpBitZ4qewNQSwMEFAACAAgAaWGeS5r5lmRrAAAAawAAABwAAAB1bml2ZXJzYWwvbG9jYWxfc2V0dGluZ3MueG1ss7GvyM1RKEstKs7Mz7NVMtQzUFJIzUvOT8nMS7dVCg1x07VQUiguScxLSczJz0u1VcrLV1Kwt+OyyclPTswJTi0pASosVijISaxMLQpJzQUySlL9EnOBKp/tmfJ8ya5n09qfr9ivpG/HBQBQSwMEFAACAAgARJRXRyO0Tvv7AgAAsAgAABQAAAB1bml2ZXJzYWwvcGxheWVyLnhtbK1V30/bMBB+LtL+h8jv2C0dA6oExJDQHsaE1LHtrTKJm3hN4sx2COWv39nO76VsSHtolZzv++58993Fv3rOUu+JScVFHqAFniOP5aGIeB4H6OHr7fE5urp8d+QXKd0z6fEoQGXODYCmyIuYCiUvNIDvqU4C1DNgYEZeIbmQXO+B+xS420gnS/TuaAYuuQpQonWxIqSqKswVIPJYibQ0JAqHIiOFZIrlmkni0kBeg13pv6Phl4mc6H3BVA9Z6LcHrklajmfFByTVEgsZk5P5fEF+3H1ehwnL6DHPlaZ5yJAHlZzZUj7ScHcnojJlythmvktyzbQ2SVjbzNcrvjjPPSXDADmHTcaUojFTOM1jRByWTID9bUpVUvOoAa3hVTte81q/jXnfNG62c6RzLsrHlKsEjvqQzjoJ9Mkwqp/Z61oFPTQKujVMyJPsV8kli+zrt1aM8wVyAVvF2TyxqkI4gKdbGmoh9zcAAxXVHcRt07BrGraglgO30dcdBWpuu2VUl5I1pZr5Tzxi4guVkhpZXGpZMp+MjDWWDME+cVeum9Q1xE90lp7+Q2+M36g1P9VrnbGA/9GYT0DU1oTnEXu+5eCjWQY11QyKbWxYFyk2MbucVPmY9XQ9MLkc66bARTxNZcxgDCOqKens5BCUSarAJSzlCNs7OAhOeJyk8NOTDOPTgzQZlbtJht7BQXAqwt0EtDW3ZSTjOo7E1CrIJxPrxA9LpUXGX6w8B3tGr6wOXxu55ui64O3B2fyPURzEaAZziyZWl3nq7avm8N7MqVadz6ZwloFaYR6YLgvn1cxCWYx8IralZapv+jk1+7AHHeU8NR3TXN9B76Ja8xfmVTwyX7rF0tQkYUYzAfpwvuwxQD9huwzCW9OhiFuRN3XAmNg3928r2mz5unWu64c67EMNnzirHMbN1EdQRyxFmUejHuKi+4ioFHbatWTUS9kWbrQ4AZGKIkDv4aG+88XpRXfls8VFg7V53bvALpc3rPQ64U5BpNZ1exG/3g3w+BtQSwMEFAACAAgAaWGeS7CHI/RsAQAA9wIAACkAAAB1bml2ZXJzYWwvc2tpbl9jdXN0b21pemF0aW9uX3NldHRpbmdzLnhtbI1S20okMRB99yuCPzBJKreGdiC3lnlR0QGfm+ns0qyml07EZcnHm3Z3GEdHNPVUdU6doiqnTb/GaJ9Snh7Hv30ep3gXch7jz7Q+Q6jdTQ/TfDOHFHJaHSr3Yxym5038MS21Wk25j0M/D3ZB0xqj7vUhJbVyqmbMMIok89Qr5Dy3FWvANWAr5iix7eqdxD/dOexCzKdV29UR+rFhE1OY8yYO4c8ajtlvoeMNLud+GCsvrQVbouynFseWQIxwyX2hGgAEstwRh4uUjdQEecw4hmIUBQqIcE4aUYikHGrWNaKqMN8IxCRj1BXqae1GWhtHbZHQEKLrNK8aW7rOSIwRIQSYK1xAZzCqbKgaGtRyQHBgQBRtNFGAOtuZjhXvvLAcKeoFxoUZAxgfjnvY7u25DtVvr7M/5xeCJ7/gJLp4a3XCXO3uaZ4reRsefz/0OaBxuDi/ufV3/mqrt5vrq/P/vnz18J61mLVu/am3XwBQSwMEFAACAAgAamGeSyTg/xfEDAAAYxkAABcAAAB1bml2ZXJzYWwvdW5pdmVyc2FsLnBuZ+1XaVxT55o/isVOLSBqCrI7ttJFxKgBFJO4AOIom4QisouWyy7IIQYI0UtbBEXa3lvwgiESLAHCTkMwAUJF4NYYUFnCYqSCISSHJGAgIWSbg/bOb2a+zefhw/md8/zf9z3P+n/Oc/L9fU+ZfGT1EQAAJqe9Pc4BgBECADbe/NAYRox/4u+Gbxuunjt1AmgYsBHDwqbY4z7HAaC5aIs2+gNY/rcr3iFXAcC0Z+3a0J9SfQkALFdOexzHXYuQCs7QLwnH+1/rz+YA2GNVJ4ynP3Xbnr8b8bEH7vElhy83eVSctvmi4HNfj022f9n/1/s3HbYN52/e+mLgqGeNq0pJnKAFT4EThvAJ9uqFKwHshPqgoISRaCynNojtXFclLkvpCiEqx2Ppfhj1m8eb7bNhc648NK+1qLWeFafhshd7LaRPYOzMiFnMkfyCMyX7GFs2AkBdoG3qNsQUyUBkw4vdLiPbLSR3q5P3/PmMWZ2rzPiXwNoJb2Fvg0NyzAMHP5oHbAAADw/Y8a3m6+A6uA6ug+vgOrgOroPr4Dq4Dv4/BPdla6TMrwDg+tD/8UfhDS5gcZkf2RiRoxaOzBRhuzLnKvK+xk8RVShacrCgi0UGs9hSAIjqJDzlFzIHbrF0wu8sIsYSws5zR4/E6GQtgzCUZ2Mht0VEwu+QvMqSJ6XMM2qTUwSy5CwAaJ+gUXIyeV2Ee9Wp0UmhTF7rhdmOQgI+QCXeN8lp7KycFtMoySl/MBqS8Ux0jYhC0nu4poj9SKtDkr/5YR5KtCS9gkLn6KQpjvrFIlIYitJDMOhUznJNcARBWEBQ6M5xeYpvQEqhsGtVQv9qtlCB74zko70Gpo+0OalKONrLMxlVs3j2wHTJ3/12bzClvbqN7rtvqderOMxJNP0yCyw6LmDG6r7XvApIjbhVv2ZHvtU9wZUeE0cjRrL+RT3zVeYIAfEpmGMSxZXnqNh/GxKm2XhJNQX5EyL8y9R+YVP1DU278xM5yaBhHD8PjcTVh3ILCcvt1TcyedbYQSiD1f/PkLD+KmF8KPQWag5TiJYHnlRgX9dxlXGfdo9Xu8bbEd78qFxW3k2fxECjh/eA9hRhWVrWKU985cCt5CxfunE0qp0+ZPUA5D6NPzZhsiIhiwkOwSUMrvBHug5j9gwKX/0of5VweKHhep2mNqdhq41q/OZPzWFouz7HYJQ3BRvUvthnPbl/5yjayzfLlmEyI/LhjrgU9SsqqNP8lW8V/hSvjWEpku1/yEDl2HsrXMBI/GSOFXX6733R/872OmbyH6Ibr49galaWh4ktHfL4hXAad4xO6ad9iFqwz121uld0+cm1o8PXieqak7qsISJbhkybgKopUCor6aG5hYIQK13TtPW9pvMaGUppCU5i1zQtsxV1XZG7vjwRc53PKxtx/03h3ku2+ucdfM/hDlmXdUCzTRR/kHuDsJNrNnOALWSaTMAJfgGNgQ+TmM7P0fZmFexkICMw75GNQvV5MYu4H36pF2iJY+o02xAVyG5ollecywox+TSh6/4KCKoEKTsRAqFFQDNbxtowxkOSkA+HpLkhzIHmWmzZpDSXeLPgmeUfoOL7Iw8uCw4gdoB7s/B70XlBeft5u1xJNOqAfZ7bz2p3ROuFHBsMrk9lK+lIDempkuMSM28/4DdDadSNf6wuj4amMBrp/XWTZq3J5BiljC1v00QHc0Jwe2nhos9Y0tPSbQjEx5AeF2uC67e4lCeMKuqp1oXlQqlTw0TkowpjKcjBLRUuWP8YQItZQDcGlhw0G01wwDa22owNtsGJvGq73P5S1BaWELAooTe2iVIyfeYarK/zTHUWqw1Bgq67IGTTuuT8RUGBv8mzvqgksrDCscdtPi5uUpiaER/Jf+152ePx3WAjNbIRY2spGowctvsNWVwmZ5sDYA452aqJr3tFjoTrBfzHblzGQ6eyR3tG0Pb8GgtGEVZ/TXqVJFD/Agfe5Yw+O7Fzw69Lw4F+4eWRnNBZgnPn0gtJvmP5efTqXGWoM+2oZr61xLkyp5z/BRiCavQtUbSJlb11obFlLCdGoYIw4zKaMcxJcJdMkUsjNY055aqYGm69AlK96Rh4Eafs/SGbcwIHbOaj7d2XT6zwXKe0hoMGCf879a9D4a4ANNK8JIDEDaM+MVHhjRBUZYZZiYKEw2VnUSRt8vkc6lu1iEK5hzWe18wp+9e0InlGGqu5QVGh6wCrZjb4yghu8mgbc2NlVTPWxQckMp7GkZUaBHWjW7tM7ZZYWszl0chwqcwRV17nSRPEmHgrI8E5JJLiSr1oN/c1EMZKF7/RmhuheCWtSwPu8nt7D5I+8odGcdFIZzY9mfKUBbbtDEyacksJx91Wk5t9k/Df9d6svXy0UMeOmyJ7oV1YxJb8asC0IQtjWlaF5LhL0/kmx+R79ROBPtwN0pWl+zkyKrUD5rCjqOhGhk+Zcd+MQHPYwas7Pc9TSp10hCssaTYuURFHpd7WuRVHynrSqqur+72Yfi7miO7fwMH+6KFDs/j3XoCNlZraGmMOqt1p9ycS8nIp1iwzwT+smHubK64iOKAxAsupfstcmXBXAFui/H0tYKVw62obUY44boGoFw879UR9i/NRONq3nvT0FCt/30O9mAs3vym6IyX77ZsNSLoiPoJpeoXxLnh9Wtm7LHXKwPRIqGrxsxnknO1x/0CTNkizA1VV6kwbaPxtMVG/4+Jjb/IoCzXy+niMvotFPACNjldVsQQx7AR3vmdvB/mXtoSuOnUTrRQ7aO3Ra/iTRWLc/uHc5SKSdkbSSNJBkuZ+O/ajXDNMO0vaNulbbG7RFK7KtnHxicnBT4hhdrwK0crHUTwK7vYNxX7jzpntecjuCNP7CRMu+8s53UdNiRf03z0gpmsujda3+vjEuPepjkmmUIXEg3p0I7/GoSZu07iW+FP0/FTrnYLMRHjf9oDmBYpBGwuKyPjyb0+i/fkPry1O/36AkVg/FP7JQuv/rKBO/Sr0roImDt0P9/LcmefkZFgd2mc0o95eBOZtkta+z2W81SSS9MJ/CBMQQHk2jOMOIFGmOitTBGJ5bO5dvCsw+e2i8qyJH+aGWxi++JDuQZYoJrYjF1VFeLWiclurn+7MNZpqMln0UheTv7CrLfP2jRwynkCBeVgn56zsEwFDb4fuEEFNzDtPFUkNzdN3iwOQKTP+z/01NKVnDSWB3CxAXJpp4e6iUu22C/RjXrizEqy+tqe0+HUTz4n5siVzsdciWN6pshM9vTqIxqfdtYZGtoSpssdPqbLDaBEO/e7uAi0oKoFdPy+HGjmYZQvyGZNvXE1kEN7bqVW7xQfl3aA4lTg8CD2FRhyyYJK+pI1Ii+Be7AKyizWVprm1in7axyhSYs85p0DNg5wIO9mhfbS+8pmOZtJQt5Wk2b8oP5mUuPvLPcsfzK+a9h6wkgwQFTxXv+FBrtrs6EK3pEsjS9hcH6Zh3TgULCl31syVF5UN37rQ6Z2hcOncsxaob2IXDUH3Tr3vmGx4/GEKLNgrPOo081nS4LxyMgVLKEk3/b72sdDh14GykhpYY5d6ll48kz1n/DysJqtrvjILY3cCLwASVW+5zsz/1vWXhvyYcNenXkyD6pkR5lt+sf62WJjmKkgPZNvwu5K38n5mibgYlmhm15ohye8GAcbyeVATNVp/tU7SiCYrm2jHcWc9epdrrD2u/iJTtxTJ1Nc+FIBGTWXOHO2B1Zxewp8fr1VY2SSxySwAKTYl1cr9926u4MqD3LTibOhPM2f4K58F8Z/DbGTTYyRs/ljMcJKhLlRk2Ql/raRK+Rk4v349GZHDOVIGf5/ZMUgk1K5SM3Rx44T7T9TPTagPz63l1pY2jnYcPJe593MAq0FFtDZ+IGgbZIF3eCF62Uv3Lweg/ovsjlvqNT5eAhi3v0/SL+Rh68oJs//I6H7CkEqZU13xAO9nGQtqUML+nCQ9iCgJf2eW5ozBUJAg2GeIWQrRFs3wW4b0pB3QvC1CxIjAOzVjDerBUIOrNMQpFEov+UBLvcM/+ti5hvW01e2THdcjbTSqrzJ2WtgpHF3yrh1Mlle7FZm1EDNexlKIGW8FBRo5h1N48/V07y1H7nvWAIAoqDP66u3oZqh94XxPbZt4a0qf1BYh9Je72T2Ke9Vb510tDx6OtgdZHxfk2eesvGn6odTxc+B6DFjel80ew4dd60wxYHwRCP4tfiRJ94ZzvRGLcn/f/wAgLOV/zd8/boFH63B3I3iiLpPkb8FqF066b/+XoFsK/C+BbvDB1MMHlEG2AUOnccNLUwY9M3wrvFqzGn22pJJaZU/Spi7rVFPMr+CRHueMc9UeqP/asNk8bFOh9WHvr+GzwGlPX4+GE1F//U9QSwMEFAACAAgAamGeS3Br3rpLAAAAagAAABsAAAB1bml2ZXJzYWwvdW5pdmVyc2FsLnBuZy54bWyzsa/IzVEoSy0qzszPs1Uy1DNQsrfj5bIpKEoty0wtV6gAigEFIUBJoRLINUJwyzNTSjJslczNTBFiGamZ6Rkltkqm5iZwQX2gkQBQSwECAAAUAAIACADniXNLFQ6tKGQEAAAHEQAAHQAAAAAAAAABAAAAAAAAAAAAdW5pdmVyc2FsL2NvbW1vbl9tZXNzYWdlcy5sbmdQSwECAAAUAAIACADniXNLCH4LIykDAACGDAAAJwAAAAAAAAABAAAAAACfBAAAdW5pdmVyc2FsL2ZsYXNoX3B1Ymxpc2hpbmdfc2V0dGluZ3MueG1sUEsBAgAAFAACAAgA54lzS7X8CWS6AgAAVQoAACEAAAAAAAAAAQAAAAAADQgAAHVuaXZlcnNhbC9mbGFzaF9za2luX3NldHRpbmdzLnhtbFBLAQIAABQAAgAIAOeJc0sqlg9n/gIAAJcLAAAmAAAAAAAAAAEAAAAAAAYLAAB1bml2ZXJzYWwvaHRtbF9wdWJsaXNoaW5nX3NldHRpbmdzLnhtbFBLAQIAABQAAgAIAOeJc0tocVKRmgEAAB8GAAAfAAAAAAAAAAEAAAAAAEgOAAB1bml2ZXJzYWwvaHRtbF9za2luX3NldHRpbmdzLmpzUEsBAgAAFAACAAgAaWGeSz08L9HBAAAA5QEAABoAAAAAAAAAAQAAAAAAHxAAAHVuaXZlcnNhbC9pMThuX3ByZXNldHMueG1sUEsBAgAAFAACAAgAaWGeS5r5lmRrAAAAawAAABwAAAAAAAAAAQAAAAAAGBEAAHVuaXZlcnNhbC9sb2NhbF9zZXR0aW5ncy54bWxQSwECAAAUAAIACABElFdHI7RO+/sCAACwCAAAFAAAAAAAAAABAAAAAAC9EQAAdW5pdmVyc2FsL3BsYXllci54bWxQSwECAAAUAAIACABpYZ5LsIcj9GwBAAD3AgAAKQAAAAAAAAABAAAAAADqFAAAdW5pdmVyc2FsL3NraW5fY3VzdG9taXphdGlvbl9zZXR0aW5ncy54bWxQSwECAAAUAAIACABqYZ5LJOD/F8QMAABjGQAAFwAAAAAAAAAAAAAAAACdFgAAdW5pdmVyc2FsL3VuaXZlcnNhbC5wbmdQSwECAAAUAAIACABqYZ5LcGveuksAAABqAAAAGwAAAAAAAAABAAAAAACWIwAAdW5pdmVyc2FsL3VuaXZlcnNhbC5wbmcueG1sUEsFBgAAAAALAAsASQMAABokAAAAAA=="/>
  <p:tag name="ISPRING_PRESENTATION_TITLE" val="36"/>
</p:tagLst>
</file>

<file path=ppt/theme/theme1.xml><?xml version="1.0" encoding="utf-8"?>
<a:theme xmlns:a="http://schemas.openxmlformats.org/drawingml/2006/main" name="Office Theme">
  <a:themeElements>
    <a:clrScheme name="自定义 23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2906</Words>
  <Application>WPS 演示</Application>
  <PresentationFormat>宽屏</PresentationFormat>
  <Paragraphs>342</Paragraphs>
  <Slides>24</Slides>
  <Notes>24</Notes>
  <HiddenSlides>0</HiddenSlides>
  <MMClips>0</MMClips>
  <ScaleCrop>false</ScaleCrop>
  <HeadingPairs>
    <vt:vector size="6" baseType="variant">
      <vt:variant>
        <vt:lpstr>已用的字体</vt:lpstr>
      </vt:variant>
      <vt:variant>
        <vt:i4>20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24</vt:i4>
      </vt:variant>
    </vt:vector>
  </HeadingPairs>
  <TitlesOfParts>
    <vt:vector size="46" baseType="lpstr">
      <vt:lpstr>Arial</vt:lpstr>
      <vt:lpstr>宋体</vt:lpstr>
      <vt:lpstr>Wingdings</vt:lpstr>
      <vt:lpstr>迷你简卡通</vt:lpstr>
      <vt:lpstr>Brush Script MT</vt:lpstr>
      <vt:lpstr>Calibri</vt:lpstr>
      <vt:lpstr>微软雅黑</vt:lpstr>
      <vt:lpstr>Arial Unicode MS</vt:lpstr>
      <vt:lpstr>等线</vt:lpstr>
      <vt:lpstr>Impact</vt:lpstr>
      <vt:lpstr>Meiryo</vt:lpstr>
      <vt:lpstr>Yu Gothic UI</vt:lpstr>
      <vt:lpstr>Arial Narrow</vt:lpstr>
      <vt:lpstr>Mongolian Baiti</vt:lpstr>
      <vt:lpstr>Calibri Light</vt:lpstr>
      <vt:lpstr>Wingdings</vt:lpstr>
      <vt:lpstr>迷你简卡通</vt:lpstr>
      <vt:lpstr>AMGDT</vt:lpstr>
      <vt:lpstr>等线 Light</vt:lpstr>
      <vt:lpstr>江城圆体 400W</vt:lpstr>
      <vt:lpstr>Office Theme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dc:description>http://www.ypppt.com/</dc:description>
  <cp:lastModifiedBy>有痣青年</cp:lastModifiedBy>
  <cp:revision>185</cp:revision>
  <dcterms:created xsi:type="dcterms:W3CDTF">2017-08-18T03:02:00Z</dcterms:created>
  <dcterms:modified xsi:type="dcterms:W3CDTF">2025-04-19T08:09:19Z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2052-12.1.0.20784</vt:lpwstr>
  </property>
  <property fmtid="{D5CDD505-2E9C-101B-9397-08002B2CF9AE}" pid="3" name="ICV">
    <vt:lpwstr>159981C91CD543868EF80A84F59ACF8E_12</vt:lpwstr>
  </property>
</Properties>
</file>